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B783CD-3DCD-4772-A24D-44C6AEAA23F5}" v="15" dt="2021-03-24T00:18:50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3T03:23:05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7792">
    <iact:property name="dataType"/>
    <iact:actionData xml:id="d0">
      <inkml:trace xmlns:inkml="http://www.w3.org/2003/InkML" xml:id="stk0" contextRef="#ctx0" brushRef="#br0">4621 12788 0,'18'-17'40,"0"-1"151,-36 0-149,-17 1-20,17-1-6,-17 18 16,17 0-22,-17-18-3,17 18 8,1 0 1,-19 0 0,19 0 10,-1 0-20,0 0 27,-17 0-18,18 0-7,-1 0 0,0 0 0,1 0 1,-1 0-2,0 0 2,1 0 7,-1 0-9,18 18 25,-18 0 16,1-18-24,17 17-8,0 1-7,0 35 23,0-36-17,0 1-7,0 0 17,0-1-19,0 1 10,0 0 0,0-1-9,0 1 18,17-18-10,-17 18-6,18-1 15,-18 1-16,0-1 41,18 1-17,-1-18 56,1 0-80,0 35 8,17-35 0,0 18-8,0-18 24,1 18-24,-1-18 135,-17 0-88,-1 0-16,19 0 19,-19 0 103,1 0-138</inkml:trace>
    </iact:actionData>
  </iact:action>
  <iact:action type="add" startTime="180314">
    <iact:property name="dataType"/>
    <iact:actionData xml:id="d1">
      <inkml:trace xmlns:inkml="http://www.w3.org/2003/InkML" xml:id="stk1" contextRef="#ctx0" brushRef="#br0">4886 12947 0,'-18'0'134,"18"18"-94,0-1-23,0 1-11,0-1 10,0 19 80,0-19 9</inkml:trace>
    </iact:actionData>
  </iact:action>
  <iact:action type="add" startTime="181458">
    <iact:property name="dataType"/>
    <iact:actionData xml:id="d2">
      <inkml:trace xmlns:inkml="http://www.w3.org/2003/InkML" xml:id="stk2" contextRef="#ctx0" brushRef="#br0">4939 12735 0</inkml:trace>
    </iact:actionData>
  </iact:action>
  <iact:action type="add" startTime="182882">
    <iact:property name="dataType"/>
    <iact:actionData xml:id="d3">
      <inkml:trace xmlns:inkml="http://www.w3.org/2003/InkML" xml:id="stk3" contextRef="#ctx0" brushRef="#br0">4886 12965 0,'35'0'223,"-35"17"-134,0 1-27,0 17-28,0-17 13,0-1-23,0 1 23,0 0 34,0-1-41,0 19 87,18-19 33,0-17-95,-1 0-41,1 0-15,17 0-2,-17 0 3,-1 0-4,1 18 2,0-18 337,-18-18-320</inkml:trace>
    </iact:actionData>
  </iact:action>
  <iact:action type="add" startTime="185092">
    <iact:property name="dataType"/>
    <iact:actionData xml:id="d4">
      <inkml:trace xmlns:inkml="http://www.w3.org/2003/InkML" xml:id="stk4" contextRef="#ctx0" brushRef="#br0">4868 12788 0,'18'0'606,"0"0"-589,-1-17-10,1 17 17,0 0-8,17 0-7,-18 0 7,-34 0 423,-18 0-374,17 0 77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3T03:40:15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309">
    <iact:property name="dataType"/>
    <iact:actionData xml:id="d0">
      <inkml:trace xmlns:inkml="http://www.w3.org/2003/InkML" xml:id="stk0" contextRef="#ctx0" brushRef="#br0">20779 7691 0,'-18'0'118,"0"17"-91,1 18-21,-1-17 10,-53 35-7,54-35 7,-36-1-8,53 1 0,-35 0-1,17-18 0,18 17 2,-35 1-2,17-1 10,0 1-1,-17 0-10,35 17 267,18-35-265,17 18 0,36-1 0,-18-17-1,-18 36 2,0-19-1,0-17 1,18 0-2,-35 0 17,17 0 25,-17 0 63,0 0-85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3T03:44:41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7873">
    <iact:property name="dataType"/>
    <iact:actionData xml:id="d0">
      <inkml:trace xmlns:inkml="http://www.w3.org/2003/InkML" xml:id="stk0" contextRef="#ctx0" brushRef="#br0">10372 12453 0,'0'-18'32,"-36"36"24,19-18-32,-19 18-15,19-18-2,-18 17 2,17-17-3,-17 0 4,-1 36-5,1-36 5,17 17-3,-52 1 2,52-18-1,-17 0 0,17 0-3,1 0 5,-19 0-3,19 0 1,-36 0 8,35 0-8,1 0 1,-19 0-1,19 0-1,-1 0 2,-17 0-1,17 0 0,-35 0 1,36 0-2,-1 0 1,-17 0 1,-1 0 8,19 0-8,-1 0-2,0 0 0,-17 0 1,0 0-1,17-18 2,-17 1-2,17 17 1,-17-18 3,17 18-6,-17 0 4,17 0-1,-34-53-1,-1 35 1,0-17 2,17 0-3,-34 17 0,35 1 2,-18 17 0,35-36-2,-17 36 1,17 0-2,18-17 11,-17 17-1,-1-18-7,0 18-2,18-18 8,-17 18-7,-1-17-1,18-1 11,-35 18-1,17-18-1,18 1-9,-18-1 1,1 18 8,-1-17 1,18-1-1,-18 18-9,18-18 9,-17-17-7,17 17 7,0 1-8,0-1 0,-18 0 0,18-17 1,0-18 4,0 36-5,0-19 9,0 19-9,0-36 10,0 17-4,0 19-5,0-1-3,0-17 3,0 17-2,0-17 2,18 0-2,-18 17 2,35-17-2,-17 17 3,-18 1-4,17-1 4,-17 0-4,36-35 4,-36 36-4,17-1 10,1 0-7,17-17 6,-17 0 1,0 17-8,-1 1 1,1 17-1,-1-18 0,-17 0 0,18 18-1,17-17 2,18-1 9,-17-17-4,16 17 2,-34 18-9,17 0 2,1 0-2,34-18 0,-17 18 1,0 0 0,-18 0 0,54 0 0,-37-35 1,19 35-2,17-17 1,-17 17 1,-1-18-1,-17 18 0,0 0 0,35-18 0,-35 18 1,18 0-2,-36 0 1,18 0 0,18 0 0,-54 0 0,36 0 1,0 0-1,-18 0 2,1 0-5,16 0 4,-34 0-1,35 0 0,-35 0 0,35 0 0,17 0 0,-52 0 0,52 0 0,1 0 1,-53 0-2,52 0 1,-35 0 0,18 0-2,-35 0 11,17 18 16,-17 0-24,-1-1 7,19-17-10,-1 35 10,0-17 1,-17 0-9,0-18 9,17 35-10,-17-17 0,-1-1 2,18-17-2,-17 18 10,0 0-9,-1-1 25,1 1 0,17 17-27,-17 0 20,0-17-20,-1-18 3,-17 35-2,0-17 2,18 17-2,17 1 2,-17-1-1,-1-18 0,1 36 0,-18-35-1,18 0 1,-1-18 0,-17 35 0,18 0 8,17 18-9,-35 0 9,18-53-8,-18 18-1,0-1 2,0 1-1,0 0 1,0-1-2,0 19 3,0-19-4,0 1 3,0 17-2,0-17 10,0-1-2,0 1 2,0 0-9,-18-1 10,18 1-12,-17 17 3,-1-17-2,0-18 1,18 17 1,-17-17-2,-1 18 2,18 0-3,-18-18 4,1 0-4,-1 0 4,0 0-5,1 0 6,-1 0 5,-35 0-10,-17 17 11,52-17-10,-35 0 1,-17 18 0,34-18 0,-70 35 0,54-35 0,-19 18 0,36-18 0,-36 0 0,36 18 1,-18-18-2,0 0 2,35 17-2,-17-17 3,18 0-4,-1 0 11,-17 0-1,17 18 8,0-18-16,1 0 15,-1 0-6,0 0-8,1 17 6,-1-17 9,0 0 2,18 18-10,-17 0-1,-18-1-8,35 1 2,-36 0 8,1-1-2,17 1 0,1 0-6,-1-18-1,0 17 3,-17 19-4,18-36 14,-1 17-13,0-17 16,-17 0 552,35 18-569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3T03:49:13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8074">
    <iact:property name="dataType"/>
    <iact:actionData xml:id="d0">
      <inkml:trace xmlns:inkml="http://www.w3.org/2003/InkML" xml:id="stk0" contextRef="#ctx0" brushRef="#br0">4374 14076 0,'18'0'126,"53"0"-116,-36 0-2,0 0-1,36 0 2,-36 0-1,36 0 0,-1 17-1,1-17 1,17 0 0,0 0-1,36 0 2,-36 0-1,0 0 0,35 0 0,19 0 1,-19 0-1,0 0 0,1 0-1,17 0 2,-53 0-2,0 0 3,-17 0-4,0 0 3,-19 0-2,37 0 2,-36 0-1,-1 0 0,19 0-1,-36 0 1,18 0-1,0 0 0,0 0 1,0 0 1,0 0-2,-35 0 2,34 0 0,19 0-2,-53 0 2,52 0-1,1 0-1,-36 0 2,18 0 0,-18 0-2,1 0 2,-1 0-2,18 0 3,-36 0-4,36 0 3,-35 0-2,35 0 3,-18 0-3,18 0 1,-18 0-2,1 0 4,-1 18-4,18 0 2,17-18 1,-17 0-1,0 17 0,18-17 2,17 0-3,-18 0-2,1 0 4,17 36 0,-35-36-1,-18 17 0,36-17 0,0 18 0,-19-18 1,1 0-2,-17 0 3,34 0-4,-17 18 4,18-18-4,-36 0 3,35 35-3,1-35 4,-36 0-3,36 0 2,-1 0-2,-52 17 2,53-17-2,-1 0 1,18 0 0,-17 18 0,17-18 0,36 18 0,-54-1 0,54 19 0,-1-36 0,-17 0-2,53 0 4,-36 0-3,-17 0 2,17 0-2,54 0 1,-89 0-1,0 0 3,36 0-3,-54 0 2,36 0-3,-35 0 4,-1 0-3,-35 0 2,18 0-2,18 0 2,-18 0-2,0 0 1,17 0 0,1 0 1,-36 0-2,36 0 2,17 0-1,35 0-1,-34 17 2,-19-17-2,18 18 2,1-18-1,16 35 1,-16-35-3,-37 18 4,37-18-4,-36 0 4,35 18-3,-35-18 2,35 0-2,-18 0 1,19 0-1,-19 0 1,18 0 1,-35 0-1,36 0 0,-1 0 1,0 0-2,-18 0 1,-17 0 0,18 0 0,17 0-1,-17 0 1,35 0 1,17 0-2,-35 0 1,0 0 0,1 0 1,16 0-2,-16 0 3,-36 0-4,35 0 4,-35 0-3,88 0 2,-106 0-3,36 0 3,-1 0-2,-35 0 2,18 0-1,53-18-1,-71 0 1,1 18 1,52 0-1,-18-17 0,-17 17 0,0-18-1,18-17 2,-18 35-2,-18-18 1,18 0 0,18 1 0,-54 17 0,36-18 1,-18 0-2,18 18 2,-17-17-2,-1 17 10,-18-18-8,1 18-2,0-35 2,-1 35 7,1 0-8,-18-18-1,18 1 1,35 17 0,-53-18 0,17 0 0,1 1 0,-1-1 0,1 0 0,0 1-1,-1-18 1,-17-1 0,18 19 1,0-36-2,-18 35 2,17-17-1,-17 17 1,0-17-3,0 17 4,0 1-4,0-19 4,0 1-4,0 0 20,0 17-19,-17 0 0,17 1 2,-18-1-1,-35-17 0,35 0 0,1 17-1,-36-17 2,35-1-2,-17 1 2,17 35-1,-17-35 0,0 0 0,17 17 0,-17 0 1,17-17-3,1 17 3,-1 18-2,-17-52 3,17 34-5,0 0 5,-17 1-3,35-1 2,-88-35-2,70 53 1,1-18 0,-19 18 0,-17-17 0,1-1 9,16 0-10,19 18 1,-36-17 1,35 17-1,-35 0-1,18 0 2,17 0-2,-35 0 2,0 0-2,-17-18 3,35 18-4,-36 0 4,18-35-3,-35 17 2,35 18-3,0 0 4,-17-17-4,-1 17 3,36 0-2,-18 0 1,18 0 0,-36 0 1,36 0-1,-18 0 0,0 0 0,0 0 0,0 0 0,-18 0 0,-17 0 0,35 0-1,-35 0 2,18 0-2,-19 0 2,-34 0-2,35 0 2,-71 0-3,-17 0 5,70 0-4,-106 0 1,53-18-1,-70-35 3,70 35-3,18-17 1,18 35-1,-36-17 1,71 17 2,-36-36-4,18 19 2,18 17 0,0 0 1,-35-36-1,34 36 0,-34 0 0,35 0 0,-53 0 0,52 0-1,-16 0 1,-1 0 1,0 0-2,0 0 1,-17 0 0,34 0 1,-69 0-2,34-17 3,36 17-4,17-36 3,-17 19-1,-18 17 0,71-18-1,-35 18 1,-1 0 0,-17 0 1,70 0-1,-35 0 0,-35 0 0,35 0-1,18 0 1,-36 0 0,-17 0 1,18 0-2,-19 0 1,54 0 0,-53 0 1,-71 0-2,71 0 2,-35 0-2,34 0 4,-34 0-5,35 0 3,-36 0-2,36 0 1,-53 0 0,35 18 1,53-18-1,-35 35-1,-36-17 1,72-18 0,-72 17 1,1-17-2,52 18 0,-17 0 1,17-1 1,-17-17-1,0 18 0,17-18 0,-17 18 0,0-18 0,17 0 1,-17 0-2,0 0 3,-18 0-5,18 35 6,17-35-6,1 17 5,17-17-4,0 18 3,-35 0-2,53-18 2,-36 0-2,18 35 1,35-35 0,-34 0 1,34 0-1,-35 18-1,18-18 2,-1 0-2,19 0 0,-1 17 2,-17-17-1,17 0 0,1 0 8,-19 0 10,19 0-20,-1 0 4,-35 0-3,35 0 2,-34 0-3,34 0 4,-17 0 4,17 0-5,0 0 31,-17 0-33,17 0 11,-17 0-11,18 0 1,-1 0 0,0 0 1,-17 0-1,17 0 0,-17 0-1,0 0 2,0 0-2,-1 0 2,19 0-2,-19 0 2,1 0-3,17 0 3,-17 0-2,-18 0 2,36 0-2,-36 0 1,35 0 2,-17 0-4,-1 0 2,19 0 0,-36 0 0,35 0 0,-17 0 0,0 36 1,-1-19-2,1 18 1,0-17 1,0 0-2,-1-1 1,1 1 1,-18 35-1,18-35-1,-18 17 3,18 0-4,-1 0 3,-17 1-2,36-19 3,-1 1-3,18 0 1,-35 17 0,35 0 8,-18-17 8,18-1-8,0 1-1,0 17 1,0-17-7,0 0-1,0-1 1,0 1-3,0 17 11,0-17-8,0-1-3,0 36 4,0-35 4,0 17-5,0-17 6,0 0 1,0-1 1,0 1-9,18 0 7,0-1 1,-1 18 0,18 1-7,-17-36-2,0 35 2,17 0-2,-17-35 3,-1 36-4,19-1 3,-1-18-2,0 1 2,-17 0-2,-1-18 3,19 17-4,-19-17 4,1 18-4,0-18 3,-1 0-2,19 0 2,-19 0-1,1 0-1,-1 0 1,19 0 9,-19 0-10,1 0 26,0 0-7,-1 0-10,1 0-10,0 0 3,-1 0 7,1 0-9,-1 0 1,19-35 8,-19 35-8,1 0 0,17-18 0,-17 0 8,-18 1-9,18 17 1,-1-18 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3T04:04:34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6010">
    <iact:property name="dataType"/>
    <iact:actionData xml:id="d0">
      <inkml:trace xmlns:inkml="http://www.w3.org/2003/InkML" xml:id="stk0" contextRef="#ctx0" brushRef="#br0">15610 11889 0,'-17'17'142,"-1"-17"-134,0 0 10,1 0 12,-1 18-15,-17 17 1,17-17 25,1-1-25,17 1-8,-18-18 0,0 18 8,1-1 8,17 19 15,0-19 1,0 1-24,0 0-8,-36 17 10,36-18 6,0 1-8,0 0 0,0 17 10,0-17-19,0-1 12,0 1-10,0 0 2,0-1-5,0 1 3,0 17 7,0-17-8,0 17 8,0 0-1,18-17 2,-18 0-10,18 17 10,-1-17-1,1 17-8,0-18 0,-1 1 0,19 17 9,-19-17-10,1 0 9,17 17-8,-17-17 10,-1-18-4,1 17-6,0 1 0,17-1 7,-17-17-7,-1 0 0,19 0 0,-19 0 1,1 0-2,17 0 1,-17 0 8,-18 18 10,17-18 54</inkml:trace>
    </iact:actionData>
  </iact:action>
  <iact:action type="add" startTime="111145">
    <iact:property name="dataType"/>
    <iact:actionData xml:id="d1">
      <inkml:trace xmlns:inkml="http://www.w3.org/2003/InkML" xml:id="stk1" contextRef="#ctx0" brushRef="#br0">11536 8996 0,'17'0'6,"1"0"12,0 0-3,-1 0-5,1 0-4,0 0 12,-1 0-13,1 17 4,17-17 7,18 0-7,-35 18-1,35-18 0,17 18-1,-34-1 2,34 19-1,-17-19-1,70 1 1,-52 0 0,88 52 1,-53-52-2,17-1 3,36 54-4,-36-53 4,-35-1-4,36 1 4,-71 0-4,-18-18 3,18 0-1,-18 17 0,-17-17 9,0 0-10,17 0 0,-17 18 2,17-18-2,18 0 2,-18 0-2,36 17 2,34 19-1,-34-36 1,35 0-2,-36 17 1,54 1 0,-36-18 1,-17 18-2,52-18 2,-35 0-2,18 0 1,53 0-2,-71 0 3,35 0-2,1 0 3,-36 0-3,36 0 2,17 0-3,-35-36 3,-18 19-1,0 17 0,-35 0 0,35-18 0,-17 0 1,-1-17-1,-17 18 0,0-1 0,35 0 1,-35 18-1,-18-35 0,36 17-1,0 1 3,-19-1-4,1 18 2,53-53-1,-35 35 3,17 1-4,18-36 4,-18 35-4,-17 1 4,34-1-3,-16 18 2,-1-35-2,0 35 2,-18-18-2,36 18 0,-17-18 1,-37 18 1,1-17-2,53 17 1,-18-18-1,-35 1 2,-35 17-1,52-18 0,-17 18 1,0 0-2,-17 0 2,17 0-1,-1 0 0,1 0-1,0 0 2,18 0-2,-18 0 3,17 0-4,18 0 3,36 0-2,-1 18 1,1 17 0,35-18 0,-18 1 0,0 53 0,0-71 0,-18 17 0,36 54 0,0-71 0,-36 17 1,-34 1-1,34-18 0,-70 0 0,18 0 0,-36 0 0,0 0 0,-17 0-1,17 0 2,-17 0 9,-1 0-12,1 0 10,17 0 22,-17 0-30,0 0 9,17 0-8,0 0-1,36 0-1,-36 0 1,18 0 0,-18 0 1,-17 0-2,-1 0 2,19 0-2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0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6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9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7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3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0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02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8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8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80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00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2FEB1-8915-4096-964A-2923534DAF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C05D4-8F97-4E3C-A3D5-0324FA59F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99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microsoft.com/office/2011/relationships/inkAction" Target="../ink/inkAction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microsoft.com/office/2011/relationships/inkAction" Target="../ink/inkAction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microsoft.com/office/2011/relationships/inkAction" Target="../ink/inkAction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microsoft.com/office/2011/relationships/inkAction" Target="../ink/inkAction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microsoft.com/office/2011/relationships/inkAction" Target="../ink/inkAction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Mathematical Statistics 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4400" dirty="0"/>
              <a:t>Lecture 1-1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1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9"/>
    </mc:Choice>
    <mc:Fallback xmlns="">
      <p:transition spd="slow" advTm="10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8" x="5448300" y="5245100"/>
          <p14:tracePt t="1352" x="5441950" y="5245100"/>
          <p14:tracePt t="1363" x="5422900" y="5245100"/>
          <p14:tracePt t="1376" x="5321300" y="5226050"/>
          <p14:tracePt t="1389" x="5226050" y="5207000"/>
          <p14:tracePt t="1400" x="4940300" y="5111750"/>
          <p14:tracePt t="1410" x="4705350" y="5060950"/>
          <p14:tracePt t="1427" x="4191000" y="4908550"/>
          <p14:tracePt t="1444" x="3441700" y="4730750"/>
          <p14:tracePt t="1460" x="2425700" y="4508500"/>
          <p14:tracePt t="1477" x="2057400" y="4445000"/>
          <p14:tracePt t="1494" x="1860550" y="4413250"/>
          <p14:tracePt t="1510" x="1771650" y="4387850"/>
          <p14:tracePt t="1527" x="1765300" y="4387850"/>
          <p14:tracePt t="1593" x="1765300" y="4381500"/>
          <p14:tracePt t="1625" x="1765300" y="4368800"/>
          <p14:tracePt t="1641" x="1765300" y="4362450"/>
          <p14:tracePt t="1650" x="1765300" y="4349750"/>
          <p14:tracePt t="1662" x="1739900" y="4311650"/>
          <p14:tracePt t="1678" x="1720850" y="4292600"/>
          <p14:tracePt t="1694" x="1676400" y="4248150"/>
          <p14:tracePt t="1711" x="1651000" y="4235450"/>
          <p14:tracePt t="1728" x="1600200" y="4216400"/>
          <p14:tracePt t="1744" x="1555750" y="4210050"/>
          <p14:tracePt t="1761" x="1536700" y="4210050"/>
          <p14:tracePt t="1817" x="1543050" y="4210050"/>
          <p14:tracePt t="1823" x="1568450" y="4210050"/>
          <p14:tracePt t="1833" x="1587500" y="4216400"/>
          <p14:tracePt t="1846" x="1606550" y="4222750"/>
          <p14:tracePt t="1861" x="1612900" y="4222750"/>
          <p14:tracePt t="1943" x="1619250" y="4222750"/>
          <p14:tracePt t="1959" x="1625600" y="4222750"/>
          <p14:tracePt t="1966" x="1625600" y="4216400"/>
          <p14:tracePt t="1977" x="1625600" y="4203700"/>
          <p14:tracePt t="1994" x="1625600" y="4184650"/>
          <p14:tracePt t="2011" x="1625600" y="4171950"/>
          <p14:tracePt t="2096" x="1631950" y="4165600"/>
          <p14:tracePt t="2104" x="1644650" y="4165600"/>
          <p14:tracePt t="2112" x="1657350" y="4165600"/>
          <p14:tracePt t="2128" x="1689100" y="4146550"/>
          <p14:tracePt t="2144" x="1733550" y="4133850"/>
          <p14:tracePt t="2161" x="1758950" y="4114800"/>
          <p14:tracePt t="2178" x="1790700" y="4108450"/>
          <p14:tracePt t="2195" x="1797050" y="4102100"/>
          <p14:tracePt t="2226" x="1809750" y="4102100"/>
          <p14:tracePt t="2265" x="1816100" y="4095750"/>
          <p14:tracePt t="2283" x="1816100" y="4089400"/>
          <p14:tracePt t="2351" x="1822450" y="4089400"/>
          <p14:tracePt t="2455" x="1835150" y="4089400"/>
          <p14:tracePt t="2519" x="1835150" y="4083050"/>
          <p14:tracePt t="3025" x="1841500" y="4083050"/>
          <p14:tracePt t="3368" x="1854200" y="4076700"/>
          <p14:tracePt t="9148" x="1860550" y="4076700"/>
          <p14:tracePt t="9156" x="1860550" y="4064000"/>
          <p14:tracePt t="9166" x="1860550" y="4032250"/>
          <p14:tracePt t="9182" x="1860550" y="3956050"/>
          <p14:tracePt t="9199" x="1841500" y="3835400"/>
          <p14:tracePt t="9215" x="1797050" y="3644900"/>
          <p14:tracePt t="9232" x="1587500" y="3048000"/>
          <p14:tracePt t="9249" x="1428750" y="2660650"/>
          <p14:tracePt t="9266" x="1263650" y="2387600"/>
          <p14:tracePt t="9282" x="1143000" y="2165350"/>
          <p14:tracePt t="9299" x="1079500" y="2019300"/>
          <p14:tracePt t="9316" x="1022350" y="1911350"/>
          <p14:tracePt t="9332" x="984250" y="1828800"/>
          <p14:tracePt t="9349" x="952500" y="1778000"/>
          <p14:tracePt t="9366" x="914400" y="1720850"/>
          <p14:tracePt t="9382" x="901700" y="1695450"/>
          <p14:tracePt t="9399" x="876300" y="1670050"/>
          <p14:tracePt t="9418" x="850900" y="1638300"/>
          <p14:tracePt t="9433" x="749300" y="1568450"/>
          <p14:tracePt t="9449" x="685800" y="1504950"/>
          <p14:tracePt t="9466" x="603250" y="1435100"/>
          <p14:tracePt t="9483" x="527050" y="1346200"/>
          <p14:tracePt t="9499" x="450850" y="1238250"/>
          <p14:tracePt t="9516" x="393700" y="1155700"/>
          <p14:tracePt t="9523" x="374650" y="1117600"/>
          <p14:tracePt t="9532" x="355600" y="1073150"/>
          <p14:tracePt t="9549" x="342900" y="1009650"/>
          <p14:tracePt t="9566" x="323850" y="952500"/>
          <p14:tracePt t="9583" x="323850" y="914400"/>
          <p14:tracePt t="9599" x="311150" y="844550"/>
          <p14:tracePt t="9616" x="304800" y="787400"/>
          <p14:tracePt t="9634" x="285750" y="736600"/>
          <p14:tracePt t="9649" x="260350" y="660400"/>
          <p14:tracePt t="9666" x="247650" y="615950"/>
          <p14:tracePt t="9683" x="241300" y="577850"/>
          <p14:tracePt t="9700" x="228600" y="539750"/>
          <p14:tracePt t="9716" x="222250" y="508000"/>
          <p14:tracePt t="9733" x="215900" y="463550"/>
          <p14:tracePt t="9749" x="215900" y="425450"/>
          <p14:tracePt t="9766" x="215900" y="393700"/>
          <p14:tracePt t="9783" x="209550" y="3429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6" y="0"/>
            <a:ext cx="10774972" cy="6919546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4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425"/>
    </mc:Choice>
    <mc:Fallback xmlns="">
      <p:transition spd="slow" advTm="384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0" x="247650" y="349250"/>
          <p14:tracePt t="725" x="361950" y="393700"/>
          <p14:tracePt t="734" x="558800" y="469900"/>
          <p14:tracePt t="742" x="838200" y="539750"/>
          <p14:tracePt t="759" x="1612900" y="774700"/>
          <p14:tracePt t="775" x="2540000" y="933450"/>
          <p14:tracePt t="781" x="2940050" y="990600"/>
          <p14:tracePt t="792" x="3340100" y="1054100"/>
          <p14:tracePt t="809" x="3975100" y="1098550"/>
          <p14:tracePt t="825" x="4298950" y="1098550"/>
          <p14:tracePt t="842" x="4457700" y="1098550"/>
          <p14:tracePt t="846" x="4489450" y="1098550"/>
          <p14:tracePt t="859" x="4521200" y="1079500"/>
          <p14:tracePt t="876" x="4527550" y="1054100"/>
          <p14:tracePt t="878" x="4540250" y="1041400"/>
          <p14:tracePt t="893" x="4540250" y="1016000"/>
          <p14:tracePt t="909" x="4540250" y="996950"/>
          <p14:tracePt t="926" x="4540250" y="977900"/>
          <p14:tracePt t="942" x="4540250" y="958850"/>
          <p14:tracePt t="959" x="4540250" y="939800"/>
          <p14:tracePt t="976" x="4540250" y="933450"/>
          <p14:tracePt t="993" x="4540250" y="927100"/>
          <p14:tracePt t="1009" x="4540250" y="920750"/>
          <p14:tracePt t="1026" x="4546600" y="908050"/>
          <p14:tracePt t="1042" x="4546600" y="901700"/>
          <p14:tracePt t="1059" x="4546600" y="895350"/>
          <p14:tracePt t="1076" x="4546600" y="876300"/>
          <p14:tracePt t="1092" x="4533900" y="857250"/>
          <p14:tracePt t="1109" x="4445000" y="831850"/>
          <p14:tracePt t="1126" x="4292600" y="793750"/>
          <p14:tracePt t="1142" x="4000500" y="711200"/>
          <p14:tracePt t="1159" x="3651250" y="647700"/>
          <p14:tracePt t="1176" x="3365500" y="596900"/>
          <p14:tracePt t="1192" x="3175000" y="584200"/>
          <p14:tracePt t="1209" x="3041650" y="558800"/>
          <p14:tracePt t="1226" x="2997200" y="558800"/>
          <p14:tracePt t="1421" x="2984500" y="558800"/>
          <p14:tracePt t="1430" x="2971800" y="558800"/>
          <p14:tracePt t="1436" x="2965450" y="558800"/>
          <p14:tracePt t="1444" x="2952750" y="558800"/>
          <p14:tracePt t="1461" x="2946400" y="558800"/>
          <p14:tracePt t="1478" x="2940050" y="558800"/>
          <p14:tracePt t="1582" x="2933700" y="558800"/>
          <p14:tracePt t="2182" x="2933700" y="552450"/>
          <p14:tracePt t="2191" x="2946400" y="546100"/>
          <p14:tracePt t="2197" x="2952750" y="533400"/>
          <p14:tracePt t="2206" x="2959100" y="533400"/>
          <p14:tracePt t="2223" x="2971800" y="533400"/>
          <p14:tracePt t="2246" x="2984500" y="533400"/>
          <p14:tracePt t="2256" x="2990850" y="527050"/>
          <p14:tracePt t="2390" x="2997200" y="527050"/>
          <p14:tracePt t="2398" x="3003550" y="520700"/>
          <p14:tracePt t="2503" x="3009900" y="520700"/>
          <p14:tracePt t="2543" x="3016250" y="520700"/>
          <p14:tracePt t="2615" x="3022600" y="514350"/>
          <p14:tracePt t="2791" x="3022600" y="508000"/>
          <p14:tracePt t="2799" x="3028950" y="508000"/>
          <p14:tracePt t="2896" x="3035300" y="508000"/>
          <p14:tracePt t="3094" x="3041650" y="508000"/>
          <p14:tracePt t="3823" x="3054350" y="501650"/>
          <p14:tracePt t="4071" x="3073400" y="501650"/>
          <p14:tracePt t="4079" x="3079750" y="501650"/>
          <p14:tracePt t="4087" x="3092450" y="501650"/>
          <p14:tracePt t="4095" x="3111500" y="501650"/>
          <p14:tracePt t="4112" x="3187700" y="520700"/>
          <p14:tracePt t="4129" x="3282950" y="527050"/>
          <p14:tracePt t="4145" x="3378200" y="527050"/>
          <p14:tracePt t="4162" x="3454400" y="527050"/>
          <p14:tracePt t="4179" x="3632200" y="527050"/>
          <p14:tracePt t="4195" x="3733800" y="527050"/>
          <p14:tracePt t="4212" x="3771900" y="527050"/>
          <p14:tracePt t="4216" x="3784600" y="527050"/>
          <p14:tracePt t="4229" x="3797300" y="520700"/>
          <p14:tracePt t="4246" x="3810000" y="514350"/>
          <p14:tracePt t="4624" x="3803650" y="514350"/>
          <p14:tracePt t="4640" x="3778250" y="514350"/>
          <p14:tracePt t="4656" x="3752850" y="514350"/>
          <p14:tracePt t="4664" x="3733800" y="520700"/>
          <p14:tracePt t="4673" x="3695700" y="520700"/>
          <p14:tracePt t="4690" x="3613150" y="527050"/>
          <p14:tracePt t="4706" x="3454400" y="527050"/>
          <p14:tracePt t="4724" x="3244850" y="527050"/>
          <p14:tracePt t="4730" x="3136900" y="527050"/>
          <p14:tracePt t="4740" x="3022600" y="527050"/>
          <p14:tracePt t="4757" x="2832100" y="527050"/>
          <p14:tracePt t="4763" x="2749550" y="527050"/>
          <p14:tracePt t="4774" x="2686050" y="539750"/>
          <p14:tracePt t="4777" x="2635250" y="552450"/>
          <p14:tracePt t="4790" x="2597150" y="552450"/>
          <p14:tracePt t="4806" x="2584450" y="558800"/>
          <p14:tracePt t="5145" x="2584450" y="552450"/>
          <p14:tracePt t="5161" x="2590800" y="546100"/>
          <p14:tracePt t="5168" x="2603500" y="539750"/>
          <p14:tracePt t="5176" x="2609850" y="539750"/>
          <p14:tracePt t="5187" x="2622550" y="539750"/>
          <p14:tracePt t="5203" x="2635250" y="527050"/>
          <p14:tracePt t="5220" x="2641600" y="527050"/>
          <p14:tracePt t="5237" x="2641600" y="520700"/>
          <p14:tracePt t="5253" x="2647950" y="520700"/>
          <p14:tracePt t="5312" x="2654300" y="520700"/>
          <p14:tracePt t="5409" x="2660650" y="520700"/>
          <p14:tracePt t="5801" x="2667000" y="520700"/>
          <p14:tracePt t="5808" x="2660650" y="533400"/>
          <p14:tracePt t="5817" x="2635250" y="539750"/>
          <p14:tracePt t="5826" x="2597150" y="558800"/>
          <p14:tracePt t="5842" x="2508250" y="584200"/>
          <p14:tracePt t="5859" x="2374900" y="622300"/>
          <p14:tracePt t="5876" x="2266950" y="647700"/>
          <p14:tracePt t="5892" x="2152650" y="666750"/>
          <p14:tracePt t="5897" x="2082800" y="666750"/>
          <p14:tracePt t="5909" x="2019300" y="666750"/>
          <p14:tracePt t="5927" x="1809750" y="698500"/>
          <p14:tracePt t="5943" x="1733550" y="704850"/>
          <p14:tracePt t="5960" x="1549400" y="762000"/>
          <p14:tracePt t="5976" x="1460500" y="787400"/>
          <p14:tracePt t="5993" x="1397000" y="806450"/>
          <p14:tracePt t="6010" x="1333500" y="831850"/>
          <p14:tracePt t="6026" x="1301750" y="850900"/>
          <p14:tracePt t="6043" x="1257300" y="882650"/>
          <p14:tracePt t="6059" x="1181100" y="933450"/>
          <p14:tracePt t="6076" x="1143000" y="965200"/>
          <p14:tracePt t="6092" x="1092200" y="996950"/>
          <p14:tracePt t="6109" x="1066800" y="1016000"/>
          <p14:tracePt t="6113" x="1028700" y="1035050"/>
          <p14:tracePt t="6126" x="1016000" y="1041400"/>
          <p14:tracePt t="6143" x="958850" y="1079500"/>
          <p14:tracePt t="6159" x="939800" y="1092200"/>
          <p14:tracePt t="6176" x="927100" y="1104900"/>
          <p14:tracePt t="6193" x="920750" y="1111250"/>
          <p14:tracePt t="6209" x="914400" y="1117600"/>
          <p14:tracePt t="6232" x="908050" y="1123950"/>
          <p14:tracePt t="6304" x="908050" y="1130300"/>
          <p14:tracePt t="6313" x="908050" y="1136650"/>
          <p14:tracePt t="6329" x="914400" y="1143000"/>
          <p14:tracePt t="6401" x="914400" y="1155700"/>
          <p14:tracePt t="6417" x="914400" y="1162050"/>
          <p14:tracePt t="6433" x="914400" y="1168400"/>
          <p14:tracePt t="6440" x="914400" y="1174750"/>
          <p14:tracePt t="6457" x="914400" y="1181100"/>
          <p14:tracePt t="6497" x="914400" y="1187450"/>
          <p14:tracePt t="6529" x="914400" y="1193800"/>
          <p14:tracePt t="6546" x="901700" y="1193800"/>
          <p14:tracePt t="6557" x="876300" y="1193800"/>
          <p14:tracePt t="6565" x="857250" y="1193800"/>
          <p14:tracePt t="6577" x="819150" y="1193800"/>
          <p14:tracePt t="6594" x="787400" y="1193800"/>
          <p14:tracePt t="6610" x="755650" y="1193800"/>
          <p14:tracePt t="6627" x="723900" y="1193800"/>
          <p14:tracePt t="6635" x="698500" y="1193800"/>
          <p14:tracePt t="6643" x="673100" y="1193800"/>
          <p14:tracePt t="6660" x="654050" y="1181100"/>
          <p14:tracePt t="6676" x="641350" y="1174750"/>
          <p14:tracePt t="6693" x="635000" y="1168400"/>
          <p14:tracePt t="6809" x="660400" y="1168400"/>
          <p14:tracePt t="6817" x="711200" y="1193800"/>
          <p14:tracePt t="6827" x="742950" y="1206500"/>
          <p14:tracePt t="6844" x="844550" y="1250950"/>
          <p14:tracePt t="6860" x="990600" y="1289050"/>
          <p14:tracePt t="6877" x="1111250" y="1314450"/>
          <p14:tracePt t="6893" x="1238250" y="1327150"/>
          <p14:tracePt t="6898" x="1314450" y="1327150"/>
          <p14:tracePt t="6910" x="1365250" y="1327150"/>
          <p14:tracePt t="6912" x="1441450" y="1327150"/>
          <p14:tracePt t="6927" x="1549400" y="1327150"/>
          <p14:tracePt t="6943" x="1612900" y="1327150"/>
          <p14:tracePt t="6960" x="1682750" y="1314450"/>
          <p14:tracePt t="6977" x="1752600" y="1314450"/>
          <p14:tracePt t="6993" x="1854200" y="1314450"/>
          <p14:tracePt t="7010" x="1981200" y="1314450"/>
          <p14:tracePt t="7027" x="2101850" y="1314450"/>
          <p14:tracePt t="7043" x="2235200" y="1314450"/>
          <p14:tracePt t="7060" x="2406650" y="1314450"/>
          <p14:tracePt t="7077" x="2597150" y="1314450"/>
          <p14:tracePt t="7093" x="2787650" y="1308100"/>
          <p14:tracePt t="7095" x="2870200" y="1295400"/>
          <p14:tracePt t="7110" x="2946400" y="1289050"/>
          <p14:tracePt t="7112" x="3028950" y="1263650"/>
          <p14:tracePt t="7127" x="3162300" y="1257300"/>
          <p14:tracePt t="7143" x="3276600" y="1250950"/>
          <p14:tracePt t="7160" x="3416300" y="1250950"/>
          <p14:tracePt t="7177" x="3543300" y="1250950"/>
          <p14:tracePt t="7193" x="3638550" y="1250950"/>
          <p14:tracePt t="7210" x="3708400" y="1250950"/>
          <p14:tracePt t="7227" x="3746500" y="1250950"/>
          <p14:tracePt t="7244" x="3759200" y="1250950"/>
          <p14:tracePt t="7591" x="3746500" y="1250950"/>
          <p14:tracePt t="7600" x="3651250" y="1282700"/>
          <p14:tracePt t="7608" x="3416300" y="1333500"/>
          <p14:tracePt t="7624" x="2800350" y="1460500"/>
          <p14:tracePt t="7640" x="2343150" y="1473200"/>
          <p14:tracePt t="7657" x="1911350" y="1473200"/>
          <p14:tracePt t="7674" x="1498600" y="1485900"/>
          <p14:tracePt t="7690" x="1206500" y="1485900"/>
          <p14:tracePt t="7707" x="1060450" y="1485900"/>
          <p14:tracePt t="7724" x="996950" y="1504950"/>
          <p14:tracePt t="7740" x="990600" y="1504950"/>
          <p14:tracePt t="7757" x="984250" y="1504950"/>
          <p14:tracePt t="7783" x="977900" y="1504950"/>
          <p14:tracePt t="7799" x="971550" y="1504950"/>
          <p14:tracePt t="7808" x="965200" y="1504950"/>
          <p14:tracePt t="7824" x="946150" y="1504950"/>
          <p14:tracePt t="7840" x="914400" y="1504950"/>
          <p14:tracePt t="7857" x="850900" y="1504950"/>
          <p14:tracePt t="7874" x="717550" y="1492250"/>
          <p14:tracePt t="7890" x="577850" y="1466850"/>
          <p14:tracePt t="7907" x="450850" y="1466850"/>
          <p14:tracePt t="7924" x="393700" y="1466850"/>
          <p14:tracePt t="7984" x="387350" y="1466850"/>
          <p14:tracePt t="8000" x="387350" y="1473200"/>
          <p14:tracePt t="8008" x="387350" y="1485900"/>
          <p14:tracePt t="8016" x="393700" y="1504950"/>
          <p14:tracePt t="8024" x="400050" y="1511300"/>
          <p14:tracePt t="8041" x="438150" y="1549400"/>
          <p14:tracePt t="8058" x="482600" y="1587500"/>
          <p14:tracePt t="8074" x="527050" y="1612900"/>
          <p14:tracePt t="8091" x="571500" y="1631950"/>
          <p14:tracePt t="8108" x="596900" y="1651000"/>
          <p14:tracePt t="8124" x="628650" y="1657350"/>
          <p14:tracePt t="8141" x="654050" y="1676400"/>
          <p14:tracePt t="8157" x="666750" y="1682750"/>
          <p14:tracePt t="8174" x="673100" y="1682750"/>
          <p14:tracePt t="8192" x="685800" y="1682750"/>
          <p14:tracePt t="8195" x="692150" y="1682750"/>
          <p14:tracePt t="8207" x="717550" y="1682750"/>
          <p14:tracePt t="8224" x="736600" y="1689100"/>
          <p14:tracePt t="8241" x="762000" y="1689100"/>
          <p14:tracePt t="8258" x="768350" y="1689100"/>
          <p14:tracePt t="8274" x="781050" y="1689100"/>
          <p14:tracePt t="8291" x="793750" y="1689100"/>
          <p14:tracePt t="8337" x="806450" y="1689100"/>
          <p14:tracePt t="8346" x="812800" y="1689100"/>
          <p14:tracePt t="8364" x="831850" y="1689100"/>
          <p14:tracePt t="8375" x="844550" y="1689100"/>
          <p14:tracePt t="8393" x="908050" y="1689100"/>
          <p14:tracePt t="8408" x="952500" y="1689100"/>
          <p14:tracePt t="8425" x="990600" y="1689100"/>
          <p14:tracePt t="8441" x="1047750" y="1689100"/>
          <p14:tracePt t="8458" x="1073150" y="1689100"/>
          <p14:tracePt t="8475" x="1098550" y="1689100"/>
          <p14:tracePt t="8491" x="1104900" y="1689100"/>
          <p14:tracePt t="8508" x="1117600" y="1689100"/>
          <p14:tracePt t="8537" x="1123950" y="1689100"/>
          <p14:tracePt t="8554" x="1143000" y="1689100"/>
          <p14:tracePt t="8585" x="1149350" y="1689100"/>
          <p14:tracePt t="8594" x="1155700" y="1689100"/>
          <p14:tracePt t="8609" x="1162050" y="1689100"/>
          <p14:tracePt t="8625" x="1168400" y="1689100"/>
          <p14:tracePt t="8641" x="1174750" y="1689100"/>
          <p14:tracePt t="8656" x="1193800" y="1689100"/>
          <p14:tracePt t="8673" x="1200150" y="1689100"/>
          <p14:tracePt t="8681" x="1219200" y="1689100"/>
          <p14:tracePt t="8697" x="1225550" y="1689100"/>
          <p14:tracePt t="8708" x="1238250" y="1689100"/>
          <p14:tracePt t="8725" x="1250950" y="1689100"/>
          <p14:tracePt t="8741" x="1263650" y="1689100"/>
          <p14:tracePt t="8746" x="1270000" y="1689100"/>
          <p14:tracePt t="8762" x="1282700" y="1689100"/>
          <p14:tracePt t="8776" x="1289050" y="1689100"/>
          <p14:tracePt t="8793" x="1308100" y="1689100"/>
          <p14:tracePt t="8817" x="1314450" y="1689100"/>
          <p14:tracePt t="8826" x="1320800" y="1689100"/>
          <p14:tracePt t="8842" x="1333500" y="1689100"/>
          <p14:tracePt t="8937" x="1339850" y="1689100"/>
          <p14:tracePt t="8953" x="1352550" y="1689100"/>
          <p14:tracePt t="8962" x="1365250" y="1689100"/>
          <p14:tracePt t="8969" x="1377950" y="1689100"/>
          <p14:tracePt t="8978" x="1403350" y="1689100"/>
          <p14:tracePt t="8992" x="1460500" y="1689100"/>
          <p14:tracePt t="9008" x="1562100" y="1689100"/>
          <p14:tracePt t="9025" x="1682750" y="1689100"/>
          <p14:tracePt t="9042" x="1797050" y="1689100"/>
          <p14:tracePt t="9058" x="1898650" y="1689100"/>
          <p14:tracePt t="9075" x="1968500" y="1689100"/>
          <p14:tracePt t="9092" x="2025650" y="1689100"/>
          <p14:tracePt t="9108" x="2051050" y="1676400"/>
          <p14:tracePt t="9125" x="2063750" y="1670050"/>
          <p14:tracePt t="9142" x="2070100" y="1670050"/>
          <p14:tracePt t="9158" x="2076450" y="1663700"/>
          <p14:tracePt t="9180" x="2089150" y="1663700"/>
          <p14:tracePt t="9194" x="2101850" y="1651000"/>
          <p14:tracePt t="9209" x="2114550" y="1651000"/>
          <p14:tracePt t="9225" x="2146300" y="1644650"/>
          <p14:tracePt t="9242" x="2178050" y="1638300"/>
          <p14:tracePt t="9259" x="2228850" y="1625600"/>
          <p14:tracePt t="9275" x="2292350" y="1606550"/>
          <p14:tracePt t="9292" x="2362200" y="1606550"/>
          <p14:tracePt t="9309" x="2438400" y="1587500"/>
          <p14:tracePt t="9326" x="2514600" y="1587500"/>
          <p14:tracePt t="9330" x="2552700" y="1587500"/>
          <p14:tracePt t="9342" x="2571750" y="1587500"/>
          <p14:tracePt t="9359" x="2628900" y="1587500"/>
          <p14:tracePt t="9363" x="2654300" y="1587500"/>
          <p14:tracePt t="9377" x="2698750" y="1587500"/>
          <p14:tracePt t="9393" x="2762250" y="1587500"/>
          <p14:tracePt t="9408" x="2825750" y="1587500"/>
          <p14:tracePt t="9425" x="2895600" y="1581150"/>
          <p14:tracePt t="9442" x="2946400" y="1581150"/>
          <p14:tracePt t="9459" x="2978150" y="1581150"/>
          <p14:tracePt t="9475" x="3003550" y="1581150"/>
          <p14:tracePt t="9492" x="3028950" y="1581150"/>
          <p14:tracePt t="9509" x="3048000" y="1581150"/>
          <p14:tracePt t="9525" x="3079750" y="1581150"/>
          <p14:tracePt t="9542" x="3098800" y="1581150"/>
          <p14:tracePt t="9547" x="3105150" y="1581150"/>
          <p14:tracePt t="9562" x="3111500" y="1581150"/>
          <p14:tracePt t="9578" x="3130550" y="1581150"/>
          <p14:tracePt t="9592" x="3149600" y="1581150"/>
          <p14:tracePt t="9609" x="3200400" y="1593850"/>
          <p14:tracePt t="9625" x="3244850" y="1593850"/>
          <p14:tracePt t="9642" x="3282950" y="1593850"/>
          <p14:tracePt t="9659" x="3346450" y="1612900"/>
          <p14:tracePt t="9675" x="3416300" y="1619250"/>
          <p14:tracePt t="9692" x="3511550" y="1631950"/>
          <p14:tracePt t="9709" x="3575050" y="1644650"/>
          <p14:tracePt t="9726" x="3619500" y="1651000"/>
          <p14:tracePt t="9731" x="3638550" y="1651000"/>
          <p14:tracePt t="9742" x="3644900" y="1651000"/>
          <p14:tracePt t="9794" x="3651250" y="1651000"/>
          <p14:tracePt t="9810" x="3657600" y="1657350"/>
          <p14:tracePt t="9818" x="3663950" y="1657350"/>
          <p14:tracePt t="9826" x="3670300" y="1657350"/>
          <p14:tracePt t="9843" x="3689350" y="1657350"/>
          <p14:tracePt t="9859" x="3714750" y="1657350"/>
          <p14:tracePt t="9876" x="3759200" y="1657350"/>
          <p14:tracePt t="9892" x="3848100" y="1663700"/>
          <p14:tracePt t="9909" x="3924300" y="1682750"/>
          <p14:tracePt t="9926" x="4013200" y="1689100"/>
          <p14:tracePt t="9931" x="4038600" y="1689100"/>
          <p14:tracePt t="9942" x="4057650" y="1689100"/>
          <p14:tracePt t="9959" x="4064000" y="1689100"/>
          <p14:tracePt t="9976" x="4076700" y="1689100"/>
          <p14:tracePt t="10298" x="4083050" y="1689100"/>
          <p14:tracePt t="11203" x="4076700" y="1695450"/>
          <p14:tracePt t="11213" x="4064000" y="1695450"/>
          <p14:tracePt t="11219" x="4019550" y="1695450"/>
          <p14:tracePt t="11228" x="3956050" y="1695450"/>
          <p14:tracePt t="11241" x="3854450" y="1695450"/>
          <p14:tracePt t="11258" x="3352800" y="1644650"/>
          <p14:tracePt t="11274" x="2730500" y="1562100"/>
          <p14:tracePt t="11291" x="2146300" y="1466850"/>
          <p14:tracePt t="11308" x="1619250" y="1390650"/>
          <p14:tracePt t="11324" x="1289050" y="1346200"/>
          <p14:tracePt t="11341" x="1193800" y="1339850"/>
          <p14:tracePt t="11358" x="1181100" y="1339850"/>
          <p14:tracePt t="11427" x="1174750" y="1339850"/>
          <p14:tracePt t="11435" x="1162050" y="1339850"/>
          <p14:tracePt t="11444" x="1143000" y="1339850"/>
          <p14:tracePt t="11458" x="1130300" y="1333500"/>
          <p14:tracePt t="11475" x="1117600" y="1333500"/>
          <p14:tracePt t="11491" x="1104900" y="1327150"/>
          <p14:tracePt t="11508" x="1079500" y="1327150"/>
          <p14:tracePt t="11525" x="1041400" y="1308100"/>
          <p14:tracePt t="11541" x="1003300" y="1301750"/>
          <p14:tracePt t="11558" x="965200" y="1289050"/>
          <p14:tracePt t="11565" x="952500" y="1282700"/>
          <p14:tracePt t="11575" x="939800" y="1282700"/>
          <p14:tracePt t="11591" x="920750" y="1276350"/>
          <p14:tracePt t="11595" x="914400" y="1270000"/>
          <p14:tracePt t="11608" x="901700" y="1257300"/>
          <p14:tracePt t="11625" x="882650" y="1250950"/>
          <p14:tracePt t="11641" x="876300" y="1250950"/>
          <p14:tracePt t="11658" x="869950" y="1244600"/>
          <p14:tracePt t="11860" x="869950" y="1257300"/>
          <p14:tracePt t="11868" x="869950" y="1263650"/>
          <p14:tracePt t="11875" x="869950" y="1289050"/>
          <p14:tracePt t="11884" x="869950" y="1308100"/>
          <p14:tracePt t="11901" x="863600" y="1339850"/>
          <p14:tracePt t="11918" x="863600" y="1365250"/>
          <p14:tracePt t="11934" x="863600" y="1390650"/>
          <p14:tracePt t="11951" x="863600" y="1403350"/>
          <p14:tracePt t="11957" x="863600" y="1409700"/>
          <p14:tracePt t="11973" x="863600" y="1422400"/>
          <p14:tracePt t="11988" x="863600" y="1428750"/>
          <p14:tracePt t="12001" x="857250" y="1441450"/>
          <p14:tracePt t="12018" x="857250" y="1447800"/>
          <p14:tracePt t="12034" x="857250" y="1466850"/>
          <p14:tracePt t="12051" x="850900" y="1485900"/>
          <p14:tracePt t="12068" x="844550" y="1485900"/>
          <p14:tracePt t="12084" x="844550" y="1504950"/>
          <p14:tracePt t="12101" x="844550" y="1524000"/>
          <p14:tracePt t="12123" x="844550" y="1536700"/>
          <p14:tracePt t="12716" x="844550" y="1549400"/>
          <p14:tracePt t="12723" x="850900" y="1549400"/>
          <p14:tracePt t="12733" x="857250" y="1562100"/>
          <p14:tracePt t="12747" x="876300" y="1574800"/>
          <p14:tracePt t="12763" x="901700" y="1581150"/>
          <p14:tracePt t="12780" x="965200" y="1600200"/>
          <p14:tracePt t="12797" x="1041400" y="1606550"/>
          <p14:tracePt t="12814" x="1130300" y="1612900"/>
          <p14:tracePt t="12830" x="1193800" y="1619250"/>
          <p14:tracePt t="12847" x="1244600" y="1619250"/>
          <p14:tracePt t="12852" x="1270000" y="1619250"/>
          <p14:tracePt t="12863" x="1289050" y="1619250"/>
          <p14:tracePt t="12880" x="1295400" y="1619250"/>
          <p14:tracePt t="12948" x="1301750" y="1619250"/>
          <p14:tracePt t="12956" x="1308100" y="1631950"/>
          <p14:tracePt t="12963" x="1314450" y="1631950"/>
          <p14:tracePt t="12980" x="1339850" y="1644650"/>
          <p14:tracePt t="12997" x="1377950" y="1644650"/>
          <p14:tracePt t="13013" x="1428750" y="1663700"/>
          <p14:tracePt t="13030" x="1460500" y="1663700"/>
          <p14:tracePt t="13047" x="1466850" y="1663700"/>
          <p14:tracePt t="15820" x="1460500" y="1663700"/>
          <p14:tracePt t="15829" x="1441450" y="1663700"/>
          <p14:tracePt t="15949" x="1435100" y="1663700"/>
          <p14:tracePt t="15966" x="1422400" y="1663700"/>
          <p14:tracePt t="15973" x="1416050" y="1638300"/>
          <p14:tracePt t="15982" x="1416050" y="1625600"/>
          <p14:tracePt t="15996" x="1397000" y="1593850"/>
          <p14:tracePt t="16013" x="1371600" y="1555750"/>
          <p14:tracePt t="16029" x="1352550" y="1530350"/>
          <p14:tracePt t="16046" x="1339850" y="1517650"/>
          <p14:tracePt t="16063" x="1327150" y="1504950"/>
          <p14:tracePt t="16101" x="1314450" y="1498600"/>
          <p14:tracePt t="16117" x="1314450" y="1492250"/>
          <p14:tracePt t="16134" x="1295400" y="1492250"/>
          <p14:tracePt t="16150" x="1282700" y="1485900"/>
          <p14:tracePt t="16156" x="1276350" y="1479550"/>
          <p14:tracePt t="16164" x="1263650" y="1479550"/>
          <p14:tracePt t="16180" x="1244600" y="1466850"/>
          <p14:tracePt t="16196" x="1231900" y="1460500"/>
          <p14:tracePt t="16213" x="1225550" y="1460500"/>
          <p14:tracePt t="16230" x="1212850" y="1454150"/>
          <p14:tracePt t="16247" x="1187450" y="1441450"/>
          <p14:tracePt t="16255" x="1168400" y="1435100"/>
          <p14:tracePt t="16263" x="1155700" y="1428750"/>
          <p14:tracePt t="16280" x="1130300" y="1428750"/>
          <p14:tracePt t="16297" x="1111250" y="1428750"/>
          <p14:tracePt t="16313" x="1092200" y="1428750"/>
          <p14:tracePt t="16330" x="1066800" y="1428750"/>
          <p14:tracePt t="16348" x="1003300" y="1422400"/>
          <p14:tracePt t="16350" x="958850" y="1409700"/>
          <p14:tracePt t="16363" x="825500" y="1397000"/>
          <p14:tracePt t="16380" x="730250" y="1397000"/>
          <p14:tracePt t="16396" x="679450" y="1397000"/>
          <p14:tracePt t="16413" x="647700" y="1397000"/>
          <p14:tracePt t="16430" x="641350" y="1397000"/>
          <p14:tracePt t="16606" x="628650" y="1397000"/>
          <p14:tracePt t="16613" x="622300" y="1390650"/>
          <p14:tracePt t="16621" x="609600" y="1371600"/>
          <p14:tracePt t="16630" x="609600" y="1365250"/>
          <p14:tracePt t="16647" x="577850" y="1327150"/>
          <p14:tracePt t="16664" x="552450" y="1282700"/>
          <p14:tracePt t="16680" x="539750" y="1257300"/>
          <p14:tracePt t="16697" x="527050" y="1225550"/>
          <p14:tracePt t="16725" x="527050" y="1212850"/>
          <p14:tracePt t="16806" x="527050" y="1206500"/>
          <p14:tracePt t="16837" x="527050" y="1200150"/>
          <p14:tracePt t="16846" x="533400" y="1193800"/>
          <p14:tracePt t="16878" x="546100" y="1181100"/>
          <p14:tracePt t="16934" x="546100" y="1174750"/>
          <p14:tracePt t="16974" x="539750" y="1174750"/>
          <p14:tracePt t="16989" x="533400" y="1174750"/>
          <p14:tracePt t="17005" x="527050" y="1187450"/>
          <p14:tracePt t="17270" x="527050" y="1200150"/>
          <p14:tracePt t="17286" x="520700" y="1206500"/>
          <p14:tracePt t="17358" x="514350" y="1212850"/>
          <p14:tracePt t="17622" x="514350" y="1225550"/>
          <p14:tracePt t="17718" x="514350" y="1231900"/>
          <p14:tracePt t="17726" x="514350" y="1238250"/>
          <p14:tracePt t="17735" x="501650" y="1250950"/>
          <p14:tracePt t="17752" x="501650" y="1263650"/>
          <p14:tracePt t="17768" x="501650" y="1276350"/>
          <p14:tracePt t="17785" x="501650" y="1295400"/>
          <p14:tracePt t="17792" x="501650" y="1301750"/>
          <p14:tracePt t="17802" x="501650" y="1314450"/>
          <p14:tracePt t="17818" x="495300" y="1333500"/>
          <p14:tracePt t="17824" x="495300" y="1339850"/>
          <p14:tracePt t="17836" x="495300" y="1346200"/>
          <p14:tracePt t="17852" x="488950" y="1365250"/>
          <p14:tracePt t="17857" x="488950" y="1371600"/>
          <p14:tracePt t="17869" x="488950" y="1384300"/>
          <p14:tracePt t="17885" x="488950" y="1409700"/>
          <p14:tracePt t="17902" x="488950" y="1441450"/>
          <p14:tracePt t="17918" x="488950" y="1466850"/>
          <p14:tracePt t="17935" x="488950" y="1504950"/>
          <p14:tracePt t="17951" x="488950" y="1543050"/>
          <p14:tracePt t="17968" x="488950" y="1587500"/>
          <p14:tracePt t="17985" x="488950" y="1631950"/>
          <p14:tracePt t="18002" x="488950" y="1657350"/>
          <p14:tracePt t="18005" x="488950" y="1663700"/>
          <p14:tracePt t="18018" x="488950" y="1670050"/>
          <p14:tracePt t="18182" x="495300" y="1670050"/>
          <p14:tracePt t="18207" x="501650" y="1663700"/>
          <p14:tracePt t="18224" x="508000" y="1657350"/>
          <p14:tracePt t="18230" x="514350" y="1651000"/>
          <p14:tracePt t="18239" x="527050" y="1638300"/>
          <p14:tracePt t="18253" x="546100" y="1625600"/>
          <p14:tracePt t="18271" x="552450" y="1612900"/>
          <p14:tracePt t="18294" x="558800" y="1606550"/>
          <p14:tracePt t="18365" x="565150" y="1606550"/>
          <p14:tracePt t="18398" x="571500" y="1600200"/>
          <p14:tracePt t="18560" x="577850" y="1600200"/>
          <p14:tracePt t="18630" x="577850" y="1593850"/>
          <p14:tracePt t="18647" x="577850" y="1587500"/>
          <p14:tracePt t="18814" x="577850" y="1581150"/>
          <p14:tracePt t="25145" x="577850" y="1574800"/>
          <p14:tracePt t="25153" x="571500" y="1574800"/>
          <p14:tracePt t="25160" x="565150" y="1574800"/>
          <p14:tracePt t="25169" x="552450" y="1568450"/>
          <p14:tracePt t="25425" x="552450" y="1574800"/>
          <p14:tracePt t="25465" x="552450" y="1581150"/>
          <p14:tracePt t="25481" x="552450" y="1593850"/>
          <p14:tracePt t="25489" x="552450" y="1600200"/>
          <p14:tracePt t="25499" x="552450" y="1606550"/>
          <p14:tracePt t="25516" x="552450" y="1625600"/>
          <p14:tracePt t="25533" x="558800" y="1644650"/>
          <p14:tracePt t="25549" x="565150" y="1644650"/>
          <p14:tracePt t="25566" x="565150" y="1651000"/>
          <p14:tracePt t="25582" x="571500" y="1657350"/>
          <p14:tracePt t="25602" x="577850" y="1663700"/>
          <p14:tracePt t="25633" x="584200" y="1676400"/>
          <p14:tracePt t="25665" x="584200" y="1682750"/>
          <p14:tracePt t="25673" x="590550" y="1689100"/>
          <p14:tracePt t="25683" x="596900" y="1689100"/>
          <p14:tracePt t="25700" x="596900" y="1701800"/>
          <p14:tracePt t="25778" x="596900" y="1708150"/>
          <p14:tracePt t="25786" x="603250" y="1714500"/>
          <p14:tracePt t="25795" x="609600" y="1727200"/>
          <p14:tracePt t="25801" x="615950" y="1733550"/>
          <p14:tracePt t="25816" x="622300" y="1739900"/>
          <p14:tracePt t="25833" x="660400" y="1765300"/>
          <p14:tracePt t="25849" x="717550" y="1803400"/>
          <p14:tracePt t="25866" x="768350" y="1835150"/>
          <p14:tracePt t="25883" x="800100" y="1860550"/>
          <p14:tracePt t="25900" x="844550" y="1898650"/>
          <p14:tracePt t="25917" x="895350" y="1930400"/>
          <p14:tracePt t="25933" x="939800" y="1962150"/>
          <p14:tracePt t="25950" x="952500" y="1974850"/>
          <p14:tracePt t="25966" x="958850" y="1974850"/>
          <p14:tracePt t="25983" x="965200" y="1981200"/>
          <p14:tracePt t="26002" x="971550" y="1987550"/>
          <p14:tracePt t="26016" x="984250" y="2006600"/>
          <p14:tracePt t="26033" x="996950" y="2025650"/>
          <p14:tracePt t="26050" x="1016000" y="2051050"/>
          <p14:tracePt t="26067" x="1022350" y="2057400"/>
          <p14:tracePt t="26129" x="1022350" y="2070100"/>
          <p14:tracePt t="26161" x="1022350" y="2076450"/>
          <p14:tracePt t="26194" x="1022350" y="2082800"/>
          <p14:tracePt t="26202" x="1022350" y="2095500"/>
          <p14:tracePt t="26210" x="1022350" y="2101850"/>
          <p14:tracePt t="26218" x="1022350" y="2114550"/>
          <p14:tracePt t="26234" x="1035050" y="2152650"/>
          <p14:tracePt t="26250" x="1035050" y="2171700"/>
          <p14:tracePt t="26267" x="1035050" y="2184400"/>
          <p14:tracePt t="26284" x="1035050" y="2203450"/>
          <p14:tracePt t="26307" x="1028700" y="2203450"/>
          <p14:tracePt t="26323" x="1022350" y="2203450"/>
          <p14:tracePt t="26334" x="1009650" y="2203450"/>
          <p14:tracePt t="26350" x="984250" y="2203450"/>
          <p14:tracePt t="26356" x="965200" y="2203450"/>
          <p14:tracePt t="26368" x="946150" y="2203450"/>
          <p14:tracePt t="26384" x="920750" y="2203450"/>
          <p14:tracePt t="26390" x="901700" y="2203450"/>
          <p14:tracePt t="26400" x="895350" y="2203450"/>
          <p14:tracePt t="26417" x="844550" y="2203450"/>
          <p14:tracePt t="26434" x="819150" y="2203450"/>
          <p14:tracePt t="26450" x="781050" y="2203450"/>
          <p14:tracePt t="26467" x="755650" y="2203450"/>
          <p14:tracePt t="26483" x="711200" y="2197100"/>
          <p14:tracePt t="26500" x="685800" y="2190750"/>
          <p14:tracePt t="26517" x="660400" y="2171700"/>
          <p14:tracePt t="26534" x="641350" y="2165350"/>
          <p14:tracePt t="26550" x="609600" y="2139950"/>
          <p14:tracePt t="26554" x="596900" y="2139950"/>
          <p14:tracePt t="26569" x="590550" y="2133600"/>
          <p14:tracePt t="26585" x="590550" y="2127250"/>
          <p14:tracePt t="26588" x="584200" y="2120900"/>
          <p14:tracePt t="26610" x="584200" y="2101850"/>
          <p14:tracePt t="26619" x="584200" y="2095500"/>
          <p14:tracePt t="26634" x="571500" y="2076450"/>
          <p14:tracePt t="26651" x="571500" y="2044700"/>
          <p14:tracePt t="26667" x="571500" y="2019300"/>
          <p14:tracePt t="26684" x="571500" y="1987550"/>
          <p14:tracePt t="26701" x="571500" y="1949450"/>
          <p14:tracePt t="26717" x="577850" y="1930400"/>
          <p14:tracePt t="26734" x="596900" y="1892300"/>
          <p14:tracePt t="26751" x="603250" y="1873250"/>
          <p14:tracePt t="26768" x="622300" y="1841500"/>
          <p14:tracePt t="26772" x="628650" y="1835150"/>
          <p14:tracePt t="26787" x="647700" y="1809750"/>
          <p14:tracePt t="26801" x="673100" y="1784350"/>
          <p14:tracePt t="26817" x="685800" y="1765300"/>
          <p14:tracePt t="26834" x="711200" y="1739900"/>
          <p14:tracePt t="26850" x="723900" y="1727200"/>
          <p14:tracePt t="26867" x="749300" y="1714500"/>
          <p14:tracePt t="26884" x="762000" y="1701800"/>
          <p14:tracePt t="26901" x="787400" y="1695450"/>
          <p14:tracePt t="26917" x="819150" y="1689100"/>
          <p14:tracePt t="26934" x="863600" y="1682750"/>
          <p14:tracePt t="26939" x="876300" y="1676400"/>
          <p14:tracePt t="26951" x="895350" y="1670050"/>
          <p14:tracePt t="26968" x="933450" y="1670050"/>
          <p14:tracePt t="26972" x="946150" y="1670050"/>
          <p14:tracePt t="26986" x="984250" y="1670050"/>
          <p14:tracePt t="27000" x="1016000" y="1670050"/>
          <p14:tracePt t="27017" x="1035050" y="1670050"/>
          <p14:tracePt t="27034" x="1060450" y="1682750"/>
          <p14:tracePt t="27051" x="1104900" y="1720850"/>
          <p14:tracePt t="27067" x="1155700" y="1790700"/>
          <p14:tracePt t="27084" x="1225550" y="1866900"/>
          <p14:tracePt t="27100" x="1295400" y="1955800"/>
          <p14:tracePt t="27117" x="1327150" y="1987550"/>
          <p14:tracePt t="27134" x="1327150" y="2006600"/>
          <p14:tracePt t="27151" x="1327150" y="2025650"/>
          <p14:tracePt t="27170" x="1327150" y="2032000"/>
          <p14:tracePt t="27194" x="1327150" y="2044700"/>
          <p14:tracePt t="27210" x="1327150" y="2051050"/>
          <p14:tracePt t="27218" x="1327150" y="2063750"/>
          <p14:tracePt t="27234" x="1320800" y="2070100"/>
          <p14:tracePt t="27251" x="1314450" y="2070100"/>
          <p14:tracePt t="27268" x="1308100" y="2082800"/>
          <p14:tracePt t="27285" x="1301750" y="2082800"/>
          <p14:tracePt t="27301" x="1295400" y="2101850"/>
          <p14:tracePt t="27318" x="1289050" y="2101850"/>
          <p14:tracePt t="27334" x="1276350" y="2108200"/>
          <p14:tracePt t="27351" x="1270000" y="2120900"/>
          <p14:tracePt t="27388" x="1263650" y="2127250"/>
          <p14:tracePt t="27394" x="1257300" y="2127250"/>
          <p14:tracePt t="27410" x="1250950" y="2127250"/>
          <p14:tracePt t="27435" x="1244600" y="2127250"/>
          <p14:tracePt t="27450" x="1231900" y="2127250"/>
          <p14:tracePt t="28099" x="1244600" y="2133600"/>
          <p14:tracePt t="28106" x="1295400" y="2133600"/>
          <p14:tracePt t="28113" x="1339850" y="2152650"/>
          <p14:tracePt t="28123" x="1403350" y="2159000"/>
          <p14:tracePt t="28140" x="1492250" y="2171700"/>
          <p14:tracePt t="28157" x="1562100" y="2171700"/>
          <p14:tracePt t="28173" x="1606550" y="2171700"/>
          <p14:tracePt t="28190" x="1644650" y="2171700"/>
          <p14:tracePt t="28207" x="1720850" y="2171700"/>
          <p14:tracePt t="28223" x="1828800" y="2171700"/>
          <p14:tracePt t="28227" x="1866900" y="2171700"/>
          <p14:tracePt t="28240" x="1930400" y="2171700"/>
          <p14:tracePt t="28257" x="2025650" y="2171700"/>
          <p14:tracePt t="28274" x="2032000" y="2171700"/>
          <p14:tracePt t="28290" x="2038350" y="2171700"/>
          <p14:tracePt t="28307" x="2051050" y="2178050"/>
          <p14:tracePt t="28323" x="2057400" y="2184400"/>
          <p14:tracePt t="28340" x="2063750" y="2190750"/>
          <p14:tracePt t="28357" x="2070100" y="2190750"/>
          <p14:tracePt t="28374" x="2082800" y="2190750"/>
          <p14:tracePt t="28390" x="2082800" y="2197100"/>
          <p14:tracePt t="28428" x="2095500" y="2209800"/>
          <p14:tracePt t="28435" x="2101850" y="2209800"/>
          <p14:tracePt t="28451" x="2120900" y="2209800"/>
          <p14:tracePt t="28460" x="2133600" y="2209800"/>
          <p14:tracePt t="28474" x="2184400" y="2209800"/>
          <p14:tracePt t="28490" x="2247900" y="2209800"/>
          <p14:tracePt t="28507" x="2286000" y="2209800"/>
          <p14:tracePt t="28524" x="2355850" y="2209800"/>
          <p14:tracePt t="28540" x="2406650" y="2209800"/>
          <p14:tracePt t="28557" x="2444750" y="2209800"/>
          <p14:tracePt t="28574" x="2470150" y="2209800"/>
          <p14:tracePt t="28590" x="2489200" y="2209800"/>
          <p14:tracePt t="28607" x="2514600" y="2209800"/>
          <p14:tracePt t="28612" x="2540000" y="2209800"/>
          <p14:tracePt t="28624" x="2565400" y="2209800"/>
          <p14:tracePt t="28641" x="2647950" y="2209800"/>
          <p14:tracePt t="28657" x="2711450" y="2209800"/>
          <p14:tracePt t="28674" x="2806700" y="2209800"/>
          <p14:tracePt t="28691" x="2914650" y="2209800"/>
          <p14:tracePt t="28707" x="3060700" y="2222500"/>
          <p14:tracePt t="28724" x="3232150" y="2228850"/>
          <p14:tracePt t="28741" x="3403600" y="2254250"/>
          <p14:tracePt t="28757" x="3562350" y="2260600"/>
          <p14:tracePt t="28774" x="3702050" y="2286000"/>
          <p14:tracePt t="28790" x="3854450" y="2305050"/>
          <p14:tracePt t="28807" x="4013200" y="2330450"/>
          <p14:tracePt t="28811" x="4102100" y="2349500"/>
          <p14:tracePt t="28824" x="4152900" y="2349500"/>
          <p14:tracePt t="28841" x="4279900" y="2349500"/>
          <p14:tracePt t="28844" x="4337050" y="2349500"/>
          <p14:tracePt t="28858" x="4432300" y="2349500"/>
          <p14:tracePt t="28874" x="4540250" y="2349500"/>
          <p14:tracePt t="28891" x="4622800" y="2349500"/>
          <p14:tracePt t="28907" x="4699000" y="2349500"/>
          <p14:tracePt t="28924" x="4756150" y="2349500"/>
          <p14:tracePt t="28940" x="4806950" y="2349500"/>
          <p14:tracePt t="28957" x="4864100" y="2355850"/>
          <p14:tracePt t="28974" x="4940300" y="2368550"/>
          <p14:tracePt t="28991" x="5010150" y="2374900"/>
          <p14:tracePt t="29007" x="5105400" y="2374900"/>
          <p14:tracePt t="29012" x="5149850" y="2374900"/>
          <p14:tracePt t="29024" x="5187950" y="2374900"/>
          <p14:tracePt t="29043" x="5295900" y="2374900"/>
          <p14:tracePt t="29057" x="5314950" y="2374900"/>
          <p14:tracePt t="29074" x="5378450" y="2368550"/>
          <p14:tracePt t="29091" x="5397500" y="2362200"/>
          <p14:tracePt t="29107" x="5422900" y="2349500"/>
          <p14:tracePt t="29124" x="5441950" y="2343150"/>
          <p14:tracePt t="29141" x="5467350" y="2336800"/>
          <p14:tracePt t="29157" x="5499100" y="2330450"/>
          <p14:tracePt t="29174" x="5530850" y="2330450"/>
          <p14:tracePt t="29191" x="5568950" y="2317750"/>
          <p14:tracePt t="29208" x="5600700" y="2317750"/>
          <p14:tracePt t="29213" x="5619750" y="2317750"/>
          <p14:tracePt t="29224" x="5626100" y="2317750"/>
          <p14:tracePt t="29241" x="5651500" y="2311400"/>
          <p14:tracePt t="29258" x="5664200" y="2305050"/>
          <p14:tracePt t="29275" x="5670550" y="2305050"/>
          <p14:tracePt t="29515" x="5676900" y="2298700"/>
          <p14:tracePt t="29524" x="5676900" y="2292350"/>
          <p14:tracePt t="29531" x="5683250" y="2292350"/>
          <p14:tracePt t="29540" x="5683250" y="2286000"/>
          <p14:tracePt t="29557" x="5708650" y="2266950"/>
          <p14:tracePt t="29573" x="5740400" y="2254250"/>
          <p14:tracePt t="29590" x="5784850" y="2222500"/>
          <p14:tracePt t="29607" x="5816600" y="2197100"/>
          <p14:tracePt t="29624" x="5848350" y="2178050"/>
          <p14:tracePt t="30044" x="5842000" y="2178050"/>
          <p14:tracePt t="31220" x="5829300" y="2178050"/>
          <p14:tracePt t="31228" x="5822950" y="2184400"/>
          <p14:tracePt t="31244" x="5816600" y="2184400"/>
          <p14:tracePt t="31269" x="5803900" y="2184400"/>
          <p14:tracePt t="31276" x="5791200" y="2197100"/>
          <p14:tracePt t="31308" x="5778500" y="2203450"/>
          <p14:tracePt t="31316" x="5772150" y="2203450"/>
          <p14:tracePt t="31328" x="5765800" y="2203450"/>
          <p14:tracePt t="31345" x="5715000" y="2203450"/>
          <p14:tracePt t="31349" x="5702300" y="2203450"/>
          <p14:tracePt t="31363" x="5676900" y="2203450"/>
          <p14:tracePt t="31378" x="5619750" y="2203450"/>
          <p14:tracePt t="31380" x="5607050" y="2203450"/>
          <p14:tracePt t="31395" x="5562600" y="2203450"/>
          <p14:tracePt t="31412" x="5511800" y="2197100"/>
          <p14:tracePt t="31429" x="5467350" y="2171700"/>
          <p14:tracePt t="31445" x="5441950" y="2165350"/>
          <p14:tracePt t="31462" x="5422900" y="2139950"/>
          <p14:tracePt t="31479" x="5416550" y="2120900"/>
          <p14:tracePt t="31495" x="5410200" y="2095500"/>
          <p14:tracePt t="31512" x="5410200" y="2070100"/>
          <p14:tracePt t="31517" x="5410200" y="2063750"/>
          <p14:tracePt t="31529" x="5410200" y="2057400"/>
          <p14:tracePt t="31546" x="5410200" y="2019300"/>
          <p14:tracePt t="31549" x="5410200" y="2006600"/>
          <p14:tracePt t="31565" x="5410200" y="1974850"/>
          <p14:tracePt t="31579" x="5410200" y="1936750"/>
          <p14:tracePt t="31595" x="5410200" y="1898650"/>
          <p14:tracePt t="31612" x="5410200" y="1873250"/>
          <p14:tracePt t="31629" x="5410200" y="1841500"/>
          <p14:tracePt t="31645" x="5410200" y="1809750"/>
          <p14:tracePt t="31662" x="5410200" y="1790700"/>
          <p14:tracePt t="31679" x="5416550" y="1752600"/>
          <p14:tracePt t="31695" x="5435600" y="1714500"/>
          <p14:tracePt t="31712" x="5461000" y="1695450"/>
          <p14:tracePt t="31729" x="5480050" y="1663700"/>
          <p14:tracePt t="31732" x="5492750" y="1657350"/>
          <p14:tracePt t="31747" x="5511800" y="1644650"/>
          <p14:tracePt t="31764" x="5537200" y="1631950"/>
          <p14:tracePt t="31779" x="5562600" y="1619250"/>
          <p14:tracePt t="31795" x="5588000" y="1612900"/>
          <p14:tracePt t="31812" x="5619750" y="1593850"/>
          <p14:tracePt t="31829" x="5651500" y="1593850"/>
          <p14:tracePt t="31846" x="5689600" y="1593850"/>
          <p14:tracePt t="31863" x="5734050" y="1593850"/>
          <p14:tracePt t="31879" x="5784850" y="1606550"/>
          <p14:tracePt t="31896" x="5829300" y="1631950"/>
          <p14:tracePt t="31912" x="5886450" y="1651000"/>
          <p14:tracePt t="31918" x="5911850" y="1657350"/>
          <p14:tracePt t="31929" x="5924550" y="1663700"/>
          <p14:tracePt t="31948" x="5943600" y="1670050"/>
          <p14:tracePt t="31962" x="5949950" y="1670050"/>
          <p14:tracePt t="31989" x="5949950" y="1676400"/>
          <p14:tracePt t="31997" x="5949950" y="1682750"/>
          <p14:tracePt t="32012" x="5956300" y="1695450"/>
          <p14:tracePt t="32029" x="5969000" y="1708150"/>
          <p14:tracePt t="32046" x="5975350" y="1733550"/>
          <p14:tracePt t="32062" x="5981700" y="1752600"/>
          <p14:tracePt t="32079" x="5988050" y="1771650"/>
          <p14:tracePt t="32096" x="5994400" y="1797050"/>
          <p14:tracePt t="32112" x="6000750" y="1828800"/>
          <p14:tracePt t="32129" x="6000750" y="1854200"/>
          <p14:tracePt t="32132" x="6000750" y="1860550"/>
          <p14:tracePt t="32146" x="6000750" y="1866900"/>
          <p14:tracePt t="32164" x="6000750" y="1905000"/>
          <p14:tracePt t="32179" x="6000750" y="1924050"/>
          <p14:tracePt t="32196" x="5975350" y="1949450"/>
          <p14:tracePt t="32212" x="5937250" y="1974850"/>
          <p14:tracePt t="32229" x="5918200" y="2000250"/>
          <p14:tracePt t="32246" x="5892800" y="2019300"/>
          <p14:tracePt t="32263" x="5880100" y="2032000"/>
          <p14:tracePt t="32280" x="5861050" y="2038350"/>
          <p14:tracePt t="32287" x="5854700" y="2044700"/>
          <p14:tracePt t="32296" x="5848350" y="2051050"/>
          <p14:tracePt t="32313" x="5842000" y="2070100"/>
          <p14:tracePt t="32330" x="5829300" y="2082800"/>
          <p14:tracePt t="32334" x="5822950" y="2095500"/>
          <p14:tracePt t="32348" x="5816600" y="2101850"/>
          <p14:tracePt t="32363" x="5810250" y="2108200"/>
          <p14:tracePt t="33029" x="5791200" y="2108200"/>
          <p14:tracePt t="33037" x="5772150" y="2108200"/>
          <p14:tracePt t="33045" x="5753100" y="2108200"/>
          <p14:tracePt t="33053" x="5708650" y="2108200"/>
          <p14:tracePt t="33070" x="5575300" y="2108200"/>
          <p14:tracePt t="33086" x="5365750" y="2108200"/>
          <p14:tracePt t="33103" x="5029200" y="2108200"/>
          <p14:tracePt t="33120" x="4597400" y="2108200"/>
          <p14:tracePt t="33137" x="4146550" y="2108200"/>
          <p14:tracePt t="33153" x="3752850" y="2108200"/>
          <p14:tracePt t="33158" x="3600450" y="2108200"/>
          <p14:tracePt t="33170" x="3467100" y="2108200"/>
          <p14:tracePt t="33187" x="3117850" y="2108200"/>
          <p14:tracePt t="33203" x="2882900" y="2108200"/>
          <p14:tracePt t="33220" x="2698750" y="2108200"/>
          <p14:tracePt t="33237" x="2540000" y="2108200"/>
          <p14:tracePt t="33254" x="2387600" y="2108200"/>
          <p14:tracePt t="33270" x="2273300" y="2108200"/>
          <p14:tracePt t="33287" x="2197100" y="2108200"/>
          <p14:tracePt t="33304" x="2127250" y="2108200"/>
          <p14:tracePt t="33320" x="2082800" y="2108200"/>
          <p14:tracePt t="33337" x="2051050" y="2108200"/>
          <p14:tracePt t="33342" x="2044700" y="2108200"/>
          <p14:tracePt t="33354" x="2038350" y="2108200"/>
          <p14:tracePt t="33370" x="2032000" y="2108200"/>
          <p14:tracePt t="33387" x="2025650" y="2108200"/>
          <p14:tracePt t="33445" x="2019300" y="2108200"/>
          <p14:tracePt t="33613" x="2012950" y="2108200"/>
          <p14:tracePt t="33621" x="2012950" y="2101850"/>
          <p14:tracePt t="33629" x="2012950" y="2095500"/>
          <p14:tracePt t="33637" x="2012950" y="2089150"/>
          <p14:tracePt t="33654" x="2032000" y="2051050"/>
          <p14:tracePt t="33670" x="2044700" y="2038350"/>
          <p14:tracePt t="33687" x="2057400" y="2006600"/>
          <p14:tracePt t="33704" x="2076450" y="1987550"/>
          <p14:tracePt t="33709" x="2076450" y="1981200"/>
          <p14:tracePt t="33720" x="2082800" y="1968500"/>
          <p14:tracePt t="33737" x="2082800" y="1943100"/>
          <p14:tracePt t="33757" x="2082800" y="1936750"/>
          <p14:tracePt t="33771" x="2082800" y="1930400"/>
          <p14:tracePt t="33789" x="2082800" y="1924050"/>
          <p14:tracePt t="33804" x="2082800" y="1917700"/>
          <p14:tracePt t="33837" x="2082800" y="1911350"/>
          <p14:tracePt t="33853" x="2076450" y="1911350"/>
          <p14:tracePt t="33869" x="2076450" y="1898650"/>
          <p14:tracePt t="33942" x="2076450" y="1892300"/>
          <p14:tracePt t="33982" x="2070100" y="1885950"/>
          <p14:tracePt t="33990" x="2070100" y="1879600"/>
          <p14:tracePt t="33997" x="2063750" y="1873250"/>
          <p14:tracePt t="34076" x="2057400" y="1866900"/>
          <p14:tracePt t="34100" x="2057400" y="1860550"/>
          <p14:tracePt t="34116" x="2057400" y="1854200"/>
          <p14:tracePt t="34126" x="2063750" y="1841500"/>
          <p14:tracePt t="34132" x="2089150" y="1841500"/>
          <p14:tracePt t="34143" x="2127250" y="1835150"/>
          <p14:tracePt t="34154" x="2216150" y="1828800"/>
          <p14:tracePt t="34172" x="2393950" y="1828800"/>
          <p14:tracePt t="34176" x="2501900" y="1828800"/>
          <p14:tracePt t="34193" x="2698750" y="1828800"/>
          <p14:tracePt t="34204" x="2876550" y="1828800"/>
          <p14:tracePt t="34221" x="3016250" y="1828800"/>
          <p14:tracePt t="34238" x="3124200" y="1828800"/>
          <p14:tracePt t="34254" x="3168650" y="1828800"/>
          <p14:tracePt t="34271" x="3187700" y="1828800"/>
          <p14:tracePt t="34573" x="3181350" y="1828800"/>
          <p14:tracePt t="34581" x="3155950" y="1828800"/>
          <p14:tracePt t="34592" x="3124200" y="1828800"/>
          <p14:tracePt t="34609" x="3048000" y="1828800"/>
          <p14:tracePt t="34626" x="2940050" y="1809750"/>
          <p14:tracePt t="34630" x="2870200" y="1803400"/>
          <p14:tracePt t="34642" x="2832100" y="1803400"/>
          <p14:tracePt t="34659" x="2743200" y="1790700"/>
          <p14:tracePt t="34662" x="2686050" y="1790700"/>
          <p14:tracePt t="34676" x="2616200" y="1765300"/>
          <p14:tracePt t="34693" x="2584450" y="1765300"/>
          <p14:tracePt t="34709" x="2578100" y="1765300"/>
          <p14:tracePt t="34726" x="2571750" y="1765300"/>
          <p14:tracePt t="34765" x="2565400" y="1765300"/>
          <p14:tracePt t="34789" x="2559050" y="1765300"/>
          <p14:tracePt t="34798" x="2552700" y="1765300"/>
          <p14:tracePt t="34814" x="2533650" y="1765300"/>
          <p14:tracePt t="34821" x="2514600" y="1765300"/>
          <p14:tracePt t="34831" x="2482850" y="1765300"/>
          <p14:tracePt t="34842" x="2425700" y="1765300"/>
          <p14:tracePt t="34860" x="2311400" y="1765300"/>
          <p14:tracePt t="34864" x="2235200" y="1771650"/>
          <p14:tracePt t="34876" x="2076450" y="1778000"/>
          <p14:tracePt t="34893" x="1898650" y="1778000"/>
          <p14:tracePt t="34909" x="1727200" y="1778000"/>
          <p14:tracePt t="34926" x="1562100" y="1778000"/>
          <p14:tracePt t="34943" x="1473200" y="1778000"/>
          <p14:tracePt t="34959" x="1422400" y="1778000"/>
          <p14:tracePt t="34976" x="1416050" y="1778000"/>
          <p14:tracePt t="34993" x="1403350" y="1778000"/>
          <p14:tracePt t="35009" x="1377950" y="1778000"/>
          <p14:tracePt t="35014" x="1346200" y="1778000"/>
          <p14:tracePt t="35026" x="1327150" y="1778000"/>
          <p14:tracePt t="35043" x="1244600" y="1778000"/>
          <p14:tracePt t="35048" x="1200150" y="1778000"/>
          <p14:tracePt t="35060" x="1098550" y="1778000"/>
          <p14:tracePt t="35076" x="996950" y="1778000"/>
          <p14:tracePt t="35093" x="901700" y="1778000"/>
          <p14:tracePt t="35109" x="850900" y="1778000"/>
          <p14:tracePt t="35126" x="838200" y="1778000"/>
          <p14:tracePt t="35366" x="831850" y="1784350"/>
          <p14:tracePt t="35382" x="825500" y="1784350"/>
          <p14:tracePt t="35414" x="819150" y="1784350"/>
          <p14:tracePt t="35422" x="812800" y="1784350"/>
          <p14:tracePt t="35437" x="793750" y="1784350"/>
          <p14:tracePt t="35446" x="774700" y="1784350"/>
          <p14:tracePt t="35458" x="755650" y="1784350"/>
          <p14:tracePt t="35474" x="698500" y="1784350"/>
          <p14:tracePt t="35478" x="666750" y="1784350"/>
          <p14:tracePt t="35491" x="641350" y="1784350"/>
          <p14:tracePt t="35510" x="584200" y="1765300"/>
          <p14:tracePt t="35524" x="571500" y="1758950"/>
          <p14:tracePt t="35541" x="552450" y="1739900"/>
          <p14:tracePt t="35558" x="546100" y="1733550"/>
          <p14:tracePt t="35574" x="546100" y="1727200"/>
          <p14:tracePt t="35598" x="546100" y="1720850"/>
          <p14:tracePt t="35622" x="546100" y="1714500"/>
          <p14:tracePt t="35631" x="546100" y="1708150"/>
          <p14:tracePt t="35641" x="546100" y="1701800"/>
          <p14:tracePt t="35658" x="546100" y="1689100"/>
          <p14:tracePt t="35663" x="546100" y="1676400"/>
          <p14:tracePt t="35675" x="546100" y="1670050"/>
          <p14:tracePt t="35692" x="546100" y="1657350"/>
          <p14:tracePt t="35709" x="552450" y="1638300"/>
          <p14:tracePt t="35725" x="552450" y="1625600"/>
          <p14:tracePt t="35727" x="558800" y="1619250"/>
          <p14:tracePt t="35741" x="565150" y="1600200"/>
          <p14:tracePt t="35758" x="565150" y="1581150"/>
          <p14:tracePt t="35775" x="571500" y="1562100"/>
          <p14:tracePt t="35797" x="577850" y="1549400"/>
          <p14:tracePt t="35813" x="577850" y="1543050"/>
          <p14:tracePt t="35825" x="584200" y="1530350"/>
          <p14:tracePt t="35841" x="590550" y="1517650"/>
          <p14:tracePt t="35858" x="603250" y="1511300"/>
          <p14:tracePt t="35875" x="609600" y="1498600"/>
          <p14:tracePt t="35879" x="615950" y="1492250"/>
          <p14:tracePt t="35894" x="615950" y="1485900"/>
          <p14:tracePt t="35897" x="628650" y="1473200"/>
          <p14:tracePt t="35910" x="635000" y="1466850"/>
          <p14:tracePt t="35925" x="647700" y="1447800"/>
          <p14:tracePt t="35941" x="660400" y="1441450"/>
          <p14:tracePt t="35958" x="673100" y="1428750"/>
          <p14:tracePt t="35975" x="679450" y="1416050"/>
          <p14:tracePt t="35992" x="704850" y="1409700"/>
          <p14:tracePt t="36008" x="717550" y="1390650"/>
          <p14:tracePt t="36025" x="730250" y="1377950"/>
          <p14:tracePt t="36042" x="749300" y="1365250"/>
          <p14:tracePt t="36058" x="762000" y="1352550"/>
          <p14:tracePt t="36064" x="768350" y="1352550"/>
          <p14:tracePt t="36075" x="781050" y="1333500"/>
          <p14:tracePt t="36092" x="793750" y="1327150"/>
          <p14:tracePt t="36094" x="806450" y="1320800"/>
          <p14:tracePt t="36108" x="831850" y="1301750"/>
          <p14:tracePt t="36125" x="844550" y="1295400"/>
          <p14:tracePt t="36141" x="857250" y="1282700"/>
          <p14:tracePt t="36158" x="876300" y="1276350"/>
          <p14:tracePt t="36175" x="882650" y="1270000"/>
          <p14:tracePt t="36192" x="895350" y="1270000"/>
          <p14:tracePt t="36208" x="914400" y="1270000"/>
          <p14:tracePt t="36225" x="927100" y="1270000"/>
          <p14:tracePt t="36242" x="952500" y="1257300"/>
          <p14:tracePt t="36258" x="971550" y="1250950"/>
          <p14:tracePt t="36275" x="1003300" y="1244600"/>
          <p14:tracePt t="36295" x="1022350" y="1238250"/>
          <p14:tracePt t="36309" x="1041400" y="1238250"/>
          <p14:tracePt t="36325" x="1054100" y="1238250"/>
          <p14:tracePt t="36342" x="1060450" y="1238250"/>
          <p14:tracePt t="36359" x="1066800" y="1238250"/>
          <p14:tracePt t="36376" x="1079500" y="1238250"/>
          <p14:tracePt t="36392" x="1092200" y="1250950"/>
          <p14:tracePt t="36409" x="1104900" y="1257300"/>
          <p14:tracePt t="36425" x="1123950" y="1270000"/>
          <p14:tracePt t="36442" x="1136650" y="1276350"/>
          <p14:tracePt t="36446" x="1143000" y="1282700"/>
          <p14:tracePt t="36459" x="1143000" y="1289050"/>
          <p14:tracePt t="36475" x="1162050" y="1301750"/>
          <p14:tracePt t="36480" x="1162050" y="1308100"/>
          <p14:tracePt t="36492" x="1168400" y="1314450"/>
          <p14:tracePt t="36509" x="1181100" y="1333500"/>
          <p14:tracePt t="36525" x="1181100" y="1352550"/>
          <p14:tracePt t="36542" x="1193800" y="1377950"/>
          <p14:tracePt t="36559" x="1206500" y="1397000"/>
          <p14:tracePt t="36575" x="1206500" y="1403350"/>
          <p14:tracePt t="36592" x="1225550" y="1428750"/>
          <p14:tracePt t="36608" x="1231900" y="1428750"/>
          <p14:tracePt t="36625" x="1250950" y="1454150"/>
          <p14:tracePt t="36642" x="1320800" y="1485900"/>
          <p14:tracePt t="36659" x="1485900" y="1543050"/>
          <p14:tracePt t="36664" x="1593850" y="1574800"/>
          <p14:tracePt t="36675" x="1733550" y="1587500"/>
          <p14:tracePt t="36692" x="1974850" y="1612900"/>
          <p14:tracePt t="36696" x="2101850" y="1612900"/>
          <p14:tracePt t="36709" x="2336800" y="1612900"/>
          <p14:tracePt t="36725" x="2540000" y="1612900"/>
          <p14:tracePt t="36742" x="2717800" y="1612900"/>
          <p14:tracePt t="36759" x="2844800" y="1612900"/>
          <p14:tracePt t="36775" x="2952750" y="1612900"/>
          <p14:tracePt t="36792" x="3009900" y="1612900"/>
          <p14:tracePt t="36809" x="3041650" y="1612900"/>
          <p14:tracePt t="36826" x="3073400" y="1600200"/>
          <p14:tracePt t="36830" x="3079750" y="1593850"/>
          <p14:tracePt t="36842" x="3092450" y="1593850"/>
          <p14:tracePt t="36859" x="3098800" y="1587500"/>
          <p14:tracePt t="36875" x="3117850" y="1581150"/>
          <p14:tracePt t="36880" x="3124200" y="1574800"/>
          <p14:tracePt t="36893" x="3149600" y="1574800"/>
          <p14:tracePt t="36909" x="3175000" y="1568450"/>
          <p14:tracePt t="36926" x="3187700" y="1562100"/>
          <p14:tracePt t="36942" x="3206750" y="1555750"/>
          <p14:tracePt t="36959" x="3213100" y="1555750"/>
          <p14:tracePt t="36976" x="3225800" y="1549400"/>
          <p14:tracePt t="37031" x="3238500" y="1549400"/>
          <p14:tracePt t="37049" x="3251200" y="1549400"/>
          <p14:tracePt t="37055" x="3276600" y="1549400"/>
          <p14:tracePt t="37064" x="3308350" y="1549400"/>
          <p14:tracePt t="37077" x="3352800" y="1549400"/>
          <p14:tracePt t="37093" x="3549650" y="1593850"/>
          <p14:tracePt t="37109" x="3689350" y="1619250"/>
          <p14:tracePt t="37126" x="3797300" y="1631950"/>
          <p14:tracePt t="37142" x="3873500" y="1638300"/>
          <p14:tracePt t="37159" x="3892550" y="1644650"/>
          <p14:tracePt t="37278" x="3898900" y="1651000"/>
          <p14:tracePt t="37368" x="3898900" y="1657350"/>
          <p14:tracePt t="37571" x="3898900" y="1663700"/>
          <p14:tracePt t="37578" x="3898900" y="1670050"/>
          <p14:tracePt t="37595" x="3886200" y="1670050"/>
          <p14:tracePt t="37611" x="3873500" y="1670050"/>
          <p14:tracePt t="37616" x="3867150" y="1670050"/>
          <p14:tracePt t="37633" x="3848100" y="1670050"/>
          <p14:tracePt t="37646" x="3841750" y="1670050"/>
          <p14:tracePt t="37649" x="3822700" y="1670050"/>
          <p14:tracePt t="37661" x="3790950" y="1670050"/>
          <p14:tracePt t="37678" x="3733800" y="1670050"/>
          <p14:tracePt t="37694" x="3689350" y="1670050"/>
          <p14:tracePt t="37711" x="3663950" y="1670050"/>
          <p14:tracePt t="37728" x="3644900" y="1670050"/>
          <p14:tracePt t="37744" x="3632200" y="1663700"/>
          <p14:tracePt t="37783" x="3625850" y="1663700"/>
          <p14:tracePt t="37790" x="3619500" y="1657350"/>
          <p14:tracePt t="37830" x="3613150" y="1651000"/>
          <p14:tracePt t="37904" x="3606800" y="1651000"/>
          <p14:tracePt t="37959" x="3594100" y="1651000"/>
          <p14:tracePt t="38158" x="3587750" y="1651000"/>
          <p14:tracePt t="38174" x="3575050" y="1651000"/>
          <p14:tracePt t="38190" x="3562350" y="1651000"/>
          <p14:tracePt t="38207" x="3549650" y="1651000"/>
          <p14:tracePt t="38230" x="3543300" y="1651000"/>
          <p14:tracePt t="38238" x="3536950" y="1651000"/>
          <p14:tracePt t="38249" x="3530600" y="1638300"/>
          <p14:tracePt t="38266" x="3524250" y="1625600"/>
          <p14:tracePt t="38282" x="3517900" y="1600200"/>
          <p14:tracePt t="38299" x="3517900" y="1574800"/>
          <p14:tracePt t="38304" x="3517900" y="1562100"/>
          <p14:tracePt t="38316" x="3517900" y="1536700"/>
          <p14:tracePt t="38333" x="3517900" y="1504950"/>
          <p14:tracePt t="38337" x="3517900" y="1485900"/>
          <p14:tracePt t="38351" x="3517900" y="1460500"/>
          <p14:tracePt t="38366" x="3517900" y="1454150"/>
          <p14:tracePt t="38368" x="3517900" y="1447800"/>
          <p14:tracePt t="38383" x="3524250" y="1428750"/>
          <p14:tracePt t="38399" x="3536950" y="1416050"/>
          <p14:tracePt t="38416" x="3543300" y="1409700"/>
          <p14:tracePt t="38433" x="3549650" y="1409700"/>
          <p14:tracePt t="38449" x="3556000" y="1397000"/>
          <p14:tracePt t="38466" x="3568700" y="1397000"/>
          <p14:tracePt t="38483" x="3587750" y="1390650"/>
          <p14:tracePt t="38499" x="3600450" y="1377950"/>
          <p14:tracePt t="38516" x="3619500" y="1371600"/>
          <p14:tracePt t="38520" x="3625850" y="1371600"/>
          <p14:tracePt t="38534" x="3638550" y="1365250"/>
          <p14:tracePt t="38551" x="3651250" y="1365250"/>
          <p14:tracePt t="38566" x="3657600" y="1358900"/>
          <p14:tracePt t="38583" x="3670300" y="1352550"/>
          <p14:tracePt t="38622" x="3683000" y="1352550"/>
          <p14:tracePt t="38639" x="3689350" y="1352550"/>
          <p14:tracePt t="38688" x="3695700" y="1352550"/>
          <p14:tracePt t="38705" x="3708400" y="1352550"/>
          <p14:tracePt t="38712" x="3714750" y="1352550"/>
          <p14:tracePt t="38721" x="3727450" y="1365250"/>
          <p14:tracePt t="38735" x="3740150" y="1377950"/>
          <p14:tracePt t="38738" x="3746500" y="1377950"/>
          <p14:tracePt t="38751" x="3765550" y="1416050"/>
          <p14:tracePt t="38770" x="3771900" y="1416050"/>
          <p14:tracePt t="38783" x="3778250" y="1435100"/>
          <p14:tracePt t="38807" x="3778250" y="1441450"/>
          <p14:tracePt t="38849" x="3778250" y="1447800"/>
          <p14:tracePt t="38873" x="3778250" y="1454150"/>
          <p14:tracePt t="38911" x="3771900" y="1460500"/>
          <p14:tracePt t="43120" x="3765550" y="1466850"/>
          <p14:tracePt t="43128" x="3759200" y="1466850"/>
          <p14:tracePt t="43136" x="3752850" y="1466850"/>
          <p14:tracePt t="43145" x="3746500" y="1466850"/>
          <p14:tracePt t="43162" x="3733800" y="1479550"/>
          <p14:tracePt t="43178" x="3721100" y="1485900"/>
          <p14:tracePt t="43195" x="3702050" y="1485900"/>
          <p14:tracePt t="43249" x="3689350" y="1492250"/>
          <p14:tracePt t="43267" x="3676650" y="1498600"/>
          <p14:tracePt t="43273" x="3670300" y="1504950"/>
          <p14:tracePt t="43289" x="3657600" y="1511300"/>
          <p14:tracePt t="43305" x="3651250" y="1517650"/>
          <p14:tracePt t="43315" x="3632200" y="1536700"/>
          <p14:tracePt t="43329" x="3613150" y="1543050"/>
          <p14:tracePt t="43345" x="3562350" y="1581150"/>
          <p14:tracePt t="43362" x="3505200" y="1600200"/>
          <p14:tracePt t="43379" x="3467100" y="1606550"/>
          <p14:tracePt t="43395" x="3416300" y="1612900"/>
          <p14:tracePt t="43412" x="3384550" y="1612900"/>
          <p14:tracePt t="43428" x="3365500" y="1619250"/>
          <p14:tracePt t="43445" x="3359150" y="1619250"/>
          <p14:tracePt t="43462" x="3352800" y="1619250"/>
          <p14:tracePt t="43479" x="3346450" y="1625600"/>
          <p14:tracePt t="43515" x="3346450" y="1631950"/>
          <p14:tracePt t="43530" x="3340100" y="1638300"/>
          <p14:tracePt t="43546" x="3333750" y="1638300"/>
          <p14:tracePt t="43555" x="3327400" y="1638300"/>
          <p14:tracePt t="43573" x="3327400" y="1644650"/>
          <p14:tracePt t="43587" x="3321050" y="1651000"/>
          <p14:tracePt t="43609" x="3314700" y="1651000"/>
          <p14:tracePt t="43618" x="3314700" y="1657350"/>
          <p14:tracePt t="43629" x="3308350" y="1657350"/>
          <p14:tracePt t="43646" x="3295650" y="1670050"/>
          <p14:tracePt t="43667" x="3289300" y="1670050"/>
          <p14:tracePt t="43683" x="3276600" y="1676400"/>
          <p14:tracePt t="43722" x="3276600" y="1682750"/>
          <p14:tracePt t="43730" x="3263900" y="1682750"/>
          <p14:tracePt t="43738" x="3251200" y="1695450"/>
          <p14:tracePt t="43762" x="3244850" y="1708150"/>
          <p14:tracePt t="44546" x="3238500" y="1708150"/>
          <p14:tracePt t="44562" x="3232150" y="1714500"/>
          <p14:tracePt t="44588" x="3225800" y="1720850"/>
          <p14:tracePt t="44611" x="3213100" y="1720850"/>
          <p14:tracePt t="44626" x="3200400" y="1720850"/>
          <p14:tracePt t="44633" x="3175000" y="1720850"/>
          <p14:tracePt t="44643" x="3162300" y="1720850"/>
          <p14:tracePt t="44654" x="3130550" y="1720850"/>
          <p14:tracePt t="44671" x="3079750" y="1720850"/>
          <p14:tracePt t="44675" x="3035300" y="1720850"/>
          <p14:tracePt t="44688" x="2908300" y="1720850"/>
          <p14:tracePt t="44704" x="2832100" y="1701800"/>
          <p14:tracePt t="44721" x="2546350" y="1657350"/>
          <p14:tracePt t="44738" x="2343150" y="1625600"/>
          <p14:tracePt t="44754" x="2190750" y="1587500"/>
          <p14:tracePt t="44771" x="2076450" y="1587500"/>
          <p14:tracePt t="44788" x="1955800" y="1587500"/>
          <p14:tracePt t="44804" x="1847850" y="1587500"/>
          <p14:tracePt t="44821" x="1797050" y="1587500"/>
          <p14:tracePt t="44838" x="1758950" y="1593850"/>
          <p14:tracePt t="44854" x="1733550" y="1600200"/>
          <p14:tracePt t="44860" x="1720850" y="1612900"/>
          <p14:tracePt t="44871" x="1701800" y="1612900"/>
          <p14:tracePt t="44888" x="1625600" y="1612900"/>
          <p14:tracePt t="44891" x="1555750" y="1612900"/>
          <p14:tracePt t="44904" x="1473200" y="1612900"/>
          <p14:tracePt t="44921" x="1174750" y="1612900"/>
          <p14:tracePt t="44938" x="996950" y="1612900"/>
          <p14:tracePt t="44955" x="819150" y="1612900"/>
          <p14:tracePt t="44971" x="660400" y="1612900"/>
          <p14:tracePt t="44988" x="584200" y="1612900"/>
          <p14:tracePt t="45004" x="533400" y="1612900"/>
          <p14:tracePt t="45021" x="520700" y="1619250"/>
          <p14:tracePt t="45050" x="514350" y="1625600"/>
          <p14:tracePt t="45076" x="508000" y="1625600"/>
          <p14:tracePt t="45098" x="508000" y="1631950"/>
          <p14:tracePt t="45105" x="508000" y="1638300"/>
          <p14:tracePt t="45113" x="501650" y="1644650"/>
          <p14:tracePt t="45145" x="501650" y="1657350"/>
          <p14:tracePt t="45162" x="495300" y="1663700"/>
          <p14:tracePt t="45227" x="495300" y="1670050"/>
          <p14:tracePt t="45258" x="495300" y="1676400"/>
          <p14:tracePt t="45291" x="495300" y="1682750"/>
          <p14:tracePt t="45339" x="495300" y="1689100"/>
          <p14:tracePt t="45371" x="495300" y="1695450"/>
          <p14:tracePt t="45379" x="514350" y="1695450"/>
          <p14:tracePt t="45388" x="539750" y="1695450"/>
          <p14:tracePt t="45405" x="615950" y="1714500"/>
          <p14:tracePt t="45422" x="679450" y="1720850"/>
          <p14:tracePt t="45438" x="755650" y="1727200"/>
          <p14:tracePt t="45445" x="774700" y="1727200"/>
          <p14:tracePt t="45455" x="800100" y="1727200"/>
          <p14:tracePt t="45472" x="850900" y="1727200"/>
          <p14:tracePt t="45475" x="869950" y="1727200"/>
          <p14:tracePt t="45489" x="895350" y="1727200"/>
          <p14:tracePt t="45505" x="908050" y="1733550"/>
          <p14:tracePt t="45521" x="914400" y="1733550"/>
          <p14:tracePt t="45538" x="920750" y="1733550"/>
          <p14:tracePt t="45555" x="933450" y="1733550"/>
          <p14:tracePt t="47308" x="920750" y="1733550"/>
          <p14:tracePt t="47324" x="908050" y="1720850"/>
          <p14:tracePt t="47331" x="901700" y="1720850"/>
          <p14:tracePt t="47340" x="895350" y="1714500"/>
          <p14:tracePt t="47349" x="889000" y="1714500"/>
          <p14:tracePt t="47366" x="882650" y="1708150"/>
          <p14:tracePt t="47382" x="863600" y="1695450"/>
          <p14:tracePt t="47399" x="857250" y="1689100"/>
          <p14:tracePt t="47416" x="844550" y="1689100"/>
          <p14:tracePt t="47432" x="838200" y="1682750"/>
          <p14:tracePt t="47453" x="831850" y="1682750"/>
          <p14:tracePt t="47467" x="819150" y="1670050"/>
          <p14:tracePt t="47485" x="812800" y="1663700"/>
          <p14:tracePt t="47500" x="812800" y="1651000"/>
          <p14:tracePt t="47516" x="806450" y="1638300"/>
          <p14:tracePt t="47533" x="793750" y="1619250"/>
          <p14:tracePt t="47549" x="793750" y="1612900"/>
          <p14:tracePt t="47566" x="793750" y="1600200"/>
          <p14:tracePt t="47582" x="793750" y="1581150"/>
          <p14:tracePt t="47599" x="793750" y="1555750"/>
          <p14:tracePt t="47616" x="806450" y="1536700"/>
          <p14:tracePt t="47632" x="825500" y="1517650"/>
          <p14:tracePt t="47636" x="831850" y="1511300"/>
          <p14:tracePt t="47651" x="850900" y="1492250"/>
          <p14:tracePt t="47665" x="863600" y="1479550"/>
          <p14:tracePt t="47682" x="901700" y="1466850"/>
          <p14:tracePt t="47699" x="927100" y="1466850"/>
          <p14:tracePt t="47716" x="977900" y="1454150"/>
          <p14:tracePt t="47733" x="1009650" y="1441450"/>
          <p14:tracePt t="47749" x="1054100" y="1441450"/>
          <p14:tracePt t="47766" x="1117600" y="1441450"/>
          <p14:tracePt t="47783" x="1212850" y="1447800"/>
          <p14:tracePt t="47799" x="1358900" y="1492250"/>
          <p14:tracePt t="47816" x="1517650" y="1536700"/>
          <p14:tracePt t="47821" x="1593850" y="1562100"/>
          <p14:tracePt t="47832" x="1663700" y="1574800"/>
          <p14:tracePt t="47850" x="1771650" y="1606550"/>
          <p14:tracePt t="47854" x="1809750" y="1612900"/>
          <p14:tracePt t="47866" x="1841500" y="1631950"/>
          <p14:tracePt t="47869" x="1854200" y="1638300"/>
          <p14:tracePt t="47883" x="1866900" y="1638300"/>
          <p14:tracePt t="47988" x="1879600" y="1638300"/>
          <p14:tracePt t="47996" x="1898650" y="1638300"/>
          <p14:tracePt t="48005" x="1917700" y="1644650"/>
          <p14:tracePt t="48016" x="1955800" y="1644650"/>
          <p14:tracePt t="48034" x="2051050" y="1651000"/>
          <p14:tracePt t="48038" x="2095500" y="1670050"/>
          <p14:tracePt t="48052" x="2228850" y="1682750"/>
          <p14:tracePt t="48066" x="2311400" y="1695450"/>
          <p14:tracePt t="48083" x="2590800" y="1739900"/>
          <p14:tracePt t="48099" x="2794000" y="1765300"/>
          <p14:tracePt t="48116" x="2971800" y="1765300"/>
          <p14:tracePt t="48133" x="3117850" y="1765300"/>
          <p14:tracePt t="48149" x="3225800" y="1765300"/>
          <p14:tracePt t="48166" x="3289300" y="1765300"/>
          <p14:tracePt t="48183" x="3333750" y="1771650"/>
          <p14:tracePt t="48200" x="3359150" y="1771650"/>
          <p14:tracePt t="48205" x="3371850" y="1778000"/>
          <p14:tracePt t="48216" x="3378200" y="1778000"/>
          <p14:tracePt t="48233" x="3384550" y="1778000"/>
          <p14:tracePt t="48250" x="3390900" y="1778000"/>
          <p14:tracePt t="48276" x="3397250" y="1778000"/>
          <p14:tracePt t="48285" x="3403600" y="1778000"/>
          <p14:tracePt t="48300" x="3422650" y="1778000"/>
          <p14:tracePt t="48317" x="3454400" y="1778000"/>
          <p14:tracePt t="48333" x="3511550" y="1778000"/>
          <p14:tracePt t="48350" x="3568700" y="1778000"/>
          <p14:tracePt t="48367" x="3613150" y="1758950"/>
          <p14:tracePt t="48374" x="3632200" y="1752600"/>
          <p14:tracePt t="48383" x="3638550" y="1746250"/>
          <p14:tracePt t="48400" x="3663950" y="1733550"/>
          <p14:tracePt t="48416" x="3670300" y="1727200"/>
          <p14:tracePt t="48433" x="3689350" y="1720850"/>
          <p14:tracePt t="48450" x="3695700" y="1720850"/>
          <p14:tracePt t="48466" x="3708400" y="1714500"/>
          <p14:tracePt t="48483" x="3708400" y="1708150"/>
          <p14:tracePt t="48500" x="3714750" y="1708150"/>
          <p14:tracePt t="48516" x="3721100" y="1708150"/>
          <p14:tracePt t="48540" x="3727450" y="1701800"/>
          <p14:tracePt t="48550" x="3733800" y="1701800"/>
          <p14:tracePt t="48567" x="3740150" y="1695450"/>
          <p14:tracePt t="50237" x="3733800" y="1689100"/>
          <p14:tracePt t="51277" x="3740150" y="1689100"/>
          <p14:tracePt t="51285" x="3790950" y="1714500"/>
          <p14:tracePt t="51303" x="3905250" y="1752600"/>
          <p14:tracePt t="51320" x="4076700" y="1797050"/>
          <p14:tracePt t="51337" x="4273550" y="1854200"/>
          <p14:tracePt t="51342" x="4394200" y="1879600"/>
          <p14:tracePt t="51353" x="4514850" y="1898650"/>
          <p14:tracePt t="51371" x="4794250" y="1968500"/>
          <p14:tracePt t="51375" x="4946650" y="2012950"/>
          <p14:tracePt t="51388" x="5054600" y="2038350"/>
          <p14:tracePt t="51405" x="5289550" y="2108200"/>
          <p14:tracePt t="51409" x="5372100" y="2114550"/>
          <p14:tracePt t="51420" x="5448300" y="2133600"/>
          <p14:tracePt t="51437" x="5600700" y="2171700"/>
          <p14:tracePt t="51453" x="5645150" y="2184400"/>
          <p14:tracePt t="51470" x="5664200" y="2190750"/>
          <p14:tracePt t="51487" x="5683250" y="2190750"/>
          <p14:tracePt t="51503" x="5689600" y="2197100"/>
          <p14:tracePt t="51533" x="5702300" y="2197100"/>
          <p14:tracePt t="51576" x="5708650" y="2197100"/>
          <p14:tracePt t="51910" x="5715000" y="2203450"/>
          <p14:tracePt t="52516" x="5708650" y="2209800"/>
          <p14:tracePt t="52565" x="5702300" y="2209800"/>
          <p14:tracePt t="52581" x="5695950" y="2209800"/>
          <p14:tracePt t="52590" x="5689600" y="2209800"/>
          <p14:tracePt t="52597" x="5664200" y="2209800"/>
          <p14:tracePt t="52607" x="5657850" y="2209800"/>
          <p14:tracePt t="52624" x="5632450" y="2197100"/>
          <p14:tracePt t="52641" x="5607050" y="2190750"/>
          <p14:tracePt t="52657" x="5581650" y="2190750"/>
          <p14:tracePt t="52674" x="5562600" y="2184400"/>
          <p14:tracePt t="52678" x="5556250" y="2178050"/>
          <p14:tracePt t="52691" x="5549900" y="2171700"/>
          <p14:tracePt t="52708" x="5524500" y="2165350"/>
          <p14:tracePt t="52711" x="5518150" y="2165350"/>
          <p14:tracePt t="52724" x="5499100" y="2165350"/>
          <p14:tracePt t="52741" x="5486400" y="2152650"/>
          <p14:tracePt t="52757" x="5480050" y="2146300"/>
          <p14:tracePt t="52774" x="5467350" y="2139950"/>
          <p14:tracePt t="52791" x="5448300" y="2120900"/>
          <p14:tracePt t="52807" x="5441950" y="2108200"/>
          <p14:tracePt t="52824" x="5416550" y="2082800"/>
          <p14:tracePt t="52841" x="5410200" y="2063750"/>
          <p14:tracePt t="52857" x="5397500" y="2044700"/>
          <p14:tracePt t="52874" x="5391150" y="2025650"/>
          <p14:tracePt t="52891" x="5384800" y="2006600"/>
          <p14:tracePt t="52895" x="5384800" y="2000250"/>
          <p14:tracePt t="52907" x="5378450" y="1993900"/>
          <p14:tracePt t="52924" x="5378450" y="1974850"/>
          <p14:tracePt t="52941" x="5378450" y="1968500"/>
          <p14:tracePt t="52958" x="5378450" y="1955800"/>
          <p14:tracePt t="52975" x="5378450" y="1930400"/>
          <p14:tracePt t="52991" x="5378450" y="1905000"/>
          <p14:tracePt t="53008" x="5378450" y="1873250"/>
          <p14:tracePt t="53025" x="5378450" y="1835150"/>
          <p14:tracePt t="53041" x="5378450" y="1809750"/>
          <p14:tracePt t="53058" x="5378450" y="1784350"/>
          <p14:tracePt t="53064" x="5378450" y="1758950"/>
          <p14:tracePt t="53075" x="5378450" y="1752600"/>
          <p14:tracePt t="53081" x="5378450" y="1733550"/>
          <p14:tracePt t="53091" x="5378450" y="1727200"/>
          <p14:tracePt t="53108" x="5378450" y="1701800"/>
          <p14:tracePt t="53125" x="5384800" y="1682750"/>
          <p14:tracePt t="53141" x="5397500" y="1663700"/>
          <p14:tracePt t="53157" x="5403850" y="1651000"/>
          <p14:tracePt t="53174" x="5416550" y="1644650"/>
          <p14:tracePt t="53191" x="5429250" y="1625600"/>
          <p14:tracePt t="53208" x="5441950" y="1612900"/>
          <p14:tracePt t="53225" x="5461000" y="1600200"/>
          <p14:tracePt t="53241" x="5473700" y="1593850"/>
          <p14:tracePt t="53258" x="5492750" y="1581150"/>
          <p14:tracePt t="53263" x="5511800" y="1574800"/>
          <p14:tracePt t="53274" x="5524500" y="1568450"/>
          <p14:tracePt t="53292" x="5568950" y="1549400"/>
          <p14:tracePt t="53295" x="5575300" y="1549400"/>
          <p14:tracePt t="53308" x="5588000" y="1549400"/>
          <p14:tracePt t="53325" x="5619750" y="1543050"/>
          <p14:tracePt t="53329" x="5638800" y="1543050"/>
          <p14:tracePt t="53342" x="5670550" y="1543050"/>
          <p14:tracePt t="53358" x="5708650" y="1543050"/>
          <p14:tracePt t="53375" x="5734050" y="1543050"/>
          <p14:tracePt t="53391" x="5759450" y="1543050"/>
          <p14:tracePt t="53408" x="5778500" y="1543050"/>
          <p14:tracePt t="53425" x="5784850" y="1543050"/>
          <p14:tracePt t="53441" x="5797550" y="1543050"/>
          <p14:tracePt t="53458" x="5810250" y="1543050"/>
          <p14:tracePt t="53475" x="5829300" y="1549400"/>
          <p14:tracePt t="53479" x="5835650" y="1549400"/>
          <p14:tracePt t="53492" x="5848350" y="1555750"/>
          <p14:tracePt t="53509" x="5892800" y="1587500"/>
          <p14:tracePt t="53525" x="5918200" y="1600200"/>
          <p14:tracePt t="53542" x="5930900" y="1619250"/>
          <p14:tracePt t="53558" x="5943600" y="1638300"/>
          <p14:tracePt t="53575" x="5949950" y="1657350"/>
          <p14:tracePt t="53592" x="5962650" y="1670050"/>
          <p14:tracePt t="53609" x="5962650" y="1689100"/>
          <p14:tracePt t="53614" x="5962650" y="1701800"/>
          <p14:tracePt t="53625" x="5962650" y="1714500"/>
          <p14:tracePt t="53642" x="5962650" y="1746250"/>
          <p14:tracePt t="53658" x="5962650" y="1778000"/>
          <p14:tracePt t="53675" x="5962650" y="1822450"/>
          <p14:tracePt t="53680" x="5962650" y="1841500"/>
          <p14:tracePt t="53691" x="5962650" y="1866900"/>
          <p14:tracePt t="53708" x="5962650" y="1905000"/>
          <p14:tracePt t="53713" x="5962650" y="1924050"/>
          <p14:tracePt t="53725" x="5962650" y="1962150"/>
          <p14:tracePt t="53743" x="5962650" y="1987550"/>
          <p14:tracePt t="53759" x="5962650" y="2006600"/>
          <p14:tracePt t="53775" x="5962650" y="2019300"/>
          <p14:tracePt t="53792" x="5962650" y="2032000"/>
          <p14:tracePt t="53808" x="5962650" y="2051050"/>
          <p14:tracePt t="53825" x="5962650" y="2063750"/>
          <p14:tracePt t="53841" x="5962650" y="2076450"/>
          <p14:tracePt t="53858" x="5962650" y="2089150"/>
          <p14:tracePt t="53875" x="5962650" y="2095500"/>
          <p14:tracePt t="53892" x="5956300" y="2108200"/>
          <p14:tracePt t="53895" x="5956300" y="2114550"/>
          <p14:tracePt t="53909" x="5949950" y="2127250"/>
          <p14:tracePt t="53925" x="5943600" y="2146300"/>
          <p14:tracePt t="53942" x="5937250" y="2146300"/>
          <p14:tracePt t="53959" x="5930900" y="2152650"/>
          <p14:tracePt t="53991" x="5930900" y="2165350"/>
          <p14:tracePt t="54007" x="5924550" y="2165350"/>
          <p14:tracePt t="54015" x="5911850" y="2171700"/>
          <p14:tracePt t="54025" x="5911850" y="2178050"/>
          <p14:tracePt t="54042" x="5899150" y="2178050"/>
          <p14:tracePt t="54059" x="5873750" y="2184400"/>
          <p14:tracePt t="54064" x="5861050" y="2184400"/>
          <p14:tracePt t="54076" x="5842000" y="2184400"/>
          <p14:tracePt t="54093" x="5816600" y="2190750"/>
          <p14:tracePt t="54096" x="5810250" y="2190750"/>
          <p14:tracePt t="54108" x="5784850" y="2190750"/>
          <p14:tracePt t="54125" x="5765800" y="2190750"/>
          <p14:tracePt t="54142" x="5753100" y="2190750"/>
          <p14:tracePt t="54159" x="5740400" y="2190750"/>
          <p14:tracePt t="54175" x="5734050" y="2190750"/>
          <p14:tracePt t="54197" x="5727700" y="2190750"/>
          <p14:tracePt t="54214" x="5721350" y="2190750"/>
          <p14:tracePt t="54231" x="5715000" y="2190750"/>
          <p14:tracePt t="54242" x="5708650" y="2190750"/>
          <p14:tracePt t="54259" x="5695950" y="2190750"/>
          <p14:tracePt t="54265" x="5689600" y="2190750"/>
          <p14:tracePt t="54276" x="5683250" y="2190750"/>
          <p14:tracePt t="54293" x="5657850" y="2190750"/>
          <p14:tracePt t="54297" x="5638800" y="2190750"/>
          <p14:tracePt t="54309" x="5619750" y="2190750"/>
          <p14:tracePt t="54325" x="5613400" y="2190750"/>
          <p14:tracePt t="54328" x="5600700" y="2190750"/>
          <p14:tracePt t="54342" x="5594350" y="2190750"/>
          <p14:tracePt t="54743" x="5568950" y="2171700"/>
          <p14:tracePt t="54753" x="5543550" y="2159000"/>
          <p14:tracePt t="54759" x="5505450" y="2133600"/>
          <p14:tracePt t="54767" x="5441950" y="2108200"/>
          <p14:tracePt t="54783" x="5314950" y="2063750"/>
          <p14:tracePt t="54800" x="5175250" y="2012950"/>
          <p14:tracePt t="54816" x="4953000" y="1936750"/>
          <p14:tracePt t="54833" x="4705350" y="1854200"/>
          <p14:tracePt t="54849" x="4483100" y="1790700"/>
          <p14:tracePt t="54866" x="4330700" y="1746250"/>
          <p14:tracePt t="54883" x="4279900" y="1746250"/>
          <p14:tracePt t="54888" x="4273550" y="1746250"/>
          <p14:tracePt t="54900" x="4267200" y="1746250"/>
          <p14:tracePt t="54951" x="4260850" y="1746250"/>
          <p14:tracePt t="54967" x="4254500" y="1746250"/>
          <p14:tracePt t="54975" x="4235450" y="1746250"/>
          <p14:tracePt t="54983" x="4229100" y="1746250"/>
          <p14:tracePt t="55000" x="4184650" y="1746250"/>
          <p14:tracePt t="55017" x="4152900" y="1746250"/>
          <p14:tracePt t="55033" x="4121150" y="1746250"/>
          <p14:tracePt t="55050" x="4064000" y="1746250"/>
          <p14:tracePt t="55067" x="4006850" y="1746250"/>
          <p14:tracePt t="55073" x="3994150" y="1746250"/>
          <p14:tracePt t="55083" x="3975100" y="1752600"/>
          <p14:tracePt t="55100" x="3962400" y="1752600"/>
          <p14:tracePt t="55175" x="3956050" y="1752600"/>
          <p14:tracePt t="55190" x="3949700" y="1752600"/>
          <p14:tracePt t="55199" x="3943350" y="1752600"/>
          <p14:tracePt t="55215" x="3930650" y="1752600"/>
          <p14:tracePt t="55223" x="3924300" y="1752600"/>
          <p14:tracePt t="55233" x="3911600" y="1752600"/>
          <p14:tracePt t="55250" x="3892550" y="1746250"/>
          <p14:tracePt t="55267" x="3867150" y="1733550"/>
          <p14:tracePt t="55271" x="3854450" y="1727200"/>
          <p14:tracePt t="55283" x="3835400" y="1720850"/>
          <p14:tracePt t="55300" x="3816350" y="1714500"/>
          <p14:tracePt t="55317" x="3797300" y="1708150"/>
          <p14:tracePt t="55342" x="3790950" y="1708150"/>
          <p14:tracePt t="55376" x="3784600" y="1708150"/>
          <p14:tracePt t="55383" x="3778250" y="1708150"/>
          <p14:tracePt t="55391" x="3765550" y="1708150"/>
          <p14:tracePt t="55400" x="3746500" y="1708150"/>
          <p14:tracePt t="55417" x="3695700" y="1714500"/>
          <p14:tracePt t="55433" x="3651250" y="1727200"/>
          <p14:tracePt t="55450" x="3587750" y="1739900"/>
          <p14:tracePt t="55467" x="3556000" y="1752600"/>
          <p14:tracePt t="55472" x="3543300" y="1752600"/>
          <p14:tracePt t="55483" x="3517900" y="1752600"/>
          <p14:tracePt t="55500" x="3492500" y="1752600"/>
          <p14:tracePt t="55504" x="3473450" y="1752600"/>
          <p14:tracePt t="55518" x="3454400" y="1752600"/>
          <p14:tracePt t="55533" x="3441700" y="1752600"/>
          <p14:tracePt t="55567" x="3435350" y="1752600"/>
          <p14:tracePt t="55607" x="3429000" y="1752600"/>
          <p14:tracePt t="55646" x="3422650" y="1752600"/>
          <p14:tracePt t="55656" x="3416300" y="1752600"/>
          <p14:tracePt t="55687" x="3416300" y="1746250"/>
          <p14:tracePt t="55696" x="3409950" y="1746250"/>
          <p14:tracePt t="55705" x="3409950" y="1733550"/>
          <p14:tracePt t="55719" x="3397250" y="1720850"/>
          <p14:tracePt t="55722" x="3390900" y="1714500"/>
          <p14:tracePt t="55734" x="3384550" y="1701800"/>
          <p14:tracePt t="55751" x="3365500" y="1676400"/>
          <p14:tracePt t="55767" x="3365500" y="1670050"/>
          <p14:tracePt t="55784" x="3359150" y="1651000"/>
          <p14:tracePt t="55801" x="3359150" y="1631950"/>
          <p14:tracePt t="55817" x="3359150" y="1606550"/>
          <p14:tracePt t="55834" x="3359150" y="1581150"/>
          <p14:tracePt t="55851" x="3359150" y="1543050"/>
          <p14:tracePt t="55867" x="3359150" y="1517650"/>
          <p14:tracePt t="55884" x="3371850" y="1492250"/>
          <p14:tracePt t="55888" x="3378200" y="1479550"/>
          <p14:tracePt t="55901" x="3378200" y="1473200"/>
          <p14:tracePt t="55918" x="3397250" y="1435100"/>
          <p14:tracePt t="55934" x="3403600" y="1428750"/>
          <p14:tracePt t="55950" x="3422650" y="1428750"/>
          <p14:tracePt t="55967" x="3448050" y="1428750"/>
          <p14:tracePt t="55984" x="3511550" y="1428750"/>
          <p14:tracePt t="56000" x="3587750" y="1428750"/>
          <p14:tracePt t="56017" x="3695700" y="1447800"/>
          <p14:tracePt t="56034" x="3822700" y="1485900"/>
          <p14:tracePt t="56051" x="3962400" y="1530350"/>
          <p14:tracePt t="56067" x="4108450" y="1581150"/>
          <p14:tracePt t="56073" x="4140200" y="1600200"/>
          <p14:tracePt t="56084" x="4197350" y="1625600"/>
          <p14:tracePt t="56101" x="4318000" y="1689100"/>
          <p14:tracePt t="56104" x="4362450" y="1720850"/>
          <p14:tracePt t="56117" x="4445000" y="1771650"/>
          <p14:tracePt t="56134" x="4489450" y="1803400"/>
          <p14:tracePt t="56151" x="4508500" y="1809750"/>
          <p14:tracePt t="56167" x="4527550" y="1828800"/>
          <p14:tracePt t="56184" x="4546600" y="1835150"/>
          <p14:tracePt t="56200" x="4610100" y="1873250"/>
          <p14:tracePt t="56217" x="4673600" y="1898650"/>
          <p14:tracePt t="56234" x="4743450" y="1924050"/>
          <p14:tracePt t="56251" x="4845050" y="1955800"/>
          <p14:tracePt t="56268" x="4965700" y="1993900"/>
          <p14:tracePt t="56284" x="5130800" y="2044700"/>
          <p14:tracePt t="56289" x="5207000" y="2057400"/>
          <p14:tracePt t="56301" x="5283200" y="2082800"/>
          <p14:tracePt t="56319" x="5505450" y="2127250"/>
          <p14:tracePt t="56334" x="5619750" y="2139950"/>
          <p14:tracePt t="56351" x="5676900" y="2139950"/>
          <p14:tracePt t="56368" x="5689600" y="2139950"/>
          <p14:tracePt t="56384" x="5695950" y="2139950"/>
          <p14:tracePt t="56401" x="5702300" y="2139950"/>
          <p14:tracePt t="56417" x="5708650" y="2139950"/>
          <p14:tracePt t="56434" x="5715000" y="2139950"/>
          <p14:tracePt t="56451" x="5740400" y="2139950"/>
          <p14:tracePt t="56455" x="5753100" y="2139950"/>
          <p14:tracePt t="56467" x="5765800" y="2139950"/>
          <p14:tracePt t="56484" x="5778500" y="2139950"/>
          <p14:tracePt t="56488" x="5791200" y="2139950"/>
          <p14:tracePt t="56631" x="5784850" y="2139950"/>
          <p14:tracePt t="66452" x="5778500" y="2139950"/>
          <p14:tracePt t="66460" x="5778500" y="2165350"/>
          <p14:tracePt t="66468" x="5778500" y="2184400"/>
          <p14:tracePt t="66478" x="5778500" y="2209800"/>
          <p14:tracePt t="66495" x="5778500" y="2247900"/>
          <p14:tracePt t="66511" x="5778500" y="2286000"/>
          <p14:tracePt t="66528" x="5778500" y="2330450"/>
          <p14:tracePt t="66545" x="5778500" y="2374900"/>
          <p14:tracePt t="66550" x="5778500" y="2400300"/>
          <p14:tracePt t="66561" x="5778500" y="2413000"/>
          <p14:tracePt t="66580" x="5778500" y="2438400"/>
          <p14:tracePt t="66589" x="5778500" y="2470150"/>
          <p14:tracePt t="66598" x="5778500" y="2476500"/>
          <p14:tracePt t="66611" x="5778500" y="2495550"/>
          <p14:tracePt t="66660" x="5778500" y="2501900"/>
          <p14:tracePt t="66676" x="5778500" y="2508250"/>
          <p14:tracePt t="66685" x="5772150" y="2514600"/>
          <p14:tracePt t="66701" x="5765800" y="2527300"/>
          <p14:tracePt t="66712" x="5753100" y="2540000"/>
          <p14:tracePt t="66728" x="5734050" y="2559050"/>
          <p14:tracePt t="66733" x="5727700" y="2565400"/>
          <p14:tracePt t="66745" x="5721350" y="2578100"/>
          <p14:tracePt t="66762" x="5683250" y="2590800"/>
          <p14:tracePt t="66766" x="5664200" y="2609850"/>
          <p14:tracePt t="66778" x="5651500" y="2616200"/>
          <p14:tracePt t="66795" x="5600700" y="2647950"/>
          <p14:tracePt t="66799" x="5562600" y="2673350"/>
          <p14:tracePt t="66812" x="5448300" y="2711450"/>
          <p14:tracePt t="66828" x="5340350" y="2736850"/>
          <p14:tracePt t="66845" x="5194300" y="2774950"/>
          <p14:tracePt t="66861" x="5073650" y="2819400"/>
          <p14:tracePt t="66878" x="5003800" y="2838450"/>
          <p14:tracePt t="66895" x="4933950" y="2851150"/>
          <p14:tracePt t="66912" x="4876800" y="2876550"/>
          <p14:tracePt t="66928" x="4826000" y="2882900"/>
          <p14:tracePt t="66945" x="4775200" y="2901950"/>
          <p14:tracePt t="66949" x="4756150" y="2901950"/>
          <p14:tracePt t="66962" x="4724400" y="2901950"/>
          <p14:tracePt t="66979" x="4686300" y="2901950"/>
          <p14:tracePt t="66984" x="4667250" y="2901950"/>
          <p14:tracePt t="66995" x="4648200" y="2901950"/>
          <p14:tracePt t="67012" x="4635500" y="2901950"/>
          <p14:tracePt t="67028" x="4616450" y="2901950"/>
          <p14:tracePt t="67045" x="4572000" y="2901950"/>
          <p14:tracePt t="67062" x="4527550" y="2901950"/>
          <p14:tracePt t="67078" x="4483100" y="2901950"/>
          <p14:tracePt t="67095" x="4438650" y="2901950"/>
          <p14:tracePt t="67112" x="4413250" y="2901950"/>
          <p14:tracePt t="67128" x="4387850" y="2901950"/>
          <p14:tracePt t="67145" x="4368800" y="2901950"/>
          <p14:tracePt t="67162" x="4330700" y="2901950"/>
          <p14:tracePt t="67165" x="4318000" y="2901950"/>
          <p14:tracePt t="67179" x="4286250" y="2901950"/>
          <p14:tracePt t="67195" x="4273550" y="2901950"/>
          <p14:tracePt t="67212" x="4260850" y="2901950"/>
          <p14:tracePt t="67228" x="4235450" y="2901950"/>
          <p14:tracePt t="67245" x="4191000" y="2901950"/>
          <p14:tracePt t="67262" x="4178300" y="2901950"/>
          <p14:tracePt t="67279" x="4165600" y="2901950"/>
          <p14:tracePt t="67295" x="4159250" y="2901950"/>
          <p14:tracePt t="67340" x="4152900" y="2901950"/>
          <p14:tracePt t="67349" x="4146550" y="2901950"/>
          <p14:tracePt t="67373" x="4127500" y="2901950"/>
          <p14:tracePt t="67382" x="4121150" y="2895600"/>
          <p14:tracePt t="67397" x="4102100" y="2889250"/>
          <p14:tracePt t="67405" x="4095750" y="2889250"/>
          <p14:tracePt t="67413" x="4076700" y="2876550"/>
          <p14:tracePt t="67429" x="4032250" y="2863850"/>
          <p14:tracePt t="67446" x="3987800" y="2838450"/>
          <p14:tracePt t="67462" x="3975100" y="2832100"/>
          <p14:tracePt t="67598" x="3968750" y="2825750"/>
          <p14:tracePt t="67613" x="3956050" y="2819400"/>
          <p14:tracePt t="67621" x="3956050" y="2813050"/>
          <p14:tracePt t="67637" x="3949700" y="2806700"/>
          <p14:tracePt t="67646" x="3949700" y="2800350"/>
          <p14:tracePt t="67662" x="3943350" y="2787650"/>
          <p14:tracePt t="67679" x="3937000" y="2787650"/>
          <p14:tracePt t="67696" x="3930650" y="2781300"/>
          <p14:tracePt t="67712" x="3924300" y="2774950"/>
          <p14:tracePt t="67729" x="3917950" y="2768600"/>
          <p14:tracePt t="67735" x="3911600" y="2768600"/>
          <p14:tracePt t="67751" x="3905250" y="2768600"/>
          <p14:tracePt t="67773" x="3892550" y="2768600"/>
          <p14:tracePt t="67805" x="3886200" y="2762250"/>
          <p14:tracePt t="67821" x="3879850" y="2762250"/>
          <p14:tracePt t="67829" x="3879850" y="2755900"/>
          <p14:tracePt t="67837" x="3873500" y="2755900"/>
          <p14:tracePt t="67846" x="3867150" y="2755900"/>
          <p14:tracePt t="67869" x="3860800" y="2749550"/>
          <p14:tracePt t="67933" x="3848100" y="2749550"/>
          <p14:tracePt t="67941" x="3841750" y="2743200"/>
          <p14:tracePt t="67966" x="3841750" y="2736850"/>
          <p14:tracePt t="67989" x="3835400" y="2736850"/>
          <p14:tracePt t="68013" x="3822700" y="2730500"/>
          <p14:tracePt t="69215" x="3822700" y="2724150"/>
          <p14:tracePt t="69238" x="3816350" y="2717800"/>
          <p14:tracePt t="69246" x="3810000" y="2717800"/>
          <p14:tracePt t="69257" x="3810000" y="2711450"/>
          <p14:tracePt t="69273" x="3803650" y="2705100"/>
          <p14:tracePt t="69290" x="3797300" y="2705100"/>
          <p14:tracePt t="69445" x="3790950" y="2705100"/>
          <p14:tracePt t="70062" x="3797300" y="2705100"/>
          <p14:tracePt t="70069" x="3816350" y="2705100"/>
          <p14:tracePt t="70078" x="3829050" y="2698750"/>
          <p14:tracePt t="70087" x="3860800" y="2698750"/>
          <p14:tracePt t="70103" x="3930650" y="2692400"/>
          <p14:tracePt t="70120" x="4019550" y="2686050"/>
          <p14:tracePt t="70136" x="4083050" y="2686050"/>
          <p14:tracePt t="70153" x="4121150" y="2686050"/>
          <p14:tracePt t="70170" x="4159250" y="2686050"/>
          <p14:tracePt t="70174" x="4184650" y="2686050"/>
          <p14:tracePt t="70187" x="4197350" y="2686050"/>
          <p14:tracePt t="70206" x="4241800" y="2686050"/>
          <p14:tracePt t="70209" x="4267200" y="2686050"/>
          <p14:tracePt t="70220" x="4286250" y="2686050"/>
          <p14:tracePt t="70237" x="4394200" y="2686050"/>
          <p14:tracePt t="70253" x="4483100" y="2686050"/>
          <p14:tracePt t="70270" x="4591050" y="2686050"/>
          <p14:tracePt t="70287" x="4660900" y="2686050"/>
          <p14:tracePt t="70304" x="4749800" y="2686050"/>
          <p14:tracePt t="70320" x="4813300" y="2686050"/>
          <p14:tracePt t="70337" x="4889500" y="2686050"/>
          <p14:tracePt t="70354" x="4965700" y="2686050"/>
          <p14:tracePt t="70358" x="4997450" y="2686050"/>
          <p14:tracePt t="70370" x="5041900" y="2686050"/>
          <p14:tracePt t="70387" x="5105400" y="2686050"/>
          <p14:tracePt t="70391" x="5143500" y="2686050"/>
          <p14:tracePt t="70404" x="5207000" y="2673350"/>
          <p14:tracePt t="70420" x="5295900" y="2673350"/>
          <p14:tracePt t="70437" x="5365750" y="2673350"/>
          <p14:tracePt t="70454" x="5435600" y="2673350"/>
          <p14:tracePt t="70470" x="5511800" y="2673350"/>
          <p14:tracePt t="70487" x="5581650" y="2673350"/>
          <p14:tracePt t="70504" x="5638800" y="2679700"/>
          <p14:tracePt t="70520" x="5702300" y="2686050"/>
          <p14:tracePt t="70537" x="5778500" y="2698750"/>
          <p14:tracePt t="70554" x="5861050" y="2705100"/>
          <p14:tracePt t="70571" x="5943600" y="2705100"/>
          <p14:tracePt t="70575" x="5975350" y="2705100"/>
          <p14:tracePt t="70587" x="6019800" y="2705100"/>
          <p14:tracePt t="70592" x="6051550" y="2705100"/>
          <p14:tracePt t="70605" x="6089650" y="2705100"/>
          <p14:tracePt t="70607" x="6121400" y="2705100"/>
          <p14:tracePt t="70621" x="6178550" y="2705100"/>
          <p14:tracePt t="70637" x="6223000" y="2705100"/>
          <p14:tracePt t="70654" x="6273800" y="2705100"/>
          <p14:tracePt t="70671" x="6311900" y="2705100"/>
          <p14:tracePt t="70687" x="6362700" y="2705100"/>
          <p14:tracePt t="70704" x="6394450" y="2705100"/>
          <p14:tracePt t="70721" x="6445250" y="2705100"/>
          <p14:tracePt t="70737" x="6515100" y="2705100"/>
          <p14:tracePt t="70744" x="6546850" y="2705100"/>
          <p14:tracePt t="70754" x="6584950" y="2705100"/>
          <p14:tracePt t="70771" x="6648450" y="2705100"/>
          <p14:tracePt t="70776" x="6680200" y="2705100"/>
          <p14:tracePt t="70788" x="6711950" y="2705100"/>
          <p14:tracePt t="70806" x="6788150" y="2705100"/>
          <p14:tracePt t="70821" x="6813550" y="2705100"/>
          <p14:tracePt t="70837" x="6832600" y="2705100"/>
          <p14:tracePt t="70854" x="6838950" y="2705100"/>
          <p14:tracePt t="70876" x="6845300" y="2705100"/>
          <p14:tracePt t="70887" x="6858000" y="2705100"/>
          <p14:tracePt t="70904" x="6883400" y="2705100"/>
          <p14:tracePt t="70921" x="6940550" y="2705100"/>
          <p14:tracePt t="70937" x="7004050" y="2705100"/>
          <p14:tracePt t="70954" x="7067550" y="2705100"/>
          <p14:tracePt t="70971" x="7112000" y="2705100"/>
          <p14:tracePt t="70974" x="7131050" y="2705100"/>
          <p14:tracePt t="70987" x="7137400" y="2705100"/>
          <p14:tracePt t="71004" x="7150100" y="2705100"/>
          <p14:tracePt t="72103" x="7143750" y="2711450"/>
          <p14:tracePt t="72141" x="7137400" y="2711450"/>
          <p14:tracePt t="72182" x="7131050" y="2711450"/>
          <p14:tracePt t="72191" x="7124700" y="2711450"/>
          <p14:tracePt t="72201" x="7118350" y="2711450"/>
          <p14:tracePt t="72212" x="7105650" y="2711450"/>
          <p14:tracePt t="72231" x="7080250" y="2711450"/>
          <p14:tracePt t="72245" x="7061200" y="2711450"/>
          <p14:tracePt t="72262" x="7029450" y="2711450"/>
          <p14:tracePt t="72278" x="7010400" y="2711450"/>
          <p14:tracePt t="72295" x="6997700" y="2711450"/>
          <p14:tracePt t="72334" x="6991350" y="2711450"/>
          <p14:tracePt t="72367" x="6985000" y="2711450"/>
          <p14:tracePt t="72375" x="6978650" y="2711450"/>
          <p14:tracePt t="72391" x="6965950" y="2711450"/>
          <p14:tracePt t="72401" x="6959600" y="2711450"/>
          <p14:tracePt t="72412" x="6953250" y="2711450"/>
          <p14:tracePt t="72429" x="6921500" y="2705100"/>
          <p14:tracePt t="72434" x="6902450" y="2705100"/>
          <p14:tracePt t="72446" x="6851650" y="2692400"/>
          <p14:tracePt t="72462" x="6807200" y="2686050"/>
          <p14:tracePt t="72478" x="6724650" y="2660650"/>
          <p14:tracePt t="72495" x="6692900" y="2647950"/>
          <p14:tracePt t="72511" x="6686550" y="2641600"/>
          <p14:tracePt t="72528" x="6680200" y="2641600"/>
          <p14:tracePt t="72545" x="6673850" y="2641600"/>
          <p14:tracePt t="72562" x="6667500" y="2641600"/>
          <p14:tracePt t="72578" x="6661150" y="2635250"/>
          <p14:tracePt t="72600" x="6654800" y="2628900"/>
          <p14:tracePt t="72612" x="6654800" y="2622550"/>
          <p14:tracePt t="72629" x="6648450" y="2609850"/>
          <p14:tracePt t="72647" x="6648450" y="2590800"/>
          <p14:tracePt t="72662" x="6648450" y="2571750"/>
          <p14:tracePt t="72678" x="6648450" y="2552700"/>
          <p14:tracePt t="72695" x="6648450" y="2540000"/>
          <p14:tracePt t="72712" x="6648450" y="2520950"/>
          <p14:tracePt t="72729" x="6648450" y="2495550"/>
          <p14:tracePt t="72745" x="6667500" y="2463800"/>
          <p14:tracePt t="72762" x="6692900" y="2432050"/>
          <p14:tracePt t="72779" x="6705600" y="2400300"/>
          <p14:tracePt t="72795" x="6731000" y="2362200"/>
          <p14:tracePt t="72800" x="6743700" y="2343150"/>
          <p14:tracePt t="72812" x="6750050" y="2343150"/>
          <p14:tracePt t="72829" x="6762750" y="2311400"/>
          <p14:tracePt t="72833" x="6775450" y="2305050"/>
          <p14:tracePt t="72846" x="6800850" y="2279650"/>
          <p14:tracePt t="72862" x="6813550" y="2254250"/>
          <p14:tracePt t="72879" x="6838950" y="2235200"/>
          <p14:tracePt t="72895" x="6864350" y="2203450"/>
          <p14:tracePt t="72912" x="6864350" y="2190750"/>
          <p14:tracePt t="72930" x="6883400" y="2178050"/>
          <p14:tracePt t="72945" x="6896100" y="2159000"/>
          <p14:tracePt t="72962" x="6908800" y="2152650"/>
          <p14:tracePt t="72979" x="6934200" y="2152650"/>
          <p14:tracePt t="72995" x="6953250" y="2152650"/>
          <p14:tracePt t="73012" x="6985000" y="2146300"/>
          <p14:tracePt t="73015" x="6997700" y="2139950"/>
          <p14:tracePt t="73029" x="7004050" y="2133600"/>
          <p14:tracePt t="73045" x="7035800" y="2133600"/>
          <p14:tracePt t="73062" x="7061200" y="2133600"/>
          <p14:tracePt t="73079" x="7086600" y="2133600"/>
          <p14:tracePt t="73095" x="7112000" y="2139950"/>
          <p14:tracePt t="73112" x="7143750" y="2159000"/>
          <p14:tracePt t="73129" x="7169150" y="2171700"/>
          <p14:tracePt t="73145" x="7226300" y="2222500"/>
          <p14:tracePt t="73162" x="7264400" y="2260600"/>
          <p14:tracePt t="73179" x="7302500" y="2298700"/>
          <p14:tracePt t="73196" x="7327900" y="2324100"/>
          <p14:tracePt t="73212" x="7340600" y="2349500"/>
          <p14:tracePt t="73216" x="7346950" y="2362200"/>
          <p14:tracePt t="73229" x="7353300" y="2368550"/>
          <p14:tracePt t="73247" x="7353300" y="2400300"/>
          <p14:tracePt t="73262" x="7353300" y="2406650"/>
          <p14:tracePt t="73279" x="7353300" y="2419350"/>
          <p14:tracePt t="73296" x="7353300" y="2425700"/>
          <p14:tracePt t="73313" x="7353300" y="2438400"/>
          <p14:tracePt t="73329" x="7353300" y="2451100"/>
          <p14:tracePt t="73346" x="7340600" y="2476500"/>
          <p14:tracePt t="73363" x="7334250" y="2501900"/>
          <p14:tracePt t="73368" x="7334250" y="2520950"/>
          <p14:tracePt t="73379" x="7334250" y="2533650"/>
          <p14:tracePt t="73396" x="7327900" y="2552700"/>
          <p14:tracePt t="73401" x="7315200" y="2571750"/>
          <p14:tracePt t="73413" x="7315200" y="2578100"/>
          <p14:tracePt t="73431" x="7302500" y="2597150"/>
          <p14:tracePt t="73435" x="7302500" y="2603500"/>
          <p14:tracePt t="73446" x="7296150" y="2616200"/>
          <p14:tracePt t="73463" x="7270750" y="2635250"/>
          <p14:tracePt t="73479" x="7251700" y="2654300"/>
          <p14:tracePt t="73496" x="7219950" y="2667000"/>
          <p14:tracePt t="73513" x="7162800" y="2679700"/>
          <p14:tracePt t="73529" x="7092950" y="2698750"/>
          <p14:tracePt t="73546" x="7010400" y="2724150"/>
          <p14:tracePt t="73562" x="6940550" y="2730500"/>
          <p14:tracePt t="73579" x="6908800" y="2736850"/>
          <p14:tracePt t="73586" x="6896100" y="2736850"/>
          <p14:tracePt t="73596" x="6889750" y="2736850"/>
          <p14:tracePt t="74207" x="6883400" y="2736850"/>
          <p14:tracePt t="74223" x="6877050" y="2736850"/>
          <p14:tracePt t="74248" x="6870700" y="2736850"/>
          <p14:tracePt t="74256" x="6864350" y="2736850"/>
          <p14:tracePt t="74265" x="6851650" y="2736850"/>
          <p14:tracePt t="74281" x="6838950" y="2736850"/>
          <p14:tracePt t="74298" x="6832600" y="2736850"/>
          <p14:tracePt t="74409" x="6826250" y="2736850"/>
          <p14:tracePt t="74424" x="6819900" y="2736850"/>
          <p14:tracePt t="74440" x="6807200" y="2736850"/>
          <p14:tracePt t="74448" x="6788150" y="2736850"/>
          <p14:tracePt t="74457" x="6775450" y="2736850"/>
          <p14:tracePt t="74465" x="6743700" y="2736850"/>
          <p14:tracePt t="74481" x="6705600" y="2736850"/>
          <p14:tracePt t="74498" x="6673850" y="2736850"/>
          <p14:tracePt t="74515" x="6648450" y="2736850"/>
          <p14:tracePt t="74531" x="6635750" y="2736850"/>
          <p14:tracePt t="74648" x="6629400" y="2736850"/>
          <p14:tracePt t="74655" x="6629400" y="2730500"/>
          <p14:tracePt t="74665" x="6604000" y="2724150"/>
          <p14:tracePt t="74682" x="6515100" y="2692400"/>
          <p14:tracePt t="74698" x="6375400" y="2667000"/>
          <p14:tracePt t="74715" x="6191250" y="2641600"/>
          <p14:tracePt t="74732" x="5949950" y="2603500"/>
          <p14:tracePt t="74748" x="5645150" y="2552700"/>
          <p14:tracePt t="74765" x="5321300" y="2520950"/>
          <p14:tracePt t="74769" x="5156200" y="2489200"/>
          <p14:tracePt t="74782" x="5048250" y="2476500"/>
          <p14:tracePt t="74787" x="4953000" y="2470150"/>
          <p14:tracePt t="74798" x="4800600" y="2451100"/>
          <p14:tracePt t="74815" x="4737100" y="2444750"/>
          <p14:tracePt t="74832" x="4679950" y="2444750"/>
          <p14:tracePt t="74848" x="4641850" y="2444750"/>
          <p14:tracePt t="74865" x="4584700" y="2438400"/>
          <p14:tracePt t="74882" x="4521200" y="2438400"/>
          <p14:tracePt t="74898" x="4406900" y="2419350"/>
          <p14:tracePt t="74915" x="4318000" y="2406650"/>
          <p14:tracePt t="74932" x="4178300" y="2393950"/>
          <p14:tracePt t="74937" x="4108450" y="2393950"/>
          <p14:tracePt t="74948" x="4006850" y="2368550"/>
          <p14:tracePt t="74966" x="3810000" y="2349500"/>
          <p14:tracePt t="74969" x="3702050" y="2324100"/>
          <p14:tracePt t="74982" x="3638550" y="2311400"/>
          <p14:tracePt t="74999" x="3454400" y="2292350"/>
          <p14:tracePt t="75015" x="3384550" y="2279650"/>
          <p14:tracePt t="75032" x="3359150" y="2279650"/>
          <p14:tracePt t="75048" x="3346450" y="2279650"/>
          <p14:tracePt t="75079" x="3340100" y="2279650"/>
          <p14:tracePt t="75095" x="3333750" y="2279650"/>
          <p14:tracePt t="75103" x="3327400" y="2279650"/>
          <p14:tracePt t="75120" x="3308350" y="2279650"/>
          <p14:tracePt t="75143" x="3302000" y="2279650"/>
          <p14:tracePt t="75153" x="3289300" y="2279650"/>
          <p14:tracePt t="75560" x="3276600" y="2279650"/>
          <p14:tracePt t="75569" x="3251200" y="2279650"/>
          <p14:tracePt t="75576" x="3213100" y="2266950"/>
          <p14:tracePt t="75594" x="3079750" y="2235200"/>
          <p14:tracePt t="75602" x="3003550" y="2209800"/>
          <p14:tracePt t="75618" x="2774950" y="2146300"/>
          <p14:tracePt t="75635" x="2559050" y="2089150"/>
          <p14:tracePt t="75652" x="2362200" y="2032000"/>
          <p14:tracePt t="75668" x="2203450" y="1987550"/>
          <p14:tracePt t="75685" x="2120900" y="1962150"/>
          <p14:tracePt t="75689" x="2082800" y="1949450"/>
          <p14:tracePt t="75703" x="2063750" y="1943100"/>
          <p14:tracePt t="75706" x="2044700" y="1936750"/>
          <p14:tracePt t="75719" x="2025650" y="1930400"/>
          <p14:tracePt t="75735" x="2000250" y="1917700"/>
          <p14:tracePt t="75753" x="1974850" y="1917700"/>
          <p14:tracePt t="75769" x="1936750" y="1911350"/>
          <p14:tracePt t="75786" x="1892300" y="1911350"/>
          <p14:tracePt t="75802" x="1854200" y="1911350"/>
          <p14:tracePt t="75819" x="1797050" y="1911350"/>
          <p14:tracePt t="75836" x="1720850" y="1911350"/>
          <p14:tracePt t="75852" x="1657350" y="1911350"/>
          <p14:tracePt t="75858" x="1631950" y="1911350"/>
          <p14:tracePt t="75869" x="1600200" y="1911350"/>
          <p14:tracePt t="75886" x="1549400" y="1911350"/>
          <p14:tracePt t="75891" x="1536700" y="1911350"/>
          <p14:tracePt t="75904" x="1517650" y="1911350"/>
          <p14:tracePt t="75920" x="1460500" y="1885950"/>
          <p14:tracePt t="75935" x="1403350" y="1873250"/>
          <p14:tracePt t="75952" x="1358900" y="1847850"/>
          <p14:tracePt t="75969" x="1320800" y="1841500"/>
          <p14:tracePt t="75986" x="1308100" y="1841500"/>
          <p14:tracePt t="76002" x="1301750" y="1841500"/>
          <p14:tracePt t="76019" x="1270000" y="1828800"/>
          <p14:tracePt t="76036" x="1244600" y="1828800"/>
          <p14:tracePt t="76052" x="1200150" y="1822450"/>
          <p14:tracePt t="76058" x="1187450" y="1822450"/>
          <p14:tracePt t="76069" x="1162050" y="1816100"/>
          <p14:tracePt t="76086" x="1104900" y="1816100"/>
          <p14:tracePt t="76090" x="1079500" y="1816100"/>
          <p14:tracePt t="76102" x="1035050" y="1816100"/>
          <p14:tracePt t="76119" x="977900" y="1816100"/>
          <p14:tracePt t="76135" x="920750" y="1816100"/>
          <p14:tracePt t="76152" x="889000" y="1816100"/>
          <p14:tracePt t="76169" x="863600" y="1816100"/>
          <p14:tracePt t="76265" x="857250" y="1816100"/>
          <p14:tracePt t="76282" x="844550" y="1816100"/>
          <p14:tracePt t="76313" x="838200" y="1816100"/>
          <p14:tracePt t="76353" x="831850" y="1816100"/>
          <p14:tracePt t="76409" x="825500" y="1816100"/>
          <p14:tracePt t="76529" x="819150" y="1816100"/>
          <p14:tracePt t="76591" x="812800" y="1816100"/>
          <p14:tracePt t="76785" x="806450" y="1803400"/>
          <p14:tracePt t="77043" x="800100" y="1797050"/>
          <p14:tracePt t="77065" x="793750" y="1790700"/>
          <p14:tracePt t="77112" x="787400" y="1784350"/>
          <p14:tracePt t="77161" x="787400" y="1778000"/>
          <p14:tracePt t="77226" x="781050" y="1765300"/>
          <p14:tracePt t="77249" x="781050" y="1758950"/>
          <p14:tracePt t="77297" x="774700" y="1758950"/>
          <p14:tracePt t="77465" x="774700" y="1752600"/>
          <p14:tracePt t="77530" x="787400" y="1752600"/>
          <p14:tracePt t="77538" x="812800" y="1752600"/>
          <p14:tracePt t="77546" x="825500" y="1752600"/>
          <p14:tracePt t="77557" x="838200" y="1752600"/>
          <p14:tracePt t="77574" x="882650" y="1752600"/>
          <p14:tracePt t="77579" x="908050" y="1752600"/>
          <p14:tracePt t="77590" x="927100" y="1752600"/>
          <p14:tracePt t="77609" x="984250" y="1752600"/>
          <p14:tracePt t="77624" x="1016000" y="1746250"/>
          <p14:tracePt t="77641" x="1022350" y="1746250"/>
          <p14:tracePt t="77787" x="996950" y="1739900"/>
          <p14:tracePt t="77794" x="939800" y="1727200"/>
          <p14:tracePt t="77808" x="863600" y="1714500"/>
          <p14:tracePt t="77825" x="673100" y="1701800"/>
          <p14:tracePt t="77841" x="552450" y="1676400"/>
          <p14:tracePt t="77857" x="508000" y="1663700"/>
          <p14:tracePt t="77874" x="482600" y="1638300"/>
          <p14:tracePt t="77891" x="482600" y="1631950"/>
          <p14:tracePt t="77907" x="482600" y="1606550"/>
          <p14:tracePt t="77924" x="482600" y="1587500"/>
          <p14:tracePt t="77941" x="488950" y="1555750"/>
          <p14:tracePt t="77948" x="488950" y="1543050"/>
          <p14:tracePt t="77957" x="488950" y="1536700"/>
          <p14:tracePt t="77974" x="495300" y="1504950"/>
          <p14:tracePt t="77980" x="495300" y="1492250"/>
          <p14:tracePt t="77991" x="508000" y="1473200"/>
          <p14:tracePt t="78010" x="539750" y="1409700"/>
          <p14:tracePt t="78024" x="565150" y="1390650"/>
          <p14:tracePt t="78041" x="590550" y="1365250"/>
          <p14:tracePt t="78058" x="628650" y="1339850"/>
          <p14:tracePt t="78074" x="679450" y="1314450"/>
          <p14:tracePt t="78091" x="730250" y="1289050"/>
          <p14:tracePt t="78107" x="781050" y="1270000"/>
          <p14:tracePt t="78124" x="869950" y="1244600"/>
          <p14:tracePt t="78141" x="958850" y="1231900"/>
          <p14:tracePt t="78157" x="1066800" y="1231900"/>
          <p14:tracePt t="78174" x="1149350" y="1206500"/>
          <p14:tracePt t="78177" x="1168400" y="1206500"/>
          <p14:tracePt t="78191" x="1212850" y="1206500"/>
          <p14:tracePt t="78209" x="1257300" y="1200150"/>
          <p14:tracePt t="78224" x="1270000" y="1200150"/>
          <p14:tracePt t="78282" x="1276350" y="1200150"/>
          <p14:tracePt t="78290" x="1282700" y="1200150"/>
          <p14:tracePt t="78298" x="1289050" y="1200150"/>
          <p14:tracePt t="78308" x="1289050" y="1206500"/>
          <p14:tracePt t="78324" x="1314450" y="1238250"/>
          <p14:tracePt t="78341" x="1327150" y="1270000"/>
          <p14:tracePt t="78346" x="1327150" y="1282700"/>
          <p14:tracePt t="78358" x="1339850" y="1295400"/>
          <p14:tracePt t="78374" x="1339850" y="1320800"/>
          <p14:tracePt t="78379" x="1339850" y="1339850"/>
          <p14:tracePt t="78391" x="1346200" y="1352550"/>
          <p14:tracePt t="78408" x="1346200" y="1377950"/>
          <p14:tracePt t="78411" x="1346200" y="1390650"/>
          <p14:tracePt t="78426" x="1346200" y="1403350"/>
          <p14:tracePt t="78441" x="1346200" y="1416050"/>
          <p14:tracePt t="78457" x="1333500" y="1441450"/>
          <p14:tracePt t="78474" x="1301750" y="1454150"/>
          <p14:tracePt t="78491" x="1244600" y="1485900"/>
          <p14:tracePt t="78507" x="1187450" y="1511300"/>
          <p14:tracePt t="78524" x="1149350" y="1524000"/>
          <p14:tracePt t="78541" x="1111250" y="1543050"/>
          <p14:tracePt t="78546" x="1098550" y="1543050"/>
          <p14:tracePt t="78558" x="1098550" y="1549400"/>
          <p14:tracePt t="78705" x="1092200" y="1549400"/>
          <p14:tracePt t="78713" x="1085850" y="1543050"/>
          <p14:tracePt t="78724" x="1079500" y="1524000"/>
          <p14:tracePt t="78741" x="1060450" y="1473200"/>
          <p14:tracePt t="78758" x="1054100" y="1409700"/>
          <p14:tracePt t="78762" x="1047750" y="1371600"/>
          <p14:tracePt t="78775" x="1047750" y="1320800"/>
          <p14:tracePt t="78793" x="1028700" y="1270000"/>
          <p14:tracePt t="78795" x="1028700" y="1244600"/>
          <p14:tracePt t="78808" x="1028700" y="1212850"/>
          <p14:tracePt t="78824" x="1022350" y="1187450"/>
          <p14:tracePt t="78841" x="1022350" y="1174750"/>
          <p14:tracePt t="78890" x="1022350" y="1168400"/>
          <p14:tracePt t="78898" x="1016000" y="1168400"/>
          <p14:tracePt t="78915" x="1009650" y="1155700"/>
          <p14:tracePt t="78925" x="1003300" y="1149350"/>
          <p14:tracePt t="78942" x="984250" y="1130300"/>
          <p14:tracePt t="78958" x="977900" y="1123950"/>
          <p14:tracePt t="79051" x="971550" y="1117600"/>
          <p14:tracePt t="79121" x="971550" y="1123950"/>
          <p14:tracePt t="79129" x="971550" y="1136650"/>
          <p14:tracePt t="79146" x="958850" y="1143000"/>
          <p14:tracePt t="79162" x="958850" y="1149350"/>
          <p14:tracePt t="79169" x="952500" y="1162050"/>
          <p14:tracePt t="79185" x="952500" y="1168400"/>
          <p14:tracePt t="79212" x="933450" y="1187450"/>
          <p14:tracePt t="79217" x="927100" y="1193800"/>
          <p14:tracePt t="79226" x="914400" y="1200150"/>
          <p14:tracePt t="79242" x="882650" y="1200150"/>
          <p14:tracePt t="79258" x="844550" y="1212850"/>
          <p14:tracePt t="79275" x="812800" y="1219200"/>
          <p14:tracePt t="79292" x="781050" y="1219200"/>
          <p14:tracePt t="79308" x="762000" y="1219200"/>
          <p14:tracePt t="79325" x="736600" y="1219200"/>
          <p14:tracePt t="79342" x="711200" y="1219200"/>
          <p14:tracePt t="79358" x="660400" y="1219200"/>
          <p14:tracePt t="79363" x="647700" y="1212850"/>
          <p14:tracePt t="79375" x="622300" y="1200150"/>
          <p14:tracePt t="79395" x="546100" y="1155700"/>
          <p14:tracePt t="79410" x="514350" y="1123950"/>
          <p14:tracePt t="79425" x="501650" y="1104900"/>
          <p14:tracePt t="79442" x="495300" y="1066800"/>
          <p14:tracePt t="79459" x="495300" y="1047750"/>
          <p14:tracePt t="79475" x="495300" y="1009650"/>
          <p14:tracePt t="79492" x="495300" y="977900"/>
          <p14:tracePt t="79509" x="508000" y="952500"/>
          <p14:tracePt t="79526" x="539750" y="920750"/>
          <p14:tracePt t="79542" x="584200" y="882650"/>
          <p14:tracePt t="79547" x="590550" y="882650"/>
          <p14:tracePt t="79559" x="615950" y="863600"/>
          <p14:tracePt t="79576" x="666750" y="831850"/>
          <p14:tracePt t="79580" x="679450" y="819150"/>
          <p14:tracePt t="79593" x="692150" y="806450"/>
          <p14:tracePt t="79596" x="717550" y="787400"/>
          <p14:tracePt t="79609" x="755650" y="762000"/>
          <p14:tracePt t="79625" x="774700" y="755650"/>
          <p14:tracePt t="79642" x="781050" y="755650"/>
          <p14:tracePt t="79659" x="781050" y="749300"/>
          <p14:tracePt t="79683" x="787400" y="749300"/>
          <p14:tracePt t="79692" x="793750" y="749300"/>
          <p14:tracePt t="79716" x="812800" y="749300"/>
          <p14:tracePt t="79726" x="825500" y="755650"/>
          <p14:tracePt t="79742" x="876300" y="774700"/>
          <p14:tracePt t="79747" x="889000" y="781050"/>
          <p14:tracePt t="79759" x="908050" y="787400"/>
          <p14:tracePt t="79775" x="939800" y="806450"/>
          <p14:tracePt t="79779" x="939800" y="812800"/>
          <p14:tracePt t="79795" x="965200" y="831850"/>
          <p14:tracePt t="79808" x="977900" y="850900"/>
          <p14:tracePt t="79825" x="990600" y="869950"/>
          <p14:tracePt t="79842" x="996950" y="882650"/>
          <p14:tracePt t="79859" x="996950" y="889000"/>
          <p14:tracePt t="79876" x="996950" y="901700"/>
          <p14:tracePt t="79892" x="996950" y="920750"/>
          <p14:tracePt t="79909" x="996950" y="952500"/>
          <p14:tracePt t="79925" x="996950" y="977900"/>
          <p14:tracePt t="79931" x="996950" y="984250"/>
          <p14:tracePt t="79942" x="996950" y="990600"/>
          <p14:tracePt t="79959" x="996950" y="1009650"/>
          <p14:tracePt t="79980" x="996950" y="1016000"/>
          <p14:tracePt t="79995" x="996950" y="1022350"/>
          <p14:tracePt t="80019" x="996950" y="1028700"/>
          <p14:tracePt t="80027" x="996950" y="1035050"/>
          <p14:tracePt t="80043" x="996950" y="1041400"/>
          <p14:tracePt t="80059" x="996950" y="1047750"/>
          <p14:tracePt t="80076" x="996950" y="1054100"/>
          <p14:tracePt t="80092" x="996950" y="1060450"/>
          <p14:tracePt t="80109" x="996950" y="1079500"/>
          <p14:tracePt t="80125" x="990600" y="1085850"/>
          <p14:tracePt t="80147" x="984250" y="1092200"/>
          <p14:tracePt t="80186" x="984250" y="1098550"/>
          <p14:tracePt t="80226" x="977900" y="1104900"/>
          <p14:tracePt t="80290" x="977900" y="1111250"/>
          <p14:tracePt t="81380" x="984250" y="1111250"/>
          <p14:tracePt t="81388" x="990600" y="1111250"/>
          <p14:tracePt t="81403" x="996950" y="1104900"/>
          <p14:tracePt t="81428" x="1003300" y="1104900"/>
          <p14:tracePt t="81435" x="1009650" y="1104900"/>
          <p14:tracePt t="81499" x="1016000" y="1104900"/>
          <p14:tracePt t="81523" x="1022350" y="1098550"/>
          <p14:tracePt t="81747" x="1028700" y="1098550"/>
          <p14:tracePt t="81866" x="1035050" y="1092200"/>
          <p14:tracePt t="82092" x="1041400" y="1092200"/>
          <p14:tracePt t="82212" x="1041400" y="1085850"/>
          <p14:tracePt t="87510" x="1054100" y="1079500"/>
          <p14:tracePt t="87518" x="1066800" y="1079500"/>
          <p14:tracePt t="87526" x="1092200" y="1092200"/>
          <p14:tracePt t="87536" x="1092200" y="1098550"/>
          <p14:tracePt t="87552" x="1130300" y="1123950"/>
          <p14:tracePt t="87569" x="1155700" y="1155700"/>
          <p14:tracePt t="87586" x="1193800" y="1181100"/>
          <p14:tracePt t="87594" x="1212850" y="1200150"/>
          <p14:tracePt t="87599" x="1219200" y="1206500"/>
          <p14:tracePt t="87608" x="1219200" y="1212850"/>
          <p14:tracePt t="87619" x="1231900" y="1212850"/>
          <p14:tracePt t="87640" x="1238250" y="1225550"/>
          <p14:tracePt t="87652" x="1238250" y="1231900"/>
          <p14:tracePt t="87669" x="1263650" y="1257300"/>
          <p14:tracePt t="87686" x="1301750" y="1308100"/>
          <p14:tracePt t="87702" x="1365250" y="1365250"/>
          <p14:tracePt t="87719" x="1435100" y="1428750"/>
          <p14:tracePt t="87736" x="1517650" y="1479550"/>
          <p14:tracePt t="87752" x="1625600" y="1555750"/>
          <p14:tracePt t="87769" x="1720850" y="1619250"/>
          <p14:tracePt t="87786" x="1797050" y="1663700"/>
          <p14:tracePt t="87793" x="1835150" y="1676400"/>
          <p14:tracePt t="87802" x="1873250" y="1708150"/>
          <p14:tracePt t="87819" x="1936750" y="1739900"/>
          <p14:tracePt t="87823" x="1943100" y="1746250"/>
          <p14:tracePt t="87838" x="1987550" y="1771650"/>
          <p14:tracePt t="87852" x="2032000" y="1797050"/>
          <p14:tracePt t="87869" x="2057400" y="1809750"/>
          <p14:tracePt t="87886" x="2120900" y="1835150"/>
          <p14:tracePt t="87902" x="2178050" y="1841500"/>
          <p14:tracePt t="87919" x="2216150" y="1841500"/>
          <p14:tracePt t="87936" x="2247900" y="1841500"/>
          <p14:tracePt t="87952" x="2273300" y="1841500"/>
          <p14:tracePt t="87969" x="2286000" y="1841500"/>
          <p14:tracePt t="87986" x="2311400" y="1854200"/>
          <p14:tracePt t="88003" x="2355850" y="1873250"/>
          <p14:tracePt t="88008" x="2374900" y="1879600"/>
          <p14:tracePt t="88019" x="2381250" y="1892300"/>
          <p14:tracePt t="88036" x="2393950" y="1898650"/>
          <p14:tracePt t="88398" x="2406650" y="1898650"/>
          <p14:tracePt t="88407" x="2419350" y="1905000"/>
          <p14:tracePt t="88415" x="2451100" y="1924050"/>
          <p14:tracePt t="88423" x="2470150" y="1930400"/>
          <p14:tracePt t="88440" x="2584450" y="1974850"/>
          <p14:tracePt t="88457" x="2762250" y="2044700"/>
          <p14:tracePt t="88473" x="2959100" y="2095500"/>
          <p14:tracePt t="88490" x="3155950" y="2120900"/>
          <p14:tracePt t="88506" x="3340100" y="2146300"/>
          <p14:tracePt t="88511" x="3435350" y="2165350"/>
          <p14:tracePt t="88523" x="3517900" y="2178050"/>
          <p14:tracePt t="88540" x="3670300" y="2190750"/>
          <p14:tracePt t="88542" x="3714750" y="2190750"/>
          <p14:tracePt t="88557" x="3822700" y="2190750"/>
          <p14:tracePt t="88573" x="3898900" y="2190750"/>
          <p14:tracePt t="88592" x="3949700" y="2190750"/>
          <p14:tracePt t="88607" x="4019550" y="2190750"/>
          <p14:tracePt t="88623" x="4064000" y="2190750"/>
          <p14:tracePt t="88640" x="4133850" y="2178050"/>
          <p14:tracePt t="88657" x="4222750" y="2165350"/>
          <p14:tracePt t="88673" x="4324350" y="2165350"/>
          <p14:tracePt t="88690" x="4425950" y="2165350"/>
          <p14:tracePt t="88707" x="4533900" y="2165350"/>
          <p14:tracePt t="88712" x="4578350" y="2165350"/>
          <p14:tracePt t="88723" x="4610100" y="2165350"/>
          <p14:tracePt t="88741" x="4692650" y="2159000"/>
          <p14:tracePt t="88757" x="4718050" y="2146300"/>
          <p14:tracePt t="88773" x="4730750" y="2146300"/>
          <p14:tracePt t="88790" x="4756150" y="2146300"/>
          <p14:tracePt t="88807" x="4806950" y="2146300"/>
          <p14:tracePt t="88824" x="4870450" y="2146300"/>
          <p14:tracePt t="88840" x="4946650" y="2152650"/>
          <p14:tracePt t="88857" x="5054600" y="2159000"/>
          <p14:tracePt t="88874" x="5156200" y="2184400"/>
          <p14:tracePt t="88890" x="5251450" y="2190750"/>
          <p14:tracePt t="88896" x="5276850" y="2197100"/>
          <p14:tracePt t="88907" x="5295900" y="2197100"/>
          <p14:tracePt t="88924" x="5308600" y="2197100"/>
          <p14:tracePt t="88975" x="5314950" y="2197100"/>
          <p14:tracePt t="88983" x="5321300" y="2197100"/>
          <p14:tracePt t="88991" x="5327650" y="2197100"/>
          <p14:tracePt t="89007" x="5340350" y="2197100"/>
          <p14:tracePt t="89024" x="5359400" y="2197100"/>
          <p14:tracePt t="89041" x="5365750" y="2197100"/>
          <p14:tracePt t="89057" x="5403850" y="2197100"/>
          <p14:tracePt t="89074" x="5448300" y="2197100"/>
          <p14:tracePt t="89079" x="5473700" y="2197100"/>
          <p14:tracePt t="89090" x="5480050" y="2197100"/>
          <p14:tracePt t="89107" x="5505450" y="2197100"/>
          <p14:tracePt t="89123" x="5530850" y="2197100"/>
          <p14:tracePt t="89584" x="5530850" y="2190750"/>
          <p14:tracePt t="89596" x="5530850" y="2178050"/>
          <p14:tracePt t="89601" x="5530850" y="2159000"/>
          <p14:tracePt t="89609" x="5524500" y="2146300"/>
          <p14:tracePt t="89625" x="5518150" y="2133600"/>
          <p14:tracePt t="89642" x="5511800" y="2133600"/>
          <p14:tracePt t="89703" x="5505450" y="2133600"/>
          <p14:tracePt t="89879" x="5499100" y="2133600"/>
          <p14:tracePt t="89903" x="5492750" y="2133600"/>
          <p14:tracePt t="89928" x="5486400" y="2133600"/>
          <p14:tracePt t="89945" x="5480050" y="2133600"/>
          <p14:tracePt t="89976" x="5473700" y="2139950"/>
          <p14:tracePt t="90191" x="5461000" y="2146300"/>
          <p14:tracePt t="90198" x="5454650" y="2146300"/>
          <p14:tracePt t="90206" x="5448300" y="2152650"/>
          <p14:tracePt t="90215" x="5422900" y="2159000"/>
          <p14:tracePt t="90231" x="5359400" y="2165350"/>
          <p14:tracePt t="90248" x="5219700" y="2184400"/>
          <p14:tracePt t="90265" x="5010150" y="2190750"/>
          <p14:tracePt t="90282" x="4749800" y="2190750"/>
          <p14:tracePt t="90298" x="4419600" y="2190750"/>
          <p14:tracePt t="90315" x="4032250" y="2190750"/>
          <p14:tracePt t="90320" x="3816350" y="2190750"/>
          <p14:tracePt t="90331" x="3575050" y="2203450"/>
          <p14:tracePt t="90348" x="3213100" y="2228850"/>
          <p14:tracePt t="90353" x="3028950" y="2260600"/>
          <p14:tracePt t="90365" x="2889250" y="2273300"/>
          <p14:tracePt t="90383" x="2463800" y="2330450"/>
          <p14:tracePt t="90398" x="2286000" y="2368550"/>
          <p14:tracePt t="90415" x="2120900" y="2393950"/>
          <p14:tracePt t="90431" x="2006600" y="2400300"/>
          <p14:tracePt t="90448" x="1854200" y="2400300"/>
          <p14:tracePt t="90465" x="1695450" y="2400300"/>
          <p14:tracePt t="90482" x="1549400" y="2406650"/>
          <p14:tracePt t="90498" x="1397000" y="2432050"/>
          <p14:tracePt t="90515" x="1308100" y="2444750"/>
          <p14:tracePt t="90520" x="1276350" y="2451100"/>
          <p14:tracePt t="90532" x="1231900" y="2457450"/>
          <p14:tracePt t="90548" x="1187450" y="2470150"/>
          <p14:tracePt t="90552" x="1181100" y="2476500"/>
          <p14:tracePt t="90567" x="1174750" y="2476500"/>
          <p14:tracePt t="90582" x="1168400" y="2476500"/>
          <p14:tracePt t="90598" x="1149350" y="2482850"/>
          <p14:tracePt t="90615" x="1136650" y="2489200"/>
          <p14:tracePt t="90632" x="1130300" y="2489200"/>
          <p14:tracePt t="90649" x="1111250" y="2489200"/>
          <p14:tracePt t="90665" x="1009650" y="2489200"/>
          <p14:tracePt t="90682" x="787400" y="2489200"/>
          <p14:tracePt t="90699" x="412750" y="2432050"/>
          <p14:tracePt t="90705" x="273050" y="2413000"/>
          <p14:tracePt t="90715" x="152400" y="2393950"/>
          <p14:tracePt t="90732" x="95250" y="2387600"/>
          <p14:tracePt t="90784" x="133350" y="2387600"/>
          <p14:tracePt t="90792" x="196850" y="2387600"/>
          <p14:tracePt t="90800" x="260350" y="2387600"/>
          <p14:tracePt t="90815" x="330200" y="2387600"/>
          <p14:tracePt t="90832" x="381000" y="2381250"/>
          <p14:tracePt t="90849" x="406400" y="2355850"/>
          <p14:tracePt t="90865" x="412750" y="2336800"/>
          <p14:tracePt t="90882" x="412750" y="2317750"/>
          <p14:tracePt t="90888" x="412750" y="2311400"/>
          <p14:tracePt t="90899" x="412750" y="2305050"/>
          <p14:tracePt t="90915" x="412750" y="2292350"/>
          <p14:tracePt t="90932" x="419100" y="2286000"/>
          <p14:tracePt t="90952" x="419100" y="2279650"/>
          <p14:tracePt t="90966" x="438150" y="2273300"/>
          <p14:tracePt t="90982" x="469900" y="2273300"/>
          <p14:tracePt t="90999" x="615950" y="2273300"/>
          <p14:tracePt t="91016" x="723900" y="2260600"/>
          <p14:tracePt t="91032" x="806450" y="2241550"/>
          <p14:tracePt t="91049" x="850900" y="2209800"/>
          <p14:tracePt t="91066" x="882650" y="2190750"/>
          <p14:tracePt t="91095" x="882650" y="2184400"/>
          <p14:tracePt t="91199" x="895350" y="2184400"/>
          <p14:tracePt t="91207" x="977900" y="2184400"/>
          <p14:tracePt t="91215" x="1104900" y="2184400"/>
          <p14:tracePt t="91232" x="1600200" y="2184400"/>
          <p14:tracePt t="91249" x="2355850" y="2184400"/>
          <p14:tracePt t="91266" x="3130550" y="2184400"/>
          <p14:tracePt t="91282" x="3924300" y="2184400"/>
          <p14:tracePt t="91299" x="4654550" y="2184400"/>
          <p14:tracePt t="91316" x="5276850" y="2184400"/>
          <p14:tracePt t="91321" x="5562600" y="2184400"/>
          <p14:tracePt t="91332" x="5816600" y="2184400"/>
          <p14:tracePt t="91350" x="6184900" y="2184400"/>
          <p14:tracePt t="91354" x="6318250" y="2184400"/>
          <p14:tracePt t="91368" x="6477000" y="2184400"/>
          <p14:tracePt t="91382" x="6534150" y="2184400"/>
          <p14:tracePt t="91399" x="6559550" y="2178050"/>
          <p14:tracePt t="91552" x="6578600" y="2165350"/>
          <p14:tracePt t="91569" x="6591300" y="2165350"/>
          <p14:tracePt t="91576" x="6597650" y="2165350"/>
          <p14:tracePt t="91583" x="6604000" y="2165350"/>
          <p14:tracePt t="91599" x="6610350" y="2165350"/>
          <p14:tracePt t="91728" x="6597650" y="2165350"/>
          <p14:tracePt t="91737" x="6572250" y="2165350"/>
          <p14:tracePt t="91752" x="6470650" y="2165350"/>
          <p14:tracePt t="91767" x="6356350" y="2165350"/>
          <p14:tracePt t="91783" x="6235700" y="2152650"/>
          <p14:tracePt t="91800" x="6108700" y="2146300"/>
          <p14:tracePt t="91816" x="6019800" y="2133600"/>
          <p14:tracePt t="91833" x="5975350" y="2133600"/>
          <p14:tracePt t="91850" x="5956300" y="2133600"/>
          <p14:tracePt t="91866" x="5949950" y="2133600"/>
          <p14:tracePt t="91944" x="5930900" y="2133600"/>
          <p14:tracePt t="91953" x="5911850" y="2133600"/>
          <p14:tracePt t="91960" x="5892800" y="2133600"/>
          <p14:tracePt t="91971" x="5861050" y="2133600"/>
          <p14:tracePt t="91983" x="5797550" y="2133600"/>
          <p14:tracePt t="92000" x="5727700" y="2133600"/>
          <p14:tracePt t="92016" x="5676900" y="2133600"/>
          <p14:tracePt t="92033" x="5638800" y="2133600"/>
          <p14:tracePt t="92050" x="5626100" y="2133600"/>
          <p14:tracePt t="92553" x="5619750" y="2133600"/>
          <p14:tracePt t="92569" x="5613400" y="2133600"/>
          <p14:tracePt t="92576" x="5613400" y="2127250"/>
          <p14:tracePt t="92584" x="5600700" y="2120900"/>
          <p14:tracePt t="92595" x="5594350" y="2114550"/>
          <p14:tracePt t="92610" x="5588000" y="2095500"/>
          <p14:tracePt t="92627" x="5575300" y="2070100"/>
          <p14:tracePt t="92644" x="5568950" y="2051050"/>
          <p14:tracePt t="92661" x="5556250" y="2032000"/>
          <p14:tracePt t="92664" x="5556250" y="2019300"/>
          <p14:tracePt t="92677" x="5549900" y="2000250"/>
          <p14:tracePt t="92694" x="5549900" y="1981200"/>
          <p14:tracePt t="92697" x="5549900" y="1968500"/>
          <p14:tracePt t="92711" x="5549900" y="1943100"/>
          <p14:tracePt t="92727" x="5549900" y="1936750"/>
          <p14:tracePt t="92744" x="5549900" y="1917700"/>
          <p14:tracePt t="92761" x="5549900" y="1898650"/>
          <p14:tracePt t="92777" x="5549900" y="1885950"/>
          <p14:tracePt t="92795" x="5556250" y="1860550"/>
          <p14:tracePt t="92801" x="5568950" y="1847850"/>
          <p14:tracePt t="92811" x="5575300" y="1835150"/>
          <p14:tracePt t="92828" x="5581650" y="1816100"/>
          <p14:tracePt t="92844" x="5594350" y="1809750"/>
          <p14:tracePt t="92850" x="5607050" y="1790700"/>
          <p14:tracePt t="92861" x="5613400" y="1790700"/>
          <p14:tracePt t="92878" x="5626100" y="1771650"/>
          <p14:tracePt t="92882" x="5632450" y="1771650"/>
          <p14:tracePt t="92896" x="5651500" y="1746250"/>
          <p14:tracePt t="92911" x="5670550" y="1733550"/>
          <p14:tracePt t="92927" x="5695950" y="1708150"/>
          <p14:tracePt t="92944" x="5715000" y="1701800"/>
          <p14:tracePt t="92961" x="5727700" y="1689100"/>
          <p14:tracePt t="92977" x="5740400" y="1682750"/>
          <p14:tracePt t="92994" x="5765800" y="1676400"/>
          <p14:tracePt t="93016" x="5772150" y="1676400"/>
          <p14:tracePt t="93028" x="5778500" y="1676400"/>
          <p14:tracePt t="93044" x="5797550" y="1676400"/>
          <p14:tracePt t="93062" x="5803900" y="1676400"/>
          <p14:tracePt t="93078" x="5816600" y="1676400"/>
          <p14:tracePt t="93098" x="5822950" y="1676400"/>
          <p14:tracePt t="93121" x="5829300" y="1676400"/>
          <p14:tracePt t="93135" x="5842000" y="1676400"/>
          <p14:tracePt t="93151" x="5854700" y="1682750"/>
          <p14:tracePt t="93161" x="5861050" y="1695450"/>
          <p14:tracePt t="93178" x="5880100" y="1714500"/>
          <p14:tracePt t="93194" x="5905500" y="1758950"/>
          <p14:tracePt t="93211" x="5918200" y="1778000"/>
          <p14:tracePt t="93228" x="5943600" y="1803400"/>
          <p14:tracePt t="93244" x="5949950" y="1822450"/>
          <p14:tracePt t="93261" x="5956300" y="1835150"/>
          <p14:tracePt t="93278" x="5962650" y="1854200"/>
          <p14:tracePt t="93296" x="5962650" y="1860550"/>
          <p14:tracePt t="93311" x="5969000" y="1879600"/>
          <p14:tracePt t="93328" x="5969000" y="1898650"/>
          <p14:tracePt t="93344" x="5969000" y="1905000"/>
          <p14:tracePt t="93361" x="5969000" y="1917700"/>
          <p14:tracePt t="93378" x="5969000" y="1930400"/>
          <p14:tracePt t="93395" x="5969000" y="1949450"/>
          <p14:tracePt t="93411" x="5969000" y="1974850"/>
          <p14:tracePt t="93428" x="5969000" y="1993900"/>
          <p14:tracePt t="93445" x="5969000" y="2000250"/>
          <p14:tracePt t="93461" x="5962650" y="2025650"/>
          <p14:tracePt t="93478" x="5962650" y="2032000"/>
          <p14:tracePt t="93496" x="5949950" y="2051050"/>
          <p14:tracePt t="93498" x="5943600" y="2057400"/>
          <p14:tracePt t="93511" x="5924550" y="2076450"/>
          <p14:tracePt t="93528" x="5905500" y="2089150"/>
          <p14:tracePt t="93544" x="5880100" y="2108200"/>
          <p14:tracePt t="93561" x="5861050" y="2114550"/>
          <p14:tracePt t="93578" x="5848350" y="2133600"/>
          <p14:tracePt t="93595" x="5835650" y="2133600"/>
          <p14:tracePt t="93611" x="5835650" y="2139950"/>
          <p14:tracePt t="93628" x="5822950" y="2152650"/>
          <p14:tracePt t="93729" x="5816600" y="2152650"/>
          <p14:tracePt t="97034" x="5810250" y="2165350"/>
          <p14:tracePt t="97042" x="5797550" y="2178050"/>
          <p14:tracePt t="97051" x="5765800" y="2197100"/>
          <p14:tracePt t="97060" x="5727700" y="2228850"/>
          <p14:tracePt t="97077" x="5626100" y="2305050"/>
          <p14:tracePt t="97093" x="5505450" y="2381250"/>
          <p14:tracePt t="97101" x="5416550" y="2425700"/>
          <p14:tracePt t="97110" x="5327650" y="2482850"/>
          <p14:tracePt t="97126" x="5124450" y="2571750"/>
          <p14:tracePt t="97143" x="4959350" y="2641600"/>
          <p14:tracePt t="97159" x="4826000" y="2698750"/>
          <p14:tracePt t="97162" x="4737100" y="2724150"/>
          <p14:tracePt t="97177" x="4616450" y="2768600"/>
          <p14:tracePt t="97193" x="4514850" y="2787650"/>
          <p14:tracePt t="97210" x="4406900" y="2819400"/>
          <p14:tracePt t="97226" x="4292600" y="2863850"/>
          <p14:tracePt t="97243" x="4184650" y="2882900"/>
          <p14:tracePt t="97260" x="4032250" y="2901950"/>
          <p14:tracePt t="97276" x="3924300" y="2927350"/>
          <p14:tracePt t="97293" x="3829050" y="2946400"/>
          <p14:tracePt t="97310" x="3759200" y="2971800"/>
          <p14:tracePt t="97327" x="3663950" y="2978150"/>
          <p14:tracePt t="97343" x="3581400" y="2997200"/>
          <p14:tracePt t="97347" x="3543300" y="3009900"/>
          <p14:tracePt t="97360" x="3524250" y="3016250"/>
          <p14:tracePt t="97362" x="3486150" y="3041650"/>
          <p14:tracePt t="97376" x="3467100" y="3054350"/>
          <p14:tracePt t="97393" x="3435350" y="3079750"/>
          <p14:tracePt t="97410" x="3403600" y="3105150"/>
          <p14:tracePt t="97427" x="3371850" y="3130550"/>
          <p14:tracePt t="97443" x="3295650" y="3162300"/>
          <p14:tracePt t="97460" x="3194050" y="3200400"/>
          <p14:tracePt t="97477" x="3098800" y="3213100"/>
          <p14:tracePt t="97493" x="2971800" y="3257550"/>
          <p14:tracePt t="97510" x="2882900" y="3289300"/>
          <p14:tracePt t="97527" x="2832100" y="3295650"/>
          <p14:tracePt t="97532" x="2800350" y="3308350"/>
          <p14:tracePt t="97544" x="2762250" y="3314700"/>
          <p14:tracePt t="97561" x="2546350" y="3346450"/>
          <p14:tracePt t="97577" x="2336800" y="3346450"/>
          <p14:tracePt t="97595" x="2235200" y="3346450"/>
          <p14:tracePt t="97597" x="2120900" y="3346450"/>
          <p14:tracePt t="97610" x="1885950" y="3346450"/>
          <p14:tracePt t="97627" x="1663700" y="3346450"/>
          <p14:tracePt t="97643" x="1473200" y="3346450"/>
          <p14:tracePt t="97660" x="1339850" y="3346450"/>
          <p14:tracePt t="97677" x="1270000" y="3346450"/>
          <p14:tracePt t="97694" x="1238250" y="3346450"/>
          <p14:tracePt t="97710" x="1231900" y="3346450"/>
          <p14:tracePt t="97819" x="1225550" y="3346450"/>
          <p14:tracePt t="97843" x="1219200" y="3346450"/>
          <p14:tracePt t="97859" x="1212850" y="3346450"/>
          <p14:tracePt t="97940" x="1206500" y="3346450"/>
          <p14:tracePt t="97955" x="1219200" y="3346450"/>
          <p14:tracePt t="97964" x="1282700" y="3333750"/>
          <p14:tracePt t="97977" x="1371600" y="3333750"/>
          <p14:tracePt t="97980" x="1473200" y="3333750"/>
          <p14:tracePt t="97994" x="1695450" y="3333750"/>
          <p14:tracePt t="98011" x="1955800" y="3333750"/>
          <p14:tracePt t="98028" x="2298700" y="3333750"/>
          <p14:tracePt t="98045" x="2603500" y="3333750"/>
          <p14:tracePt t="98061" x="2908300" y="3333750"/>
          <p14:tracePt t="98077" x="3194050" y="3333750"/>
          <p14:tracePt t="98094" x="3429000" y="3333750"/>
          <p14:tracePt t="98100" x="3536950" y="3333750"/>
          <p14:tracePt t="98110" x="3632200" y="3333750"/>
          <p14:tracePt t="98127" x="3778250" y="3333750"/>
          <p14:tracePt t="98144" x="3873500" y="3333750"/>
          <p14:tracePt t="98148" x="3898900" y="3333750"/>
          <p14:tracePt t="98161" x="3905250" y="3333750"/>
          <p14:tracePt t="98164" x="3924300" y="3333750"/>
          <p14:tracePt t="98177" x="3937000" y="3333750"/>
          <p14:tracePt t="98195" x="3943350" y="3327400"/>
          <p14:tracePt t="98211" x="3956050" y="3327400"/>
          <p14:tracePt t="98228" x="3975100" y="3327400"/>
          <p14:tracePt t="98244" x="4038600" y="3333750"/>
          <p14:tracePt t="98261" x="4146550" y="3333750"/>
          <p14:tracePt t="98268" x="4210050" y="3340100"/>
          <p14:tracePt t="98278" x="4286250" y="3340100"/>
          <p14:tracePt t="98294" x="4451350" y="3340100"/>
          <p14:tracePt t="98300" x="4546600" y="3340100"/>
          <p14:tracePt t="98311" x="4641850" y="3340100"/>
          <p14:tracePt t="98328" x="4832350" y="3340100"/>
          <p14:tracePt t="98345" x="5003800" y="3340100"/>
          <p14:tracePt t="98349" x="5086350" y="3359150"/>
          <p14:tracePt t="98363" x="5226050" y="3359150"/>
          <p14:tracePt t="98378" x="5295900" y="3359150"/>
          <p14:tracePt t="98394" x="5435600" y="3359150"/>
          <p14:tracePt t="98411" x="5505450" y="3359150"/>
          <p14:tracePt t="98428" x="5537200" y="3352800"/>
          <p14:tracePt t="98444" x="5581650" y="3346450"/>
          <p14:tracePt t="98461" x="5613400" y="3346450"/>
          <p14:tracePt t="98477" x="5651500" y="3346450"/>
          <p14:tracePt t="98494" x="5683250" y="3327400"/>
          <p14:tracePt t="98511" x="5715000" y="3327400"/>
          <p14:tracePt t="98528" x="5740400" y="3321050"/>
          <p14:tracePt t="98533" x="5746750" y="3321050"/>
          <p14:tracePt t="98545" x="5753100" y="3314700"/>
          <p14:tracePt t="98563" x="5765800" y="3314700"/>
          <p14:tracePt t="98580" x="5772150" y="3308350"/>
          <p14:tracePt t="98598" x="5778500" y="3308350"/>
          <p14:tracePt t="98611" x="5784850" y="3308350"/>
          <p14:tracePt t="98628" x="5810250" y="3308350"/>
          <p14:tracePt t="98644" x="5848350" y="3302000"/>
          <p14:tracePt t="98661" x="5899150" y="3302000"/>
          <p14:tracePt t="98678" x="5962650" y="3302000"/>
          <p14:tracePt t="98694" x="6032500" y="3295650"/>
          <p14:tracePt t="98699" x="6064250" y="3289300"/>
          <p14:tracePt t="98711" x="6108700" y="3289300"/>
          <p14:tracePt t="98728" x="6210300" y="3263900"/>
          <p14:tracePt t="98732" x="6254750" y="3263900"/>
          <p14:tracePt t="98746" x="6362700" y="3263900"/>
          <p14:tracePt t="98763" x="6438900" y="3263900"/>
          <p14:tracePt t="98778" x="6502400" y="3263900"/>
          <p14:tracePt t="98795" x="6553200" y="3263900"/>
          <p14:tracePt t="98811" x="6584950" y="3263900"/>
          <p14:tracePt t="98828" x="6616700" y="3263900"/>
          <p14:tracePt t="98845" x="6648450" y="3263900"/>
          <p14:tracePt t="98861" x="6673850" y="3263900"/>
          <p14:tracePt t="98878" x="6699250" y="3257550"/>
          <p14:tracePt t="98895" x="6750050" y="3251200"/>
          <p14:tracePt t="98911" x="6788150" y="3251200"/>
          <p14:tracePt t="98916" x="6813550" y="3238500"/>
          <p14:tracePt t="98928" x="6845300" y="3238500"/>
          <p14:tracePt t="98945" x="6915150" y="3232150"/>
          <p14:tracePt t="98949" x="6946900" y="3225800"/>
          <p14:tracePt t="98962" x="7004050" y="3219450"/>
          <p14:tracePt t="98978" x="7080250" y="3206750"/>
          <p14:tracePt t="98995" x="7124700" y="3194050"/>
          <p14:tracePt t="99011" x="7169150" y="3194050"/>
          <p14:tracePt t="99028" x="7200900" y="3187700"/>
          <p14:tracePt t="99045" x="7219950" y="3187700"/>
          <p14:tracePt t="99061" x="7226300" y="3187700"/>
          <p14:tracePt t="99078" x="7245350" y="3181350"/>
          <p14:tracePt t="99095" x="7251700" y="3181350"/>
          <p14:tracePt t="99111" x="7270750" y="3175000"/>
          <p14:tracePt t="99128" x="7283450" y="3175000"/>
          <p14:tracePt t="99131" x="7296150" y="3175000"/>
          <p14:tracePt t="99147" x="7308850" y="3175000"/>
          <p14:tracePt t="99162" x="7321550" y="3168650"/>
          <p14:tracePt t="99275" x="7327900" y="3168650"/>
          <p14:tracePt t="99299" x="7334250" y="3168650"/>
          <p14:tracePt t="99307" x="7340600" y="3168650"/>
          <p14:tracePt t="99333" x="7346950" y="3168650"/>
          <p14:tracePt t="99339" x="7353300" y="3168650"/>
          <p14:tracePt t="99349" x="7359650" y="3168650"/>
          <p14:tracePt t="99363" x="7397750" y="3168650"/>
          <p14:tracePt t="99379" x="7448550" y="3168650"/>
          <p14:tracePt t="99395" x="7524750" y="3168650"/>
          <p14:tracePt t="99412" x="7613650" y="3168650"/>
          <p14:tracePt t="99428" x="7696200" y="3168650"/>
          <p14:tracePt t="99445" x="7772400" y="3168650"/>
          <p14:tracePt t="99461" x="7816850" y="3168650"/>
          <p14:tracePt t="99478" x="7861300" y="3168650"/>
          <p14:tracePt t="99495" x="7905750" y="3168650"/>
          <p14:tracePt t="99512" x="7969250" y="3181350"/>
          <p14:tracePt t="99516" x="7994650" y="3181350"/>
          <p14:tracePt t="99528" x="8026400" y="3187700"/>
          <p14:tracePt t="99545" x="8083550" y="3187700"/>
          <p14:tracePt t="99548" x="8115300" y="3194050"/>
          <p14:tracePt t="99562" x="8159750" y="3200400"/>
          <p14:tracePt t="99578" x="8216900" y="3200400"/>
          <p14:tracePt t="99597" x="8248650" y="3200400"/>
          <p14:tracePt t="99612" x="8305800" y="3200400"/>
          <p14:tracePt t="99628" x="8369300" y="3200400"/>
          <p14:tracePt t="99645" x="8445500" y="3200400"/>
          <p14:tracePt t="99662" x="8515350" y="3200400"/>
          <p14:tracePt t="99679" x="8578850" y="3200400"/>
          <p14:tracePt t="99695" x="8667750" y="3200400"/>
          <p14:tracePt t="99712" x="8750300" y="3200400"/>
          <p14:tracePt t="99716" x="8813800" y="3200400"/>
          <p14:tracePt t="99729" x="8858250" y="3200400"/>
          <p14:tracePt t="99748" x="9017000" y="3200400"/>
          <p14:tracePt t="99762" x="9074150" y="3200400"/>
          <p14:tracePt t="99763" x="9137650" y="3200400"/>
          <p14:tracePt t="99779" x="9264650" y="3200400"/>
          <p14:tracePt t="99795" x="9378950" y="3200400"/>
          <p14:tracePt t="99812" x="9499600" y="3200400"/>
          <p14:tracePt t="99829" x="9582150" y="3200400"/>
          <p14:tracePt t="99845" x="9658350" y="3200400"/>
          <p14:tracePt t="99862" x="9702800" y="3200400"/>
          <p14:tracePt t="99879" x="9728200" y="3200400"/>
          <p14:tracePt t="99895" x="9753600" y="3187700"/>
          <p14:tracePt t="99916" x="9766300" y="3187700"/>
          <p14:tracePt t="99929" x="9779000" y="3187700"/>
          <p14:tracePt t="99946" x="9791700" y="3187700"/>
          <p14:tracePt t="99962" x="9817100" y="3187700"/>
          <p14:tracePt t="99979" x="9842500" y="3187700"/>
          <p14:tracePt t="99996" x="9867900" y="3187700"/>
          <p14:tracePt t="100019" x="9874250" y="3181350"/>
          <p14:tracePt t="100195" x="9867900" y="3181350"/>
          <p14:tracePt t="100204" x="9848850" y="3181350"/>
          <p14:tracePt t="100211" x="9842500" y="3181350"/>
          <p14:tracePt t="100219" x="9817100" y="3187700"/>
          <p14:tracePt t="100236" x="9785350" y="3194050"/>
          <p14:tracePt t="100253" x="9753600" y="3200400"/>
          <p14:tracePt t="100269" x="9715500" y="3200400"/>
          <p14:tracePt t="100286" x="9671050" y="3213100"/>
          <p14:tracePt t="100303" x="9645650" y="3219450"/>
          <p14:tracePt t="100319" x="9613900" y="3219450"/>
          <p14:tracePt t="100340" x="9601200" y="3219450"/>
          <p14:tracePt t="100353" x="9594850" y="3219450"/>
          <p14:tracePt t="100370" x="9588500" y="3219450"/>
          <p14:tracePt t="100386" x="9569450" y="3225800"/>
          <p14:tracePt t="100403" x="9544050" y="3225800"/>
          <p14:tracePt t="100419" x="9518650" y="3225800"/>
          <p14:tracePt t="100436" x="9493250" y="3225800"/>
          <p14:tracePt t="100453" x="9486900" y="3225800"/>
          <p14:tracePt t="100470" x="9480550" y="3225800"/>
          <p14:tracePt t="100486" x="9474200" y="3225800"/>
          <p14:tracePt t="100503" x="9467850" y="3225800"/>
          <p14:tracePt t="100519" x="9455150" y="3225800"/>
          <p14:tracePt t="100536" x="9442450" y="3225800"/>
          <p14:tracePt t="100540" x="9423400" y="3225800"/>
          <p14:tracePt t="100553" x="9410700" y="3225800"/>
          <p14:tracePt t="100571" x="9391650" y="3219450"/>
          <p14:tracePt t="100574" x="9372600" y="3219450"/>
          <p14:tracePt t="100588" x="9366250" y="3219450"/>
          <p14:tracePt t="100603" x="9353550" y="3219450"/>
          <p14:tracePt t="100620" x="9340850" y="3219450"/>
          <p14:tracePt t="100636" x="9321800" y="3219450"/>
          <p14:tracePt t="100653" x="9315450" y="3219450"/>
          <p14:tracePt t="100670" x="9302750" y="3219450"/>
          <p14:tracePt t="100782" x="9296400" y="3213100"/>
          <p14:tracePt t="100844" x="9302750" y="3213100"/>
          <p14:tracePt t="100853" x="9328150" y="3206750"/>
          <p14:tracePt t="100861" x="9359900" y="3206750"/>
          <p14:tracePt t="100870" x="9391650" y="3206750"/>
          <p14:tracePt t="100886" x="9499600" y="3206750"/>
          <p14:tracePt t="100903" x="9607550" y="3206750"/>
          <p14:tracePt t="100920" x="9696450" y="3206750"/>
          <p14:tracePt t="100937" x="9759950" y="3200400"/>
          <p14:tracePt t="100942" x="9785350" y="3200400"/>
          <p14:tracePt t="100953" x="9791700" y="3200400"/>
          <p14:tracePt t="100970" x="9804400" y="3200400"/>
          <p14:tracePt t="100987" x="9810750" y="3200400"/>
          <p14:tracePt t="101021" x="9817100" y="3200400"/>
          <p14:tracePt t="101037" x="9829800" y="3200400"/>
          <p14:tracePt t="101132" x="9836150" y="3200400"/>
          <p14:tracePt t="101140" x="9842500" y="3200400"/>
          <p14:tracePt t="101147" x="9855200" y="3200400"/>
          <p14:tracePt t="101156" x="9867900" y="3200400"/>
          <p14:tracePt t="101171" x="9893300" y="3200400"/>
          <p14:tracePt t="101187" x="9944100" y="3200400"/>
          <p14:tracePt t="101203" x="9994900" y="3200400"/>
          <p14:tracePt t="101220" x="10045700" y="3200400"/>
          <p14:tracePt t="101237" x="10102850" y="3213100"/>
          <p14:tracePt t="101254" x="10140950" y="3213100"/>
          <p14:tracePt t="101270" x="10179050" y="3219450"/>
          <p14:tracePt t="101287" x="10185400" y="3219450"/>
          <p14:tracePt t="101303" x="10191750" y="3219450"/>
          <p14:tracePt t="101325" x="10204450" y="3219450"/>
          <p14:tracePt t="101692" x="10204450" y="3225800"/>
          <p14:tracePt t="102317" x="10198100" y="3232150"/>
          <p14:tracePt t="102333" x="10198100" y="3238500"/>
          <p14:tracePt t="102341" x="10191750" y="3238500"/>
          <p14:tracePt t="102357" x="10185400" y="3238500"/>
          <p14:tracePt t="102382" x="10172700" y="3238500"/>
          <p14:tracePt t="102389" x="10166350" y="3238500"/>
          <p14:tracePt t="102398" x="10160000" y="3244850"/>
          <p14:tracePt t="102409" x="10140950" y="3244850"/>
          <p14:tracePt t="102425" x="10109200" y="3251200"/>
          <p14:tracePt t="102430" x="10090150" y="3251200"/>
          <p14:tracePt t="102442" x="10058400" y="3251200"/>
          <p14:tracePt t="102459" x="9988550" y="3270250"/>
          <p14:tracePt t="102461" x="9956800" y="3270250"/>
          <p14:tracePt t="102475" x="9867900" y="3289300"/>
          <p14:tracePt t="102492" x="9696450" y="3289300"/>
          <p14:tracePt t="102509" x="9429750" y="3289300"/>
          <p14:tracePt t="102525" x="9023350" y="3289300"/>
          <p14:tracePt t="102542" x="8674100" y="3289300"/>
          <p14:tracePt t="102559" x="8445500" y="3289300"/>
          <p14:tracePt t="102575" x="8299450" y="3289300"/>
          <p14:tracePt t="102592" x="8185150" y="3289300"/>
          <p14:tracePt t="102598" x="8166100" y="3289300"/>
          <p14:tracePt t="102609" x="8140700" y="3289300"/>
          <p14:tracePt t="102625" x="8108950" y="3289300"/>
          <p14:tracePt t="102630" x="8089900" y="3289300"/>
          <p14:tracePt t="102642" x="8064500" y="3289300"/>
          <p14:tracePt t="102660" x="8001000" y="3289300"/>
          <p14:tracePt t="102664" x="7943850" y="3270250"/>
          <p14:tracePt t="102675" x="7899400" y="3270250"/>
          <p14:tracePt t="102692" x="7708900" y="3244850"/>
          <p14:tracePt t="102709" x="7556500" y="3232150"/>
          <p14:tracePt t="102725" x="7410450" y="3213100"/>
          <p14:tracePt t="102742" x="7270750" y="3206750"/>
          <p14:tracePt t="102759" x="7150100" y="3206750"/>
          <p14:tracePt t="102776" x="7054850" y="3206750"/>
          <p14:tracePt t="102792" x="6972300" y="3206750"/>
          <p14:tracePt t="102809" x="6902450" y="3206750"/>
          <p14:tracePt t="102826" x="6858000" y="3206750"/>
          <p14:tracePt t="102830" x="6832600" y="3206750"/>
          <p14:tracePt t="102843" x="6807200" y="3206750"/>
          <p14:tracePt t="102859" x="6743700" y="3206750"/>
          <p14:tracePt t="102862" x="6711950" y="3206750"/>
          <p14:tracePt t="102876" x="6667500" y="3206750"/>
          <p14:tracePt t="102892" x="6527800" y="3187700"/>
          <p14:tracePt t="102909" x="6419850" y="3187700"/>
          <p14:tracePt t="102926" x="6305550" y="3187700"/>
          <p14:tracePt t="102942" x="6178550" y="3187700"/>
          <p14:tracePt t="102959" x="6089650" y="3187700"/>
          <p14:tracePt t="102976" x="5981700" y="3200400"/>
          <p14:tracePt t="102992" x="5867400" y="3232150"/>
          <p14:tracePt t="103009" x="5778500" y="3251200"/>
          <p14:tracePt t="103014" x="5721350" y="3257550"/>
          <p14:tracePt t="103026" x="5670550" y="3270250"/>
          <p14:tracePt t="103045" x="5549900" y="3282950"/>
          <p14:tracePt t="103048" x="5473700" y="3302000"/>
          <p14:tracePt t="103061" x="5353050" y="3314700"/>
          <p14:tracePt t="103076" x="5213350" y="3327400"/>
          <p14:tracePt t="103094" x="5073650" y="3340100"/>
          <p14:tracePt t="103109" x="4940300" y="3340100"/>
          <p14:tracePt t="103126" x="4787900" y="3340100"/>
          <p14:tracePt t="103142" x="4660900" y="3340100"/>
          <p14:tracePt t="103159" x="4533900" y="3340100"/>
          <p14:tracePt t="103176" x="4425950" y="3340100"/>
          <p14:tracePt t="103193" x="4324350" y="3340100"/>
          <p14:tracePt t="103199" x="4267200" y="3340100"/>
          <p14:tracePt t="103209" x="4222750" y="3340100"/>
          <p14:tracePt t="103226" x="4121150" y="3340100"/>
          <p14:tracePt t="103229" x="4089400" y="3340100"/>
          <p14:tracePt t="103246" x="4032250" y="3340100"/>
          <p14:tracePt t="103260" x="3994150" y="3340100"/>
          <p14:tracePt t="103276" x="3962400" y="3340100"/>
          <p14:tracePt t="103293" x="3943350" y="3340100"/>
          <p14:tracePt t="103309" x="3937000" y="3340100"/>
          <p14:tracePt t="103326" x="3930650" y="3340100"/>
          <p14:tracePt t="103558" x="3975100" y="3340100"/>
          <p14:tracePt t="103566" x="4038600" y="3340100"/>
          <p14:tracePt t="103574" x="4114800" y="3340100"/>
          <p14:tracePt t="103582" x="4197350" y="3340100"/>
          <p14:tracePt t="103599" x="4406900" y="3340100"/>
          <p14:tracePt t="103615" x="4635500" y="3340100"/>
          <p14:tracePt t="103632" x="4870450" y="3340100"/>
          <p14:tracePt t="103649" x="5048250" y="3340100"/>
          <p14:tracePt t="103666" x="5187950" y="3340100"/>
          <p14:tracePt t="103671" x="5232400" y="3340100"/>
          <p14:tracePt t="103682" x="5283200" y="3340100"/>
          <p14:tracePt t="103699" x="5359400" y="3340100"/>
          <p14:tracePt t="103703" x="5384800" y="3340100"/>
          <p14:tracePt t="103715" x="5416550" y="3340100"/>
          <p14:tracePt t="103732" x="5448300" y="3340100"/>
          <p14:tracePt t="103749" x="5480050" y="3333750"/>
          <p14:tracePt t="103766" x="5486400" y="3333750"/>
          <p14:tracePt t="103782" x="5499100" y="3333750"/>
          <p14:tracePt t="103799" x="5518150" y="3321050"/>
          <p14:tracePt t="103816" x="5530850" y="3321050"/>
          <p14:tracePt t="103832" x="5575300" y="3321050"/>
          <p14:tracePt t="103849" x="5619750" y="3321050"/>
          <p14:tracePt t="103866" x="5727700" y="3321050"/>
          <p14:tracePt t="103871" x="5803900" y="3321050"/>
          <p14:tracePt t="103883" x="5880100" y="3321050"/>
          <p14:tracePt t="103900" x="6064250" y="3321050"/>
          <p14:tracePt t="103904" x="6140450" y="3321050"/>
          <p14:tracePt t="103916" x="6311900" y="3321050"/>
          <p14:tracePt t="103933" x="6438900" y="3321050"/>
          <p14:tracePt t="103949" x="6546850" y="3308350"/>
          <p14:tracePt t="103966" x="6610350" y="3308350"/>
          <p14:tracePt t="103983" x="6654800" y="3308350"/>
          <p14:tracePt t="103999" x="6680200" y="3302000"/>
          <p14:tracePt t="104016" x="6705600" y="3289300"/>
          <p14:tracePt t="104033" x="6711950" y="3282950"/>
          <p14:tracePt t="104071" x="6718300" y="3282950"/>
          <p14:tracePt t="104926" x="6711950" y="3289300"/>
          <p14:tracePt t="105045" x="6705600" y="3289300"/>
          <p14:tracePt t="105078" x="6699250" y="3289300"/>
          <p14:tracePt t="106119" x="6705600" y="3289300"/>
          <p14:tracePt t="106135" x="6711950" y="3289300"/>
          <p14:tracePt t="106151" x="6718300" y="3289300"/>
          <p14:tracePt t="106166" x="6724650" y="3289300"/>
          <p14:tracePt t="106182" x="6731000" y="3282950"/>
          <p14:tracePt t="106214" x="6743700" y="3282950"/>
          <p14:tracePt t="106222" x="6750050" y="3282950"/>
          <p14:tracePt t="106238" x="6756400" y="3282950"/>
          <p14:tracePt t="106248" x="6762750" y="3282950"/>
          <p14:tracePt t="106262" x="6775450" y="3282950"/>
          <p14:tracePt t="106278" x="6794500" y="3282950"/>
          <p14:tracePt t="106295" x="6800850" y="3282950"/>
          <p14:tracePt t="106317" x="6813550" y="3282950"/>
          <p14:tracePt t="106439" x="6800850" y="3282950"/>
          <p14:tracePt t="106448" x="6788150" y="3276600"/>
          <p14:tracePt t="106455" x="6762750" y="3276600"/>
          <p14:tracePt t="106464" x="6750050" y="3276600"/>
          <p14:tracePt t="106478" x="6667500" y="3276600"/>
          <p14:tracePt t="106494" x="6515100" y="3270250"/>
          <p14:tracePt t="106510" x="6324600" y="3251200"/>
          <p14:tracePt t="106527" x="6153150" y="3244850"/>
          <p14:tracePt t="106544" x="5994400" y="3244850"/>
          <p14:tracePt t="106560" x="5867400" y="3244850"/>
          <p14:tracePt t="106577" x="5810250" y="3244850"/>
          <p14:tracePt t="106594" x="5791200" y="3244850"/>
          <p14:tracePt t="106601" x="5784850" y="3244850"/>
          <p14:tracePt t="106655" x="5778500" y="3244850"/>
          <p14:tracePt t="106671" x="5759450" y="3244850"/>
          <p14:tracePt t="106680" x="5727700" y="3244850"/>
          <p14:tracePt t="106687" x="5676900" y="3244850"/>
          <p14:tracePt t="106695" x="5619750" y="3244850"/>
          <p14:tracePt t="106711" x="5454650" y="3244850"/>
          <p14:tracePt t="106727" x="5264150" y="3244850"/>
          <p14:tracePt t="106744" x="5029200" y="3244850"/>
          <p14:tracePt t="106761" x="4819650" y="3244850"/>
          <p14:tracePt t="106777" x="4641850" y="3244850"/>
          <p14:tracePt t="106794" x="4502150" y="3244850"/>
          <p14:tracePt t="106810" x="4406900" y="3257550"/>
          <p14:tracePt t="106816" x="4375150" y="3257550"/>
          <p14:tracePt t="106827" x="4318000" y="3263900"/>
          <p14:tracePt t="106844" x="4273550" y="3276600"/>
          <p14:tracePt t="106849" x="4260850" y="3276600"/>
          <p14:tracePt t="106861" x="4241800" y="3276600"/>
          <p14:tracePt t="106877" x="4216400" y="3282950"/>
          <p14:tracePt t="106879" x="4197350" y="3282950"/>
          <p14:tracePt t="106894" x="4159250" y="3295650"/>
          <p14:tracePt t="106910" x="4114800" y="3314700"/>
          <p14:tracePt t="106927" x="4076700" y="3321050"/>
          <p14:tracePt t="106944" x="4051300" y="3327400"/>
          <p14:tracePt t="106961" x="4019550" y="3340100"/>
          <p14:tracePt t="106978" x="3987800" y="3340100"/>
          <p14:tracePt t="106994" x="3930650" y="3346450"/>
          <p14:tracePt t="107011" x="3860800" y="3359150"/>
          <p14:tracePt t="107017" x="3810000" y="3359150"/>
          <p14:tracePt t="107028" x="3752850" y="3371850"/>
          <p14:tracePt t="107046" x="3663950" y="3371850"/>
          <p14:tracePt t="107049" x="3644900" y="3371850"/>
          <p14:tracePt t="107062" x="3606800" y="3371850"/>
          <p14:tracePt t="107078" x="3587750" y="3371850"/>
          <p14:tracePt t="107094" x="3575050" y="3371850"/>
          <p14:tracePt t="107126" x="3568700" y="3371850"/>
          <p14:tracePt t="107142" x="3562350" y="3371850"/>
          <p14:tracePt t="107150" x="3556000" y="3371850"/>
          <p14:tracePt t="107161" x="3556000" y="3365500"/>
          <p14:tracePt t="107177" x="3524250" y="3352800"/>
          <p14:tracePt t="107194" x="3517900" y="3352800"/>
          <p14:tracePt t="107211" x="3505200" y="3352800"/>
          <p14:tracePt t="107227" x="3492500" y="3352800"/>
          <p14:tracePt t="107244" x="3486150" y="3352800"/>
          <p14:tracePt t="107261" x="3479800" y="3352800"/>
          <p14:tracePt t="107278" x="3467100" y="3346450"/>
          <p14:tracePt t="107294" x="3422650" y="3327400"/>
          <p14:tracePt t="107311" x="3384550" y="3321050"/>
          <p14:tracePt t="107328" x="3359150" y="3321050"/>
          <p14:tracePt t="107344" x="3321050" y="3321050"/>
          <p14:tracePt t="107361" x="3257550" y="3321050"/>
          <p14:tracePt t="107378" x="3181350" y="3314700"/>
          <p14:tracePt t="107394" x="3073400" y="3289300"/>
          <p14:tracePt t="107400" x="3035300" y="3282950"/>
          <p14:tracePt t="107411" x="2990850" y="3276600"/>
          <p14:tracePt t="107428" x="2921000" y="3257550"/>
          <p14:tracePt t="107432" x="2895600" y="3251200"/>
          <p14:tracePt t="107445" x="2851150" y="3232150"/>
          <p14:tracePt t="107463" x="2774950" y="3219450"/>
          <p14:tracePt t="107466" x="2705100" y="3200400"/>
          <p14:tracePt t="107478" x="2597150" y="3194050"/>
          <p14:tracePt t="107494" x="2508250" y="3168650"/>
          <p14:tracePt t="107511" x="2444750" y="3162300"/>
          <p14:tracePt t="107528" x="2400300" y="3162300"/>
          <p14:tracePt t="107544" x="2387600" y="3155950"/>
          <p14:tracePt t="107561" x="2381250" y="3155950"/>
          <p14:tracePt t="107578" x="2374900" y="3149600"/>
          <p14:tracePt t="107595" x="2374900" y="3143250"/>
          <p14:tracePt t="107601" x="2362200" y="3136900"/>
          <p14:tracePt t="107616" x="2355850" y="3136900"/>
          <p14:tracePt t="107628" x="2349500" y="3136900"/>
          <p14:tracePt t="107644" x="2336800" y="3136900"/>
          <p14:tracePt t="107720" x="2343150" y="3136900"/>
          <p14:tracePt t="107727" x="2368550" y="3136900"/>
          <p14:tracePt t="107736" x="2413000" y="3136900"/>
          <p14:tracePt t="107745" x="2501900" y="3136900"/>
          <p14:tracePt t="107761" x="2755900" y="3136900"/>
          <p14:tracePt t="107778" x="3232150" y="3136900"/>
          <p14:tracePt t="107794" x="3924300" y="3136900"/>
          <p14:tracePt t="107811" x="4762500" y="3136900"/>
          <p14:tracePt t="107828" x="5702300" y="3136900"/>
          <p14:tracePt t="107845" x="6584950" y="3136900"/>
          <p14:tracePt t="107849" x="7035800" y="3136900"/>
          <p14:tracePt t="107862" x="7893050" y="3136900"/>
          <p14:tracePt t="107878" x="8686800" y="3136900"/>
          <p14:tracePt t="107895" x="9315450" y="3136900"/>
          <p14:tracePt t="107912" x="9658350" y="3136900"/>
          <p14:tracePt t="107928" x="9861550" y="3136900"/>
          <p14:tracePt t="107945" x="9969500" y="3136900"/>
          <p14:tracePt t="107962" x="10020300" y="3117850"/>
          <p14:tracePt t="107978" x="10033000" y="3117850"/>
          <p14:tracePt t="107995" x="10039350" y="3111500"/>
          <p14:tracePt t="108012" x="10045700" y="3111500"/>
          <p14:tracePt t="108029" x="10052050" y="3111500"/>
          <p14:tracePt t="108045" x="10058400" y="3105150"/>
          <p14:tracePt t="108072" x="10071100" y="3105150"/>
          <p14:tracePt t="108096" x="10077450" y="3105150"/>
          <p14:tracePt t="108104" x="10083800" y="3105150"/>
          <p14:tracePt t="108112" x="10090150" y="3105150"/>
          <p14:tracePt t="108128" x="10102850" y="3105150"/>
          <p14:tracePt t="108145" x="10109200" y="3105150"/>
          <p14:tracePt t="108162" x="10115550" y="3105150"/>
          <p14:tracePt t="108248" x="10102850" y="3105150"/>
          <p14:tracePt t="108264" x="10077450" y="3117850"/>
          <p14:tracePt t="108272" x="10045700" y="3124200"/>
          <p14:tracePt t="108280" x="10001250" y="3130550"/>
          <p14:tracePt t="108295" x="9880600" y="3162300"/>
          <p14:tracePt t="108312" x="9740900" y="3181350"/>
          <p14:tracePt t="108329" x="9639300" y="3194050"/>
          <p14:tracePt t="108345" x="9563100" y="3206750"/>
          <p14:tracePt t="108362" x="9512300" y="3206750"/>
          <p14:tracePt t="108379" x="9505950" y="3206750"/>
          <p14:tracePt t="108456" x="9499600" y="3206750"/>
          <p14:tracePt t="108472" x="9493250" y="3206750"/>
          <p14:tracePt t="108480" x="9480550" y="3206750"/>
          <p14:tracePt t="108488" x="9474200" y="3206750"/>
          <p14:tracePt t="108496" x="9461500" y="3206750"/>
          <p14:tracePt t="108512" x="9455150" y="3206750"/>
          <p14:tracePt t="108529" x="9442450" y="3206750"/>
          <p14:tracePt t="108546" x="9436100" y="3206750"/>
          <p14:tracePt t="108562" x="9417050" y="3206750"/>
          <p14:tracePt t="108579" x="9410700" y="3206750"/>
          <p14:tracePt t="108596" x="9404350" y="3213100"/>
          <p14:tracePt t="108745" x="9398000" y="3213100"/>
          <p14:tracePt t="108785" x="9385300" y="3219450"/>
          <p14:tracePt t="108792" x="9378950" y="3225800"/>
          <p14:tracePt t="108808" x="9372600" y="3225800"/>
          <p14:tracePt t="108816" x="9359900" y="3225800"/>
          <p14:tracePt t="108829" x="9347200" y="3225800"/>
          <p14:tracePt t="108847" x="9321800" y="3232150"/>
          <p14:tracePt t="108862" x="9302750" y="3232150"/>
          <p14:tracePt t="108880" x="9296400" y="3232150"/>
          <p14:tracePt t="108896" x="9283700" y="3232150"/>
          <p14:tracePt t="108912" x="9245600" y="3232150"/>
          <p14:tracePt t="108929" x="9207500" y="3225800"/>
          <p14:tracePt t="108945" x="9175750" y="3213100"/>
          <p14:tracePt t="108962" x="9144000" y="3200400"/>
          <p14:tracePt t="108979" x="9137650" y="3194050"/>
          <p14:tracePt t="108996" x="9118600" y="3181350"/>
          <p14:tracePt t="109017" x="9118600" y="3168650"/>
          <p14:tracePt t="109033" x="9112250" y="3155950"/>
          <p14:tracePt t="109047" x="9105900" y="3136900"/>
          <p14:tracePt t="109050" x="9099550" y="3130550"/>
          <p14:tracePt t="109062" x="9086850" y="3111500"/>
          <p14:tracePt t="109079" x="9080500" y="3086100"/>
          <p14:tracePt t="109096" x="9067800" y="3048000"/>
          <p14:tracePt t="109113" x="9067800" y="3035300"/>
          <p14:tracePt t="109129" x="9067800" y="3009900"/>
          <p14:tracePt t="109146" x="9067800" y="2990850"/>
          <p14:tracePt t="109162" x="9067800" y="2959100"/>
          <p14:tracePt t="109179" x="9067800" y="2933700"/>
          <p14:tracePt t="109196" x="9067800" y="2914650"/>
          <p14:tracePt t="109212" x="9067800" y="2908300"/>
          <p14:tracePt t="109229" x="9067800" y="2882900"/>
          <p14:tracePt t="109248" x="9067800" y="2857500"/>
          <p14:tracePt t="109263" x="9067800" y="2832100"/>
          <p14:tracePt t="109279" x="9080500" y="2806700"/>
          <p14:tracePt t="109296" x="9099550" y="2774950"/>
          <p14:tracePt t="109313" x="9105900" y="2768600"/>
          <p14:tracePt t="109329" x="9112250" y="2743200"/>
          <p14:tracePt t="109346" x="9118600" y="2736850"/>
          <p14:tracePt t="109363" x="9124950" y="2730500"/>
          <p14:tracePt t="109379" x="9131300" y="2724150"/>
          <p14:tracePt t="109396" x="9131300" y="2717800"/>
          <p14:tracePt t="109413" x="9144000" y="2711450"/>
          <p14:tracePt t="109433" x="9156700" y="2705100"/>
          <p14:tracePt t="109446" x="9156700" y="2698750"/>
          <p14:tracePt t="109463" x="9175750" y="2692400"/>
          <p14:tracePt t="109480" x="9188450" y="2686050"/>
          <p14:tracePt t="109496" x="9207500" y="2673350"/>
          <p14:tracePt t="109513" x="9226550" y="2673350"/>
          <p14:tracePt t="109530" x="9245600" y="2667000"/>
          <p14:tracePt t="109546" x="9251950" y="2660650"/>
          <p14:tracePt t="109563" x="9271000" y="2647950"/>
          <p14:tracePt t="109580" x="9277350" y="2647950"/>
          <p14:tracePt t="109596" x="9296400" y="2647950"/>
          <p14:tracePt t="109602" x="9302750" y="2647950"/>
          <p14:tracePt t="109613" x="9315450" y="2647950"/>
          <p14:tracePt t="109630" x="9328150" y="2647950"/>
          <p14:tracePt t="109633" x="9334500" y="2647950"/>
          <p14:tracePt t="109647" x="9347200" y="2647950"/>
          <p14:tracePt t="109663" x="9366250" y="2647950"/>
          <p14:tracePt t="109680" x="9391650" y="2647950"/>
          <p14:tracePt t="109696" x="9417050" y="2647950"/>
          <p14:tracePt t="109713" x="9442450" y="2654300"/>
          <p14:tracePt t="109730" x="9455150" y="2660650"/>
          <p14:tracePt t="109746" x="9474200" y="2673350"/>
          <p14:tracePt t="109763" x="9480550" y="2679700"/>
          <p14:tracePt t="109780" x="9486900" y="2692400"/>
          <p14:tracePt t="109796" x="9499600" y="2705100"/>
          <p14:tracePt t="109813" x="9512300" y="2730500"/>
          <p14:tracePt t="109818" x="9512300" y="2743200"/>
          <p14:tracePt t="109831" x="9518650" y="2755900"/>
          <p14:tracePt t="109834" x="9525000" y="2762250"/>
          <p14:tracePt t="109846" x="9525000" y="2774950"/>
          <p14:tracePt t="109863" x="9531350" y="2806700"/>
          <p14:tracePt t="109879" x="9537700" y="2825750"/>
          <p14:tracePt t="109896" x="9537700" y="2844800"/>
          <p14:tracePt t="109913" x="9537700" y="2851150"/>
          <p14:tracePt t="109930" x="9537700" y="2870200"/>
          <p14:tracePt t="109946" x="9537700" y="2876550"/>
          <p14:tracePt t="109963" x="9537700" y="2882900"/>
          <p14:tracePt t="109980" x="9537700" y="2895600"/>
          <p14:tracePt t="109984" x="9537700" y="2901950"/>
          <p14:tracePt t="110008" x="9537700" y="2914650"/>
          <p14:tracePt t="110017" x="9537700" y="2921000"/>
          <p14:tracePt t="110049" x="9537700" y="2933700"/>
          <p14:tracePt t="110056" x="9537700" y="2940050"/>
          <p14:tracePt t="110072" x="9537700" y="2946400"/>
          <p14:tracePt t="110080" x="9537700" y="2952750"/>
          <p14:tracePt t="110097" x="9525000" y="2971800"/>
          <p14:tracePt t="110113" x="9525000" y="2978150"/>
          <p14:tracePt t="110130" x="9525000" y="2984500"/>
          <p14:tracePt t="110146" x="9525000" y="2990850"/>
          <p14:tracePt t="110163" x="9525000" y="2997200"/>
          <p14:tracePt t="110180" x="9525000" y="3009900"/>
          <p14:tracePt t="110197" x="9518650" y="3022600"/>
          <p14:tracePt t="110214" x="9512300" y="3035300"/>
          <p14:tracePt t="110231" x="9512300" y="3041650"/>
          <p14:tracePt t="110233" x="9505950" y="3054350"/>
          <p14:tracePt t="110249" x="9499600" y="3067050"/>
          <p14:tracePt t="110263" x="9493250" y="3073400"/>
          <p14:tracePt t="110280" x="9486900" y="3086100"/>
          <p14:tracePt t="110297" x="9486900" y="3098800"/>
          <p14:tracePt t="110314" x="9480550" y="3098800"/>
          <p14:tracePt t="110330" x="9467850" y="3111500"/>
          <p14:tracePt t="110361" x="9467850" y="3117850"/>
          <p14:tracePt t="110386" x="9467850" y="3124200"/>
          <p14:tracePt t="110392" x="9467850" y="3130550"/>
          <p14:tracePt t="110408" x="9455150" y="3136900"/>
          <p14:tracePt t="110425" x="9455150" y="3143250"/>
          <p14:tracePt t="110434" x="9448800" y="3149600"/>
          <p14:tracePt t="110448" x="9448800" y="3155950"/>
          <p14:tracePt t="110464" x="9442450" y="3168650"/>
          <p14:tracePt t="110481" x="9429750" y="3181350"/>
          <p14:tracePt t="110497" x="9423400" y="3187700"/>
          <p14:tracePt t="110514" x="9410700" y="3206750"/>
          <p14:tracePt t="110554" x="9404350" y="3213100"/>
          <p14:tracePt t="110993" x="9398000" y="3213100"/>
          <p14:tracePt t="111049" x="9385300" y="3219450"/>
          <p14:tracePt t="114098" x="9378950" y="3219450"/>
          <p14:tracePt t="114130" x="9372600" y="3219450"/>
          <p14:tracePt t="114161" x="9366250" y="3219450"/>
          <p14:tracePt t="114178" x="9353550" y="3219450"/>
          <p14:tracePt t="114195" x="9347200" y="3219450"/>
          <p14:tracePt t="114202" x="9340850" y="3219450"/>
          <p14:tracePt t="114282" x="9334500" y="3219450"/>
          <p14:tracePt t="114362" x="9328150" y="3219450"/>
          <p14:tracePt t="114427" x="9315450" y="3219450"/>
          <p14:tracePt t="114539" x="9309100" y="3219450"/>
          <p14:tracePt t="114547" x="9302750" y="3219450"/>
          <p14:tracePt t="114557" x="9296400" y="3213100"/>
          <p14:tracePt t="114586" x="9290050" y="3206750"/>
          <p14:tracePt t="114612" x="9283700" y="3206750"/>
          <p14:tracePt t="114628" x="9277350" y="3200400"/>
          <p14:tracePt t="114634" x="9271000" y="3200400"/>
          <p14:tracePt t="114650" x="9264650" y="3200400"/>
          <p14:tracePt t="114660" x="9264650" y="3194050"/>
          <p14:tracePt t="114676" x="9258300" y="3187700"/>
          <p14:tracePt t="114715" x="9251950" y="3187700"/>
          <p14:tracePt t="114739" x="9245600" y="3181350"/>
          <p14:tracePt t="114747" x="9239250" y="3181350"/>
          <p14:tracePt t="114757" x="9232900" y="3175000"/>
          <p14:tracePt t="114774" x="9220200" y="3168650"/>
          <p14:tracePt t="114795" x="9213850" y="3162300"/>
          <p14:tracePt t="114819" x="9213850" y="3155950"/>
          <p14:tracePt t="114843" x="9207500" y="3149600"/>
          <p14:tracePt t="114860" x="9201150" y="3143250"/>
          <p14:tracePt t="114867" x="9194800" y="3136900"/>
          <p14:tracePt t="114931" x="9194800" y="3130550"/>
          <p14:tracePt t="114939" x="9188450" y="3117850"/>
          <p14:tracePt t="115027" x="9188450" y="3111500"/>
          <p14:tracePt t="115035" x="9188450" y="3098800"/>
          <p14:tracePt t="115051" x="9188450" y="3092450"/>
          <p14:tracePt t="115059" x="9188450" y="3086100"/>
          <p14:tracePt t="115074" x="9188450" y="3073400"/>
          <p14:tracePt t="115090" x="9188450" y="3067050"/>
          <p14:tracePt t="115107" x="9188450" y="3048000"/>
          <p14:tracePt t="115124" x="9188450" y="3022600"/>
          <p14:tracePt t="115141" x="9188450" y="3003550"/>
          <p14:tracePt t="115157" x="9194800" y="2978150"/>
          <p14:tracePt t="115174" x="9207500" y="2940050"/>
          <p14:tracePt t="115190" x="9220200" y="2921000"/>
          <p14:tracePt t="115207" x="9226550" y="2908300"/>
          <p14:tracePt t="115212" x="9232900" y="2895600"/>
          <p14:tracePt t="115224" x="9239250" y="2876550"/>
          <p14:tracePt t="115242" x="9258300" y="2857500"/>
          <p14:tracePt t="115245" x="9264650" y="2851150"/>
          <p14:tracePt t="115257" x="9290050" y="2832100"/>
          <p14:tracePt t="115274" x="9315450" y="2819400"/>
          <p14:tracePt t="115291" x="9353550" y="2800350"/>
          <p14:tracePt t="115308" x="9391650" y="2787650"/>
          <p14:tracePt t="115324" x="9423400" y="2781300"/>
          <p14:tracePt t="115341" x="9499600" y="2781300"/>
          <p14:tracePt t="115358" x="9563100" y="2781300"/>
          <p14:tracePt t="115374" x="9632950" y="2787650"/>
          <p14:tracePt t="115379" x="9658350" y="2794000"/>
          <p14:tracePt t="115391" x="9696450" y="2806700"/>
          <p14:tracePt t="115408" x="9721850" y="2819400"/>
          <p14:tracePt t="115412" x="9728200" y="2819400"/>
          <p14:tracePt t="115425" x="9734550" y="2819400"/>
          <p14:tracePt t="115441" x="9759950" y="2844800"/>
          <p14:tracePt t="115457" x="9779000" y="2889250"/>
          <p14:tracePt t="115474" x="9791700" y="2921000"/>
          <p14:tracePt t="115491" x="9804400" y="2946400"/>
          <p14:tracePt t="115508" x="9817100" y="2997200"/>
          <p14:tracePt t="115524" x="9829800" y="3048000"/>
          <p14:tracePt t="115541" x="9848850" y="3111500"/>
          <p14:tracePt t="115558" x="9867900" y="3181350"/>
          <p14:tracePt t="115574" x="9874250" y="3206750"/>
          <p14:tracePt t="115591" x="9880600" y="3213100"/>
          <p14:tracePt t="116003" x="9880600" y="3219450"/>
          <p14:tracePt t="116074" x="9867900" y="3232150"/>
          <p14:tracePt t="116154" x="9861550" y="3232150"/>
          <p14:tracePt t="116170" x="9848850" y="3232150"/>
          <p14:tracePt t="116187" x="9842500" y="3232150"/>
          <p14:tracePt t="116194" x="9829800" y="3232150"/>
          <p14:tracePt t="116202" x="9817100" y="3232150"/>
          <p14:tracePt t="116211" x="9798050" y="3232150"/>
          <p14:tracePt t="116228" x="9772650" y="3232150"/>
          <p14:tracePt t="116245" x="9759950" y="3225800"/>
          <p14:tracePt t="116262" x="9740900" y="3219450"/>
          <p14:tracePt t="116316" x="9734550" y="3219450"/>
          <p14:tracePt t="116364" x="9734550" y="3213100"/>
          <p14:tracePt t="116380" x="9728200" y="3206750"/>
          <p14:tracePt t="116395" x="9721850" y="3200400"/>
          <p14:tracePt t="116411" x="9715500" y="3194050"/>
          <p14:tracePt t="116418" x="9709150" y="3187700"/>
          <p14:tracePt t="116428" x="9702800" y="3187700"/>
          <p14:tracePt t="116445" x="9696450" y="3175000"/>
          <p14:tracePt t="116462" x="9690100" y="3155950"/>
          <p14:tracePt t="116478" x="9683750" y="3149600"/>
          <p14:tracePt t="116495" x="9683750" y="3130550"/>
          <p14:tracePt t="116512" x="9683750" y="3124200"/>
          <p14:tracePt t="116529" x="9683750" y="3111500"/>
          <p14:tracePt t="116534" x="9683750" y="3105150"/>
          <p14:tracePt t="116551" x="9683750" y="3092450"/>
          <p14:tracePt t="116562" x="9671050" y="3079750"/>
          <p14:tracePt t="116580" x="9671050" y="3067050"/>
          <p14:tracePt t="116596" x="9664700" y="3060700"/>
          <p14:tracePt t="116612" x="9664700" y="3054350"/>
          <p14:tracePt t="116628" x="9664700" y="3041650"/>
          <p14:tracePt t="116645" x="9664700" y="3028950"/>
          <p14:tracePt t="116662" x="9664700" y="3016250"/>
          <p14:tracePt t="116678" x="9658350" y="2997200"/>
          <p14:tracePt t="116695" x="9658350" y="2984500"/>
          <p14:tracePt t="116712" x="9658350" y="2971800"/>
          <p14:tracePt t="116730" x="9658350" y="2959100"/>
          <p14:tracePt t="116734" x="9658350" y="2946400"/>
          <p14:tracePt t="116747" x="9658350" y="2933700"/>
          <p14:tracePt t="116762" x="9658350" y="2921000"/>
          <p14:tracePt t="116779" x="9658350" y="2901950"/>
          <p14:tracePt t="116795" x="9658350" y="2882900"/>
          <p14:tracePt t="116812" x="9658350" y="2863850"/>
          <p14:tracePt t="116829" x="9664700" y="2851150"/>
          <p14:tracePt t="116846" x="9671050" y="2844800"/>
          <p14:tracePt t="116862" x="9671050" y="2825750"/>
          <p14:tracePt t="116879" x="9671050" y="2819400"/>
          <p14:tracePt t="116896" x="9683750" y="2800350"/>
          <p14:tracePt t="116900" x="9690100" y="2794000"/>
          <p14:tracePt t="116917" x="9690100" y="2787650"/>
          <p14:tracePt t="116929" x="9696450" y="2781300"/>
          <p14:tracePt t="116947" x="9702800" y="2774950"/>
          <p14:tracePt t="116950" x="9709150" y="2762250"/>
          <p14:tracePt t="116971" x="9715500" y="2762250"/>
          <p14:tracePt t="116980" x="9721850" y="2762250"/>
          <p14:tracePt t="116996" x="9734550" y="2749550"/>
          <p14:tracePt t="117013" x="9740900" y="2743200"/>
          <p14:tracePt t="117029" x="9759950" y="2743200"/>
          <p14:tracePt t="117046" x="9791700" y="2736850"/>
          <p14:tracePt t="117062" x="9817100" y="2724150"/>
          <p14:tracePt t="117079" x="9829800" y="2724150"/>
          <p14:tracePt t="117084" x="9842500" y="2717800"/>
          <p14:tracePt t="117096" x="9848850" y="2717800"/>
          <p14:tracePt t="117112" x="9861550" y="2717800"/>
          <p14:tracePt t="117116" x="9867900" y="2717800"/>
          <p14:tracePt t="117129" x="9880600" y="2717800"/>
          <p14:tracePt t="117145" x="9893300" y="2717800"/>
          <p14:tracePt t="117162" x="9906000" y="2717800"/>
          <p14:tracePt t="117183" x="9912350" y="2717800"/>
          <p14:tracePt t="117203" x="9918700" y="2724150"/>
          <p14:tracePt t="117212" x="9931400" y="2730500"/>
          <p14:tracePt t="117229" x="9950450" y="2749550"/>
          <p14:tracePt t="117246" x="9963150" y="2768600"/>
          <p14:tracePt t="117263" x="9969500" y="2768600"/>
          <p14:tracePt t="117279" x="9988550" y="2800350"/>
          <p14:tracePt t="117296" x="9988550" y="2813050"/>
          <p14:tracePt t="117313" x="10001250" y="2838450"/>
          <p14:tracePt t="117318" x="10001250" y="2844800"/>
          <p14:tracePt t="117330" x="10001250" y="2851150"/>
          <p14:tracePt t="117346" x="10020300" y="2908300"/>
          <p14:tracePt t="117362" x="10020300" y="2933700"/>
          <p14:tracePt t="117379" x="10026650" y="2952750"/>
          <p14:tracePt t="117396" x="10026650" y="2984500"/>
          <p14:tracePt t="117412" x="10026650" y="3016250"/>
          <p14:tracePt t="117429" x="10026650" y="3054350"/>
          <p14:tracePt t="117446" x="10026650" y="3086100"/>
          <p14:tracePt t="117462" x="10026650" y="3111500"/>
          <p14:tracePt t="117479" x="10013950" y="3143250"/>
          <p14:tracePt t="117496" x="10001250" y="3175000"/>
          <p14:tracePt t="117500" x="9994900" y="3187700"/>
          <p14:tracePt t="117513" x="9982200" y="3206750"/>
          <p14:tracePt t="117529" x="9982200" y="3213100"/>
          <p14:tracePt t="117546" x="9963150" y="3238500"/>
          <p14:tracePt t="117563" x="9956800" y="3238500"/>
          <p14:tracePt t="117587" x="9956800" y="3244850"/>
          <p14:tracePt t="117628" x="9944100" y="3244850"/>
          <p14:tracePt t="117644" x="9931400" y="3257550"/>
          <p14:tracePt t="117676" x="9925050" y="3257550"/>
          <p14:tracePt t="117685" x="9918700" y="3257550"/>
          <p14:tracePt t="117718" x="9912350" y="3257550"/>
          <p14:tracePt t="117724" x="9906000" y="3263900"/>
          <p14:tracePt t="117956" x="9899650" y="3263900"/>
          <p14:tracePt t="117964" x="9886950" y="3263900"/>
          <p14:tracePt t="117972" x="9880600" y="3263900"/>
          <p14:tracePt t="117981" x="9867900" y="3263900"/>
          <p14:tracePt t="117998" x="9861550" y="3263900"/>
          <p14:tracePt t="118015" x="9842500" y="3263900"/>
          <p14:tracePt t="118031" x="9836150" y="3257550"/>
          <p14:tracePt t="118048" x="9817100" y="3251200"/>
          <p14:tracePt t="118065" x="9804400" y="3238500"/>
          <p14:tracePt t="118070" x="9791700" y="3232150"/>
          <p14:tracePt t="118085" x="9785350" y="3225800"/>
          <p14:tracePt t="118098" x="9759950" y="3213100"/>
          <p14:tracePt t="118114" x="9728200" y="3187700"/>
          <p14:tracePt t="118131" x="9702800" y="3168650"/>
          <p14:tracePt t="118147" x="9671050" y="3155950"/>
          <p14:tracePt t="118164" x="9664700" y="3149600"/>
          <p14:tracePt t="118181" x="9658350" y="3143250"/>
          <p14:tracePt t="118198" x="9652000" y="3130550"/>
          <p14:tracePt t="118220" x="9652000" y="3124200"/>
          <p14:tracePt t="118236" x="9652000" y="3111500"/>
          <p14:tracePt t="118270" x="9652000" y="3105150"/>
          <p14:tracePt t="118279" x="9645650" y="3098800"/>
          <p14:tracePt t="118302" x="9645650" y="3092450"/>
          <p14:tracePt t="118318" x="9645650" y="3086100"/>
          <p14:tracePt t="118333" x="9645650" y="3079750"/>
          <p14:tracePt t="118340" x="9645650" y="3073400"/>
          <p14:tracePt t="118348" x="9645650" y="3067050"/>
          <p14:tracePt t="118365" x="9645650" y="3060700"/>
          <p14:tracePt t="118382" x="9645650" y="3035300"/>
          <p14:tracePt t="118398" x="9645650" y="3016250"/>
          <p14:tracePt t="118415" x="9645650" y="2990850"/>
          <p14:tracePt t="118432" x="9645650" y="2978150"/>
          <p14:tracePt t="118448" x="9645650" y="2952750"/>
          <p14:tracePt t="118453" x="9645650" y="2933700"/>
          <p14:tracePt t="118465" x="9645650" y="2927350"/>
          <p14:tracePt t="118482" x="9645650" y="2895600"/>
          <p14:tracePt t="118486" x="9645650" y="2876550"/>
          <p14:tracePt t="118499" x="9658350" y="2863850"/>
          <p14:tracePt t="118501" x="9664700" y="2851150"/>
          <p14:tracePt t="118517" x="9664700" y="2844800"/>
          <p14:tracePt t="118532" x="9664700" y="2832100"/>
          <p14:tracePt t="118548" x="9664700" y="2825750"/>
          <p14:tracePt t="118571" x="9671050" y="2825750"/>
          <p14:tracePt t="118582" x="9677400" y="2819400"/>
          <p14:tracePt t="118598" x="9677400" y="2813050"/>
          <p14:tracePt t="118615" x="9696450" y="2806700"/>
          <p14:tracePt t="118621" x="9702800" y="2800350"/>
          <p14:tracePt t="118632" x="9709150" y="2800350"/>
          <p14:tracePt t="118648" x="9715500" y="2794000"/>
          <p14:tracePt t="118665" x="9728200" y="2794000"/>
          <p14:tracePt t="118682" x="9734550" y="2794000"/>
          <p14:tracePt t="118700" x="9766300" y="2800350"/>
          <p14:tracePt t="118715" x="9785350" y="2806700"/>
          <p14:tracePt t="118732" x="9810750" y="2819400"/>
          <p14:tracePt t="118748" x="9836150" y="2838450"/>
          <p14:tracePt t="118765" x="9861550" y="2857500"/>
          <p14:tracePt t="118782" x="9880600" y="2870200"/>
          <p14:tracePt t="118798" x="9893300" y="2889250"/>
          <p14:tracePt t="118815" x="9899650" y="2901950"/>
          <p14:tracePt t="118832" x="9912350" y="2927350"/>
          <p14:tracePt t="118848" x="9925050" y="2940050"/>
          <p14:tracePt t="118865" x="9925050" y="2952750"/>
          <p14:tracePt t="118882" x="9931400" y="2959100"/>
          <p14:tracePt t="118886" x="9931400" y="2965450"/>
          <p14:tracePt t="118900" x="9937750" y="2971800"/>
          <p14:tracePt t="118915" x="9944100" y="2984500"/>
          <p14:tracePt t="118932" x="9944100" y="3003550"/>
          <p14:tracePt t="118948" x="9944100" y="3022600"/>
          <p14:tracePt t="118965" x="9944100" y="3035300"/>
          <p14:tracePt t="118982" x="9944100" y="3048000"/>
          <p14:tracePt t="118998" x="9937750" y="3067050"/>
          <p14:tracePt t="119015" x="9931400" y="3073400"/>
          <p14:tracePt t="119032" x="9925050" y="3086100"/>
          <p14:tracePt t="119049" x="9906000" y="3098800"/>
          <p14:tracePt t="119065" x="9899650" y="3105150"/>
          <p14:tracePt t="119083" x="9893300" y="3111500"/>
          <p14:tracePt t="119108" x="9886950" y="3117850"/>
          <p14:tracePt t="119133" x="9880600" y="3124200"/>
          <p14:tracePt t="123014" x="9874250" y="3130550"/>
          <p14:tracePt t="123023" x="9874250" y="3136900"/>
          <p14:tracePt t="124967" x="9867900" y="3136900"/>
          <p14:tracePt t="124975" x="9861550" y="3143250"/>
          <p14:tracePt t="125024" x="9855200" y="3143250"/>
          <p14:tracePt t="125040" x="9848850" y="3149600"/>
          <p14:tracePt t="125079" x="9842500" y="3149600"/>
          <p14:tracePt t="125119" x="9829800" y="3155950"/>
          <p14:tracePt t="125129" x="9823450" y="3155950"/>
          <p14:tracePt t="125143" x="9804400" y="3168650"/>
          <p14:tracePt t="125151" x="9772650" y="3175000"/>
          <p14:tracePt t="125159" x="9715500" y="3194050"/>
          <p14:tracePt t="125176" x="9537700" y="3225800"/>
          <p14:tracePt t="125193" x="9182100" y="3270250"/>
          <p14:tracePt t="125209" x="8712200" y="3321050"/>
          <p14:tracePt t="125226" x="8140700" y="3365500"/>
          <p14:tracePt t="125243" x="7556500" y="3435350"/>
          <p14:tracePt t="125260" x="7086600" y="3498850"/>
          <p14:tracePt t="125265" x="6813550" y="3536950"/>
          <p14:tracePt t="125276" x="6591300" y="3549650"/>
          <p14:tracePt t="125293" x="6191250" y="3587750"/>
          <p14:tracePt t="125298" x="6026150" y="3606800"/>
          <p14:tracePt t="125310" x="5772150" y="3619500"/>
          <p14:tracePt t="125326" x="5581650" y="3644900"/>
          <p14:tracePt t="125343" x="5429250" y="3676650"/>
          <p14:tracePt t="125360" x="5359400" y="3689350"/>
          <p14:tracePt t="125376" x="5334000" y="3695700"/>
          <p14:tracePt t="125393" x="5327650" y="3695700"/>
          <p14:tracePt t="125552" x="5340350" y="3695700"/>
          <p14:tracePt t="125559" x="5372100" y="3695700"/>
          <p14:tracePt t="125568" x="5435600" y="3695700"/>
          <p14:tracePt t="125577" x="5492750" y="3695700"/>
          <p14:tracePt t="125593" x="5676900" y="3695700"/>
          <p14:tracePt t="125610" x="5924550" y="3695700"/>
          <p14:tracePt t="125627" x="6292850" y="3695700"/>
          <p14:tracePt t="125643" x="6769100" y="3695700"/>
          <p14:tracePt t="125660" x="7245350" y="3695700"/>
          <p14:tracePt t="125663" x="7480300" y="3695700"/>
          <p14:tracePt t="125676" x="7677150" y="3695700"/>
          <p14:tracePt t="125694" x="8115300" y="3695700"/>
          <p14:tracePt t="125710" x="8210550" y="3695700"/>
          <p14:tracePt t="125712" x="8293100" y="3695700"/>
          <p14:tracePt t="125727" x="8394700" y="3695700"/>
          <p14:tracePt t="125743" x="8464550" y="3683000"/>
          <p14:tracePt t="125760" x="8521700" y="3676650"/>
          <p14:tracePt t="125776" x="8553450" y="3676650"/>
          <p14:tracePt t="125793" x="8559800" y="3670300"/>
          <p14:tracePt t="125810" x="8572500" y="3670300"/>
          <p14:tracePt t="125827" x="8578850" y="3670300"/>
          <p14:tracePt t="125843" x="8597900" y="3670300"/>
          <p14:tracePt t="125860" x="8623300" y="3657600"/>
          <p14:tracePt t="125877" x="8636000" y="3657600"/>
          <p14:tracePt t="125895" x="8667750" y="3657600"/>
          <p14:tracePt t="125910" x="8763000" y="3657600"/>
          <p14:tracePt t="125927" x="8947150" y="3657600"/>
          <p14:tracePt t="125943" x="9283700" y="3657600"/>
          <p14:tracePt t="125960" x="9696450" y="3657600"/>
          <p14:tracePt t="125977" x="10020300" y="3657600"/>
          <p14:tracePt t="125994" x="10255250" y="3638550"/>
          <p14:tracePt t="126010" x="10388600" y="3613150"/>
          <p14:tracePt t="126027" x="10420350" y="3606800"/>
          <p14:tracePt t="126044" x="10439400" y="3606800"/>
          <p14:tracePt t="126832" x="10414000" y="3606800"/>
          <p14:tracePt t="126840" x="10318750" y="3606800"/>
          <p14:tracePt t="126848" x="10172700" y="3606800"/>
          <p14:tracePt t="126857" x="9956800" y="3594100"/>
          <p14:tracePt t="126874" x="9461500" y="3530600"/>
          <p14:tracePt t="126891" x="9023350" y="3467100"/>
          <p14:tracePt t="126898" x="8794750" y="3429000"/>
          <p14:tracePt t="126907" x="8610600" y="3409950"/>
          <p14:tracePt t="126924" x="8204200" y="3359150"/>
          <p14:tracePt t="126930" x="8058150" y="3340100"/>
          <p14:tracePt t="126941" x="7937500" y="3321050"/>
          <p14:tracePt t="126957" x="7683500" y="3295650"/>
          <p14:tracePt t="126963" x="7556500" y="3263900"/>
          <p14:tracePt t="126977" x="7296150" y="3232150"/>
          <p14:tracePt t="126993" x="7073900" y="3206750"/>
          <p14:tracePt t="127007" x="6832600" y="3181350"/>
          <p14:tracePt t="127024" x="6591300" y="3162300"/>
          <p14:tracePt t="127041" x="6356350" y="3130550"/>
          <p14:tracePt t="127057" x="6057900" y="3111500"/>
          <p14:tracePt t="127074" x="5734050" y="3067050"/>
          <p14:tracePt t="127091" x="5410200" y="3067050"/>
          <p14:tracePt t="127097" x="5257800" y="3067050"/>
          <p14:tracePt t="127107" x="5137150" y="3067050"/>
          <p14:tracePt t="127124" x="4953000" y="3067050"/>
          <p14:tracePt t="127130" x="4864100" y="3067050"/>
          <p14:tracePt t="127141" x="4781550" y="3067050"/>
          <p14:tracePt t="127157" x="4635500" y="3067050"/>
          <p14:tracePt t="127161" x="4546600" y="3073400"/>
          <p14:tracePt t="127174" x="4495800" y="3079750"/>
          <p14:tracePt t="127192" x="4298950" y="3105150"/>
          <p14:tracePt t="127207" x="4203700" y="3111500"/>
          <p14:tracePt t="127224" x="4133850" y="3111500"/>
          <p14:tracePt t="127240" x="4070350" y="3111500"/>
          <p14:tracePt t="127257" x="3943350" y="3111500"/>
          <p14:tracePt t="127274" x="3721100" y="3111500"/>
          <p14:tracePt t="127291" x="3435350" y="3111500"/>
          <p14:tracePt t="127295" x="3333750" y="3111500"/>
          <p14:tracePt t="127307" x="3219450" y="3111500"/>
          <p14:tracePt t="127324" x="3067050" y="3111500"/>
          <p14:tracePt t="127341" x="2952750" y="3111500"/>
          <p14:tracePt t="127345" x="2927350" y="3111500"/>
          <p14:tracePt t="127357" x="2901950" y="3111500"/>
          <p14:tracePt t="127374" x="2895600" y="3111500"/>
          <p14:tracePt t="127393" x="2882900" y="3111500"/>
          <p14:tracePt t="127897" x="2882900" y="3117850"/>
          <p14:tracePt t="127913" x="2882900" y="3124200"/>
          <p14:tracePt t="127921" x="2901950" y="3136900"/>
          <p14:tracePt t="127929" x="2921000" y="3143250"/>
          <p14:tracePt t="127938" x="2940050" y="3149600"/>
          <p14:tracePt t="127955" x="2990850" y="3149600"/>
          <p14:tracePt t="127972" x="3054350" y="3175000"/>
          <p14:tracePt t="127989" x="3124200" y="3181350"/>
          <p14:tracePt t="127994" x="3155950" y="3181350"/>
          <p14:tracePt t="128005" x="3194050" y="3187700"/>
          <p14:tracePt t="128023" x="3251200" y="3200400"/>
          <p14:tracePt t="128028" x="3270250" y="3200400"/>
          <p14:tracePt t="128040" x="3289300" y="3200400"/>
          <p14:tracePt t="128043" x="3314700" y="3200400"/>
          <p14:tracePt t="128056" x="3333750" y="3200400"/>
          <p14:tracePt t="128072" x="3340100" y="3200400"/>
          <p14:tracePt t="128089" x="3346450" y="3200400"/>
          <p14:tracePt t="128543" x="3365500" y="3200400"/>
          <p14:tracePt t="128553" x="3371850" y="3200400"/>
          <p14:tracePt t="128560" x="3397250" y="3200400"/>
          <p14:tracePt t="128571" x="3416300" y="3200400"/>
          <p14:tracePt t="128584" x="3448050" y="3200400"/>
          <p14:tracePt t="128600" x="3492500" y="3200400"/>
          <p14:tracePt t="128617" x="3536950" y="3200400"/>
          <p14:tracePt t="128634" x="3568700" y="3200400"/>
          <p14:tracePt t="128650" x="3575050" y="3200400"/>
          <p14:tracePt t="128667" x="3587750" y="3200400"/>
          <p14:tracePt t="128865" x="3594100" y="3200400"/>
          <p14:tracePt t="128873" x="3600450" y="3200400"/>
          <p14:tracePt t="128882" x="3619500" y="3200400"/>
          <p14:tracePt t="128890" x="3644900" y="3200400"/>
          <p14:tracePt t="128907" x="3727450" y="3200400"/>
          <p14:tracePt t="128924" x="3867150" y="3200400"/>
          <p14:tracePt t="128940" x="4013200" y="3200400"/>
          <p14:tracePt t="128946" x="4095750" y="3200400"/>
          <p14:tracePt t="128957" x="4159250" y="3200400"/>
          <p14:tracePt t="128974" x="4248150" y="3206750"/>
          <p14:tracePt t="128978" x="4286250" y="3213100"/>
          <p14:tracePt t="128990" x="4318000" y="3213100"/>
          <p14:tracePt t="129007" x="4356100" y="3219450"/>
          <p14:tracePt t="129011" x="4362450" y="3219450"/>
          <p14:tracePt t="129024" x="4368800" y="3219450"/>
          <p14:tracePt t="129232" x="4394200" y="3219450"/>
          <p14:tracePt t="129241" x="4406900" y="3219450"/>
          <p14:tracePt t="129249" x="4419600" y="3219450"/>
          <p14:tracePt t="129256" x="4438650" y="3232150"/>
          <p14:tracePt t="129273" x="4451350" y="3232150"/>
          <p14:tracePt t="129290" x="4457700" y="3232150"/>
          <p14:tracePt t="129377" x="4464050" y="3238500"/>
          <p14:tracePt t="129395" x="4451350" y="3244850"/>
          <p14:tracePt t="129401" x="4413250" y="3244850"/>
          <p14:tracePt t="129411" x="4324350" y="3244850"/>
          <p14:tracePt t="129426" x="4140200" y="3244850"/>
          <p14:tracePt t="129440" x="3854450" y="3244850"/>
          <p14:tracePt t="129457" x="3587750" y="3244850"/>
          <p14:tracePt t="129474" x="3359150" y="3244850"/>
          <p14:tracePt t="129490" x="3175000" y="3244850"/>
          <p14:tracePt t="129507" x="3028950" y="3244850"/>
          <p14:tracePt t="129524" x="2940050" y="3244850"/>
          <p14:tracePt t="129540" x="2876550" y="3244850"/>
          <p14:tracePt t="129557" x="2857500" y="3244850"/>
          <p14:tracePt t="129573" x="2838450" y="3244850"/>
          <p14:tracePt t="129590" x="2819400" y="3244850"/>
          <p14:tracePt t="129594" x="2787650" y="3244850"/>
          <p14:tracePt t="129610" x="2755900" y="3251200"/>
          <p14:tracePt t="129612" x="2705100" y="3251200"/>
          <p14:tracePt t="129623" x="2641600" y="3251200"/>
          <p14:tracePt t="129640" x="2419350" y="3251200"/>
          <p14:tracePt t="129657" x="2266950" y="3251200"/>
          <p14:tracePt t="129673" x="2133600" y="3251200"/>
          <p14:tracePt t="129690" x="2095500" y="3251200"/>
          <p14:tracePt t="130026" x="2101850" y="3251200"/>
          <p14:tracePt t="130034" x="2139950" y="3251200"/>
          <p14:tracePt t="130042" x="2197100" y="3251200"/>
          <p14:tracePt t="130051" x="2260600" y="3251200"/>
          <p14:tracePt t="130068" x="2413000" y="3251200"/>
          <p14:tracePt t="130084" x="2616200" y="3251200"/>
          <p14:tracePt t="130101" x="2838450" y="3251200"/>
          <p14:tracePt t="130117" x="3086100" y="3251200"/>
          <p14:tracePt t="130123" x="3238500" y="3251200"/>
          <p14:tracePt t="130134" x="3371850" y="3251200"/>
          <p14:tracePt t="130150" x="3606800" y="3251200"/>
          <p14:tracePt t="130155" x="3689350" y="3251200"/>
          <p14:tracePt t="130167" x="3778250" y="3251200"/>
          <p14:tracePt t="130184" x="3879850" y="3251200"/>
          <p14:tracePt t="130201" x="3892550" y="3251200"/>
          <p14:tracePt t="130366" x="3905250" y="3251200"/>
          <p14:tracePt t="130370" x="3911600" y="3263900"/>
          <p14:tracePt t="130384" x="3924300" y="3270250"/>
          <p14:tracePt t="130390" x="3949700" y="3276600"/>
          <p14:tracePt t="130406" x="3981450" y="3276600"/>
          <p14:tracePt t="130423" x="4032250" y="3289300"/>
          <p14:tracePt t="130426" x="4057650" y="3289300"/>
          <p14:tracePt t="130440" x="4114800" y="3289300"/>
          <p14:tracePt t="130456" x="4165600" y="3289300"/>
          <p14:tracePt t="130473" x="4229100" y="3289300"/>
          <p14:tracePt t="130490" x="4305300" y="3289300"/>
          <p14:tracePt t="130506" x="4375150" y="3282950"/>
          <p14:tracePt t="130523" x="4451350" y="3282950"/>
          <p14:tracePt t="130540" x="4514850" y="3282950"/>
          <p14:tracePt t="130557" x="4578350" y="3282950"/>
          <p14:tracePt t="130573" x="4635500" y="3282950"/>
          <p14:tracePt t="130590" x="4660900" y="3282950"/>
          <p14:tracePt t="130593" x="4679950" y="3289300"/>
          <p14:tracePt t="130606" x="4692650" y="3289300"/>
          <p14:tracePt t="130624" x="4699000" y="3289300"/>
          <p14:tracePt t="130640" x="4711700" y="3295650"/>
          <p14:tracePt t="130707" x="4718050" y="3295650"/>
          <p14:tracePt t="130714" x="4730750" y="3295650"/>
          <p14:tracePt t="130730" x="4737100" y="3295650"/>
          <p14:tracePt t="130740" x="4756150" y="3295650"/>
          <p14:tracePt t="130757" x="4781550" y="3295650"/>
          <p14:tracePt t="130774" x="4800600" y="3295650"/>
          <p14:tracePt t="130790" x="4819650" y="3295650"/>
          <p14:tracePt t="130796" x="4838700" y="3295650"/>
          <p14:tracePt t="130807" x="4851400" y="3295650"/>
          <p14:tracePt t="130824" x="4876800" y="3289300"/>
          <p14:tracePt t="130829" x="4895850" y="3289300"/>
          <p14:tracePt t="130842" x="4927600" y="3289300"/>
          <p14:tracePt t="130857" x="4953000" y="3289300"/>
          <p14:tracePt t="130873" x="4978400" y="3289300"/>
          <p14:tracePt t="130890" x="5010150" y="3289300"/>
          <p14:tracePt t="130906" x="5054600" y="3289300"/>
          <p14:tracePt t="130923" x="5080000" y="3289300"/>
          <p14:tracePt t="130940" x="5105400" y="3289300"/>
          <p14:tracePt t="130956" x="5118100" y="3289300"/>
          <p14:tracePt t="130973" x="5137150" y="3289300"/>
          <p14:tracePt t="130995" x="5143500" y="3289300"/>
          <p14:tracePt t="131040" x="5156200" y="3289300"/>
          <p14:tracePt t="131082" x="5162550" y="3289300"/>
          <p14:tracePt t="131123" x="5168900" y="3289300"/>
          <p14:tracePt t="131147" x="5181600" y="3289300"/>
          <p14:tracePt t="131169" x="5181600" y="3282950"/>
          <p14:tracePt t="131209" x="5187950" y="3282950"/>
          <p14:tracePt t="131674" x="5181600" y="3282950"/>
          <p14:tracePt t="131681" x="5162550" y="3282950"/>
          <p14:tracePt t="131690" x="5130800" y="3282950"/>
          <p14:tracePt t="131701" x="5099050" y="3282950"/>
          <p14:tracePt t="131718" x="5054600" y="3282950"/>
          <p14:tracePt t="131735" x="4997450" y="3282950"/>
          <p14:tracePt t="131738" x="4965700" y="3276600"/>
          <p14:tracePt t="131751" x="4940300" y="3276600"/>
          <p14:tracePt t="131768" x="4895850" y="3263900"/>
          <p14:tracePt t="131771" x="4883150" y="3263900"/>
          <p14:tracePt t="131787" x="4845050" y="3263900"/>
          <p14:tracePt t="131801" x="4813300" y="3263900"/>
          <p14:tracePt t="131818" x="4768850" y="3263900"/>
          <p14:tracePt t="131835" x="4718050" y="3263900"/>
          <p14:tracePt t="131852" x="4679950" y="3263900"/>
          <p14:tracePt t="131868" x="4641850" y="3263900"/>
          <p14:tracePt t="131885" x="4610100" y="3263900"/>
          <p14:tracePt t="131901" x="4565650" y="3270250"/>
          <p14:tracePt t="131918" x="4540250" y="3270250"/>
          <p14:tracePt t="131935" x="4521200" y="3270250"/>
          <p14:tracePt t="131940" x="4508500" y="3270250"/>
          <p14:tracePt t="131952" x="4489450" y="3270250"/>
          <p14:tracePt t="131970" x="4413250" y="3270250"/>
          <p14:tracePt t="131973" x="4368800" y="3289300"/>
          <p14:tracePt t="131985" x="4197350" y="3289300"/>
          <p14:tracePt t="132001" x="4000500" y="3289300"/>
          <p14:tracePt t="132018" x="3822700" y="3289300"/>
          <p14:tracePt t="132035" x="3651250" y="3289300"/>
          <p14:tracePt t="132052" x="3575050" y="3289300"/>
          <p14:tracePt t="132069" x="3517900" y="3289300"/>
          <p14:tracePt t="132085" x="3517900" y="3295650"/>
          <p14:tracePt t="132130" x="3511550" y="3295650"/>
          <p14:tracePt t="132162" x="3498850" y="3295650"/>
          <p14:tracePt t="132194" x="3492500" y="3295650"/>
          <p14:tracePt t="132202" x="3473450" y="3295650"/>
          <p14:tracePt t="132209" x="3467100" y="3295650"/>
          <p14:tracePt t="132218" x="3448050" y="3295650"/>
          <p14:tracePt t="132235" x="3416300" y="3295650"/>
          <p14:tracePt t="132252" x="3371850" y="3295650"/>
          <p14:tracePt t="132269" x="3327400" y="3295650"/>
          <p14:tracePt t="132285" x="3308350" y="3295650"/>
          <p14:tracePt t="132302" x="3302000" y="3295650"/>
          <p14:tracePt t="132319" x="3295650" y="3295650"/>
          <p14:tracePt t="132347" x="3295650" y="3302000"/>
          <p14:tracePt t="132363" x="3282950" y="3302000"/>
          <p14:tracePt t="132372" x="3276600" y="3302000"/>
          <p14:tracePt t="132385" x="3270250" y="3302000"/>
          <p14:tracePt t="132402" x="3251200" y="3302000"/>
          <p14:tracePt t="132418" x="3244850" y="3302000"/>
          <p14:tracePt t="132587" x="3251200" y="3302000"/>
          <p14:tracePt t="132595" x="3276600" y="3314700"/>
          <p14:tracePt t="132603" x="3289300" y="3314700"/>
          <p14:tracePt t="132625" x="3333750" y="3321050"/>
          <p14:tracePt t="132631" x="3352800" y="3321050"/>
          <p14:tracePt t="132642" x="3397250" y="3327400"/>
          <p14:tracePt t="132657" x="3435350" y="3333750"/>
          <p14:tracePt t="132674" x="3467100" y="3346450"/>
          <p14:tracePt t="132691" x="3511550" y="3352800"/>
          <p14:tracePt t="132707" x="3536950" y="3352800"/>
          <p14:tracePt t="132724" x="3556000" y="3359150"/>
          <p14:tracePt t="132741" x="3568700" y="3359150"/>
          <p14:tracePt t="132770" x="3575050" y="3359150"/>
          <p14:tracePt t="132803" x="3594100" y="3359150"/>
          <p14:tracePt t="132819" x="3613150" y="3359150"/>
          <p14:tracePt t="132829" x="3625850" y="3359150"/>
          <p14:tracePt t="132835" x="3651250" y="3359150"/>
          <p14:tracePt t="132847" x="3676650" y="3359150"/>
          <p14:tracePt t="132858" x="3714750" y="3359150"/>
          <p14:tracePt t="132875" x="3771900" y="3359150"/>
          <p14:tracePt t="132891" x="3822700" y="3359150"/>
          <p14:tracePt t="132908" x="3892550" y="3359150"/>
          <p14:tracePt t="132924" x="3937000" y="3359150"/>
          <p14:tracePt t="132941" x="3975100" y="3359150"/>
          <p14:tracePt t="132958" x="3987800" y="3359150"/>
          <p14:tracePt t="132975" x="4000500" y="3359150"/>
          <p14:tracePt t="133027" x="4006850" y="3359150"/>
          <p14:tracePt t="133051" x="4013200" y="3359150"/>
          <p14:tracePt t="133059" x="4025900" y="3359150"/>
          <p14:tracePt t="133067" x="4032250" y="3359150"/>
          <p14:tracePt t="133076" x="4051300" y="3359150"/>
          <p14:tracePt t="133092" x="4083050" y="3359150"/>
          <p14:tracePt t="133108" x="4127500" y="3359150"/>
          <p14:tracePt t="133125" x="4229100" y="3359150"/>
          <p14:tracePt t="133141" x="4375150" y="3359150"/>
          <p14:tracePt t="133158" x="4552950" y="3359150"/>
          <p14:tracePt t="133174" x="4711700" y="3359150"/>
          <p14:tracePt t="133191" x="4864100" y="3359150"/>
          <p14:tracePt t="133208" x="4965700" y="3359150"/>
          <p14:tracePt t="133212" x="5010150" y="3359150"/>
          <p14:tracePt t="133226" x="5035550" y="3359150"/>
          <p14:tracePt t="133228" x="5060950" y="3359150"/>
          <p14:tracePt t="133242" x="5080000" y="3359150"/>
          <p14:tracePt t="133258" x="5105400" y="3359150"/>
          <p14:tracePt t="133275" x="5130800" y="3359150"/>
          <p14:tracePt t="133291" x="5194300" y="3359150"/>
          <p14:tracePt t="133308" x="5270500" y="3359150"/>
          <p14:tracePt t="133325" x="5372100" y="3359150"/>
          <p14:tracePt t="133341" x="5505450" y="3359150"/>
          <p14:tracePt t="133347" x="5594350" y="3359150"/>
          <p14:tracePt t="133358" x="5664200" y="3359150"/>
          <p14:tracePt t="133375" x="5842000" y="3359150"/>
          <p14:tracePt t="133391" x="6013450" y="3359150"/>
          <p14:tracePt t="133396" x="6108700" y="3359150"/>
          <p14:tracePt t="133409" x="6203950" y="3359150"/>
          <p14:tracePt t="133425" x="6413500" y="3359150"/>
          <p14:tracePt t="133428" x="6515100" y="3359150"/>
          <p14:tracePt t="133442" x="6686550" y="3359150"/>
          <p14:tracePt t="133458" x="6826250" y="3359150"/>
          <p14:tracePt t="133475" x="6902450" y="3359150"/>
          <p14:tracePt t="133492" x="6927850" y="3359150"/>
          <p14:tracePt t="133531" x="6934200" y="3359150"/>
          <p14:tracePt t="133547" x="6934200" y="3365500"/>
          <p14:tracePt t="133572" x="6934200" y="3371850"/>
          <p14:tracePt t="133588" x="6921500" y="3378200"/>
          <p14:tracePt t="133597" x="6902450" y="3378200"/>
          <p14:tracePt t="133613" x="6883400" y="3378200"/>
          <p14:tracePt t="133620" x="6813550" y="3397250"/>
          <p14:tracePt t="133630" x="6769100" y="3397250"/>
          <p14:tracePt t="133642" x="6667500" y="3416300"/>
          <p14:tracePt t="133659" x="6572250" y="3422650"/>
          <p14:tracePt t="133675" x="6419850" y="3448050"/>
          <p14:tracePt t="133692" x="6229350" y="3467100"/>
          <p14:tracePt t="133708" x="6007100" y="3479800"/>
          <p14:tracePt t="133725" x="5759450" y="3479800"/>
          <p14:tracePt t="133742" x="5327650" y="3479800"/>
          <p14:tracePt t="133758" x="4851400" y="3479800"/>
          <p14:tracePt t="133775" x="4400550" y="3479800"/>
          <p14:tracePt t="133780" x="4203700" y="3479800"/>
          <p14:tracePt t="133792" x="4032250" y="3479800"/>
          <p14:tracePt t="133809" x="3727450" y="3479800"/>
          <p14:tracePt t="133812" x="3613150" y="3479800"/>
          <p14:tracePt t="133825" x="3530600" y="3479800"/>
          <p14:tracePt t="133842" x="3314700" y="3479800"/>
          <p14:tracePt t="133858" x="3187700" y="3479800"/>
          <p14:tracePt t="133875" x="3073400" y="3479800"/>
          <p14:tracePt t="133892" x="2921000" y="3479800"/>
          <p14:tracePt t="133909" x="2774950" y="3479800"/>
          <p14:tracePt t="133925" x="2597150" y="3479800"/>
          <p14:tracePt t="133942" x="2406650" y="3479800"/>
          <p14:tracePt t="133959" x="2197100" y="3479800"/>
          <p14:tracePt t="133975" x="2006600" y="3505200"/>
          <p14:tracePt t="133992" x="1841500" y="3530600"/>
          <p14:tracePt t="133997" x="1778000" y="3543300"/>
          <p14:tracePt t="134009" x="1733550" y="3549650"/>
          <p14:tracePt t="134027" x="1682750" y="3575050"/>
          <p14:tracePt t="134042" x="1670050" y="3575050"/>
          <p14:tracePt t="134084" x="1657350" y="3575050"/>
          <p14:tracePt t="134108" x="1651000" y="3575050"/>
          <p14:tracePt t="134116" x="1644650" y="3581400"/>
          <p14:tracePt t="134132" x="1638300" y="3587750"/>
          <p14:tracePt t="134142" x="1625600" y="3594100"/>
          <p14:tracePt t="134159" x="1593850" y="3619500"/>
          <p14:tracePt t="134175" x="1555750" y="3657600"/>
          <p14:tracePt t="134192" x="1498600" y="3695700"/>
          <p14:tracePt t="134198" x="1466850" y="3727450"/>
          <p14:tracePt t="134209" x="1441450" y="3746500"/>
          <p14:tracePt t="134225" x="1384300" y="3797300"/>
          <p14:tracePt t="134242" x="1352550" y="3822700"/>
          <p14:tracePt t="134244" x="1333500" y="3835400"/>
          <p14:tracePt t="134259" x="1320800" y="3860800"/>
          <p14:tracePt t="134276" x="1314450" y="3873500"/>
          <p14:tracePt t="134292" x="1314450" y="3879850"/>
          <p14:tracePt t="134309" x="1308100" y="3892550"/>
          <p14:tracePt t="134325" x="1301750" y="3898900"/>
          <p14:tracePt t="134349" x="1295400" y="3905250"/>
          <p14:tracePt t="134359" x="1289050" y="3911600"/>
          <p14:tracePt t="134376" x="1270000" y="3924300"/>
          <p14:tracePt t="134380" x="1257300" y="3937000"/>
          <p14:tracePt t="134393" x="1238250" y="3949700"/>
          <p14:tracePt t="134410" x="1181100" y="3994150"/>
          <p14:tracePt t="134414" x="1168400" y="4006850"/>
          <p14:tracePt t="134427" x="1111250" y="4057650"/>
          <p14:tracePt t="134442" x="1054100" y="4127500"/>
          <p14:tracePt t="134459" x="1003300" y="4191000"/>
          <p14:tracePt t="134475" x="958850" y="4267200"/>
          <p14:tracePt t="134492" x="920750" y="4324350"/>
          <p14:tracePt t="134509" x="901700" y="4368800"/>
          <p14:tracePt t="134526" x="876300" y="4413250"/>
          <p14:tracePt t="134542" x="869950" y="4438650"/>
          <p14:tracePt t="134559" x="869950" y="4457700"/>
          <p14:tracePt t="134576" x="869950" y="4476750"/>
          <p14:tracePt t="134581" x="869950" y="4483100"/>
          <p14:tracePt t="134593" x="869950" y="4489450"/>
          <p14:tracePt t="134614" x="869950" y="4533900"/>
          <p14:tracePt t="134617" x="869950" y="4546600"/>
          <p14:tracePt t="134624" x="869950" y="4572000"/>
          <p14:tracePt t="134630" x="869950" y="4597400"/>
          <p14:tracePt t="134643" x="869950" y="4635500"/>
          <p14:tracePt t="134660" x="869950" y="4686300"/>
          <p14:tracePt t="134676" x="876300" y="4743450"/>
          <p14:tracePt t="134693" x="889000" y="4794250"/>
          <p14:tracePt t="134710" x="914400" y="4845050"/>
          <p14:tracePt t="134726" x="939800" y="4895850"/>
          <p14:tracePt t="134742" x="977900" y="4953000"/>
          <p14:tracePt t="134759" x="1028700" y="4984750"/>
          <p14:tracePt t="134776" x="1104900" y="5010150"/>
          <p14:tracePt t="134779" x="1136650" y="5029200"/>
          <p14:tracePt t="134793" x="1162050" y="5035550"/>
          <p14:tracePt t="134809" x="1212850" y="5054600"/>
          <p14:tracePt t="134812" x="1238250" y="5060950"/>
          <p14:tracePt t="134826" x="1270000" y="5060950"/>
          <p14:tracePt t="134843" x="1289050" y="5060950"/>
          <p14:tracePt t="134859" x="1320800" y="5073650"/>
          <p14:tracePt t="134876" x="1365250" y="5073650"/>
          <p14:tracePt t="134893" x="1428750" y="5086350"/>
          <p14:tracePt t="134909" x="1524000" y="5092700"/>
          <p14:tracePt t="134926" x="1612900" y="5092700"/>
          <p14:tracePt t="134943" x="1720850" y="5092700"/>
          <p14:tracePt t="134959" x="1803400" y="5092700"/>
          <p14:tracePt t="134976" x="1892300" y="5092700"/>
          <p14:tracePt t="134980" x="1936750" y="5092700"/>
          <p14:tracePt t="134993" x="1968500" y="5092700"/>
          <p14:tracePt t="135010" x="2038350" y="5086350"/>
          <p14:tracePt t="135013" x="2070100" y="5080000"/>
          <p14:tracePt t="135026" x="2101850" y="5080000"/>
          <p14:tracePt t="135043" x="2171700" y="5054600"/>
          <p14:tracePt t="135060" x="2197100" y="5035550"/>
          <p14:tracePt t="135076" x="2241550" y="5003800"/>
          <p14:tracePt t="135093" x="2286000" y="4965700"/>
          <p14:tracePt t="135109" x="2324100" y="4927600"/>
          <p14:tracePt t="135126" x="2349500" y="4908550"/>
          <p14:tracePt t="135143" x="2368550" y="4889500"/>
          <p14:tracePt t="135160" x="2400300" y="4864100"/>
          <p14:tracePt t="135176" x="2425700" y="4826000"/>
          <p14:tracePt t="135193" x="2451100" y="4768850"/>
          <p14:tracePt t="135197" x="2463800" y="4749800"/>
          <p14:tracePt t="135213" x="2501900" y="4679950"/>
          <p14:tracePt t="135226" x="2514600" y="4629150"/>
          <p14:tracePt t="135243" x="2552700" y="4495800"/>
          <p14:tracePt t="135260" x="2571750" y="4419600"/>
          <p14:tracePt t="135276" x="2578100" y="4349750"/>
          <p14:tracePt t="135293" x="2590800" y="4292600"/>
          <p14:tracePt t="135310" x="2603500" y="4260850"/>
          <p14:tracePt t="135327" x="2603500" y="4235450"/>
          <p14:tracePt t="135343" x="2609850" y="4222750"/>
          <p14:tracePt t="135360" x="2609850" y="4210050"/>
          <p14:tracePt t="135377" x="2609850" y="4197350"/>
          <p14:tracePt t="135382" x="2609850" y="4184650"/>
          <p14:tracePt t="135394" x="2609850" y="4171950"/>
          <p14:tracePt t="135411" x="2609850" y="4121150"/>
          <p14:tracePt t="135414" x="2609850" y="4108450"/>
          <p14:tracePt t="135427" x="2609850" y="4070350"/>
          <p14:tracePt t="135443" x="2597150" y="4038600"/>
          <p14:tracePt t="135460" x="2590800" y="4000500"/>
          <p14:tracePt t="135477" x="2559050" y="3962400"/>
          <p14:tracePt t="135493" x="2527300" y="3943350"/>
          <p14:tracePt t="135510" x="2476500" y="3917950"/>
          <p14:tracePt t="135527" x="2393950" y="3892550"/>
          <p14:tracePt t="135543" x="2292350" y="3860800"/>
          <p14:tracePt t="135560" x="2216150" y="3841750"/>
          <p14:tracePt t="135565" x="2159000" y="3829050"/>
          <p14:tracePt t="135577" x="2108200" y="3829050"/>
          <p14:tracePt t="135594" x="1987550" y="3816350"/>
          <p14:tracePt t="135598" x="1930400" y="3797300"/>
          <p14:tracePt t="135614" x="1809750" y="3790950"/>
          <p14:tracePt t="135627" x="1758950" y="3784600"/>
          <p14:tracePt t="135644" x="1587500" y="3778250"/>
          <p14:tracePt t="135660" x="1492250" y="3778250"/>
          <p14:tracePt t="135677" x="1416050" y="3778250"/>
          <p14:tracePt t="135693" x="1358900" y="3778250"/>
          <p14:tracePt t="135710" x="1276350" y="3810000"/>
          <p14:tracePt t="135727" x="1193800" y="3829050"/>
          <p14:tracePt t="135743" x="1143000" y="3848100"/>
          <p14:tracePt t="135760" x="1085850" y="3898900"/>
          <p14:tracePt t="135777" x="1028700" y="3956050"/>
          <p14:tracePt t="135781" x="1009650" y="3981450"/>
          <p14:tracePt t="135793" x="977900" y="4032250"/>
          <p14:tracePt t="135810" x="914400" y="4133850"/>
          <p14:tracePt t="135827" x="869950" y="4216400"/>
          <p14:tracePt t="135843" x="831850" y="4279900"/>
          <p14:tracePt t="135860" x="812800" y="4330700"/>
          <p14:tracePt t="135877" x="800100" y="4375150"/>
          <p14:tracePt t="135894" x="793750" y="4438650"/>
          <p14:tracePt t="135910" x="781050" y="4495800"/>
          <p14:tracePt t="135927" x="774700" y="4546600"/>
          <p14:tracePt t="135944" x="768350" y="4584700"/>
          <p14:tracePt t="135961" x="749300" y="4622800"/>
          <p14:tracePt t="135989" x="749300" y="4635500"/>
          <p14:tracePt t="136293" x="742950" y="4641850"/>
          <p14:tracePt t="136309" x="723900" y="4641850"/>
          <p14:tracePt t="136317" x="717550" y="4641850"/>
          <p14:tracePt t="136325" x="698500" y="4641850"/>
          <p14:tracePt t="136334" x="692150" y="4635500"/>
          <p14:tracePt t="136351" x="666750" y="4629150"/>
          <p14:tracePt t="136368" x="654050" y="4616450"/>
          <p14:tracePt t="136384" x="641350" y="4610100"/>
          <p14:tracePt t="136393" x="635000" y="4610100"/>
          <p14:tracePt t="136400" x="628650" y="4610100"/>
          <p14:tracePt t="136411" x="622300" y="4603750"/>
          <p14:tracePt t="136637" x="635000" y="4603750"/>
          <p14:tracePt t="136645" x="647700" y="4591050"/>
          <p14:tracePt t="136655" x="654050" y="4591050"/>
          <p14:tracePt t="136672" x="679450" y="4584700"/>
          <p14:tracePt t="136678" x="698500" y="4578350"/>
          <p14:tracePt t="136689" x="711200" y="4565650"/>
          <p14:tracePt t="136705" x="736600" y="4559300"/>
          <p14:tracePt t="136712" x="742950" y="4552950"/>
          <p14:tracePt t="136722" x="749300" y="4552950"/>
          <p14:tracePt t="136741" x="781050" y="4540250"/>
          <p14:tracePt t="136765" x="787400" y="4533900"/>
          <p14:tracePt t="136844" x="793750" y="4533900"/>
          <p14:tracePt t="136884" x="800100" y="4533900"/>
          <p14:tracePt t="136900" x="806450" y="4527550"/>
          <p14:tracePt t="136949" x="825500" y="4527550"/>
          <p14:tracePt t="137196" x="838200" y="4514850"/>
          <p14:tracePt t="137798" x="844550" y="4514850"/>
          <p14:tracePt t="137893" x="850900" y="4508500"/>
          <p14:tracePt t="139198" x="857250" y="4508500"/>
          <p14:tracePt t="139205" x="876300" y="4502150"/>
          <p14:tracePt t="139212" x="901700" y="4495800"/>
          <p14:tracePt t="139222" x="946150" y="4483100"/>
          <p14:tracePt t="139242" x="1022350" y="4470400"/>
          <p14:tracePt t="139255" x="1073150" y="4445000"/>
          <p14:tracePt t="139272" x="1155700" y="4432300"/>
          <p14:tracePt t="139288" x="1238250" y="4406900"/>
          <p14:tracePt t="139305" x="1308100" y="4387850"/>
          <p14:tracePt t="139312" x="1352550" y="4375150"/>
          <p14:tracePt t="139322" x="1397000" y="4362450"/>
          <p14:tracePt t="139339" x="1460500" y="4337050"/>
          <p14:tracePt t="139344" x="1473200" y="4330700"/>
          <p14:tracePt t="139356" x="1485900" y="4330700"/>
          <p14:tracePt t="139372" x="1511300" y="4330700"/>
          <p14:tracePt t="139376" x="1530350" y="4330700"/>
          <p14:tracePt t="139389" x="1568450" y="4324350"/>
          <p14:tracePt t="139405" x="1625600" y="4311650"/>
          <p14:tracePt t="139422" x="1695450" y="4311650"/>
          <p14:tracePt t="139438" x="1758950" y="4305300"/>
          <p14:tracePt t="139455" x="1790700" y="4298950"/>
          <p14:tracePt t="139473" x="1809750" y="4292600"/>
          <p14:tracePt t="139489" x="1822450" y="4286250"/>
          <p14:tracePt t="139506" x="1822450" y="4279900"/>
          <p14:tracePt t="139822" x="1816100" y="4267200"/>
          <p14:tracePt t="139830" x="1790700" y="4254500"/>
          <p14:tracePt t="139839" x="1771650" y="4248150"/>
          <p14:tracePt t="139847" x="1746250" y="4248150"/>
          <p14:tracePt t="139864" x="1701800" y="4235450"/>
          <p14:tracePt t="139881" x="1663700" y="4235450"/>
          <p14:tracePt t="139897" x="1631950" y="4222750"/>
          <p14:tracePt t="139914" x="1606550" y="4216400"/>
          <p14:tracePt t="139920" x="1600200" y="4216400"/>
          <p14:tracePt t="139930" x="1593850" y="4210050"/>
          <p14:tracePt t="139951" x="1587500" y="4210050"/>
          <p14:tracePt t="140327" x="1606550" y="4210050"/>
          <p14:tracePt t="140335" x="1625600" y="4210050"/>
          <p14:tracePt t="140342" x="1657350" y="4210050"/>
          <p14:tracePt t="140351" x="1701800" y="4210050"/>
          <p14:tracePt t="140368" x="1797050" y="4210050"/>
          <p14:tracePt t="140385" x="1936750" y="4210050"/>
          <p14:tracePt t="140401" x="2076450" y="4210050"/>
          <p14:tracePt t="140418" x="2266950" y="4210050"/>
          <p14:tracePt t="140423" x="2362200" y="4210050"/>
          <p14:tracePt t="140435" x="2451100" y="4210050"/>
          <p14:tracePt t="140451" x="2635250" y="4210050"/>
          <p14:tracePt t="140454" x="2705100" y="4210050"/>
          <p14:tracePt t="140468" x="2781300" y="4210050"/>
          <p14:tracePt t="140485" x="2984500" y="4210050"/>
          <p14:tracePt t="140501" x="3143250" y="4191000"/>
          <p14:tracePt t="140518" x="3282950" y="4184650"/>
          <p14:tracePt t="140535" x="3441700" y="4184650"/>
          <p14:tracePt t="140551" x="3619500" y="4184650"/>
          <p14:tracePt t="140568" x="3778250" y="4184650"/>
          <p14:tracePt t="140584" x="3860800" y="4184650"/>
          <p14:tracePt t="140601" x="3930650" y="4184650"/>
          <p14:tracePt t="140618" x="3981450" y="4184650"/>
          <p14:tracePt t="140623" x="3987800" y="4184650"/>
          <p14:tracePt t="140634" x="4013200" y="4184650"/>
          <p14:tracePt t="140651" x="4044950" y="4184650"/>
          <p14:tracePt t="140655" x="4057650" y="4184650"/>
          <p14:tracePt t="140669" x="4070350" y="4184650"/>
          <p14:tracePt t="140684" x="4083050" y="4178300"/>
          <p14:tracePt t="140686" x="4089400" y="4178300"/>
          <p14:tracePt t="140701" x="4095750" y="4178300"/>
          <p14:tracePt t="140718" x="4108450" y="4178300"/>
          <p14:tracePt t="140735" x="4114800" y="4178300"/>
          <p14:tracePt t="140752" x="4133850" y="4178300"/>
          <p14:tracePt t="140768" x="4140200" y="4178300"/>
          <p14:tracePt t="140785" x="4146550" y="4178300"/>
          <p14:tracePt t="140802" x="4152900" y="4178300"/>
          <p14:tracePt t="140818" x="4159250" y="4178300"/>
          <p14:tracePt t="140919" x="4152900" y="4178300"/>
          <p14:tracePt t="140927" x="4146550" y="4178300"/>
          <p14:tracePt t="140935" x="4127500" y="4184650"/>
          <p14:tracePt t="140952" x="4089400" y="4184650"/>
          <p14:tracePt t="140968" x="4013200" y="4191000"/>
          <p14:tracePt t="140985" x="3937000" y="4191000"/>
          <p14:tracePt t="141001" x="3860800" y="4191000"/>
          <p14:tracePt t="141018" x="3778250" y="4191000"/>
          <p14:tracePt t="141035" x="3708400" y="4191000"/>
          <p14:tracePt t="141039" x="3676650" y="4191000"/>
          <p14:tracePt t="141052" x="3644900" y="4191000"/>
          <p14:tracePt t="141069" x="3619500" y="4191000"/>
          <p14:tracePt t="141073" x="3613150" y="4191000"/>
          <p14:tracePt t="141822" x="3606800" y="4191000"/>
          <p14:tracePt t="142451" x="3619500" y="4197350"/>
          <p14:tracePt t="142456" x="3638550" y="4197350"/>
          <p14:tracePt t="142465" x="3663950" y="4197350"/>
          <p14:tracePt t="142476" x="3702050" y="4216400"/>
          <p14:tracePt t="142493" x="3759200" y="4229100"/>
          <p14:tracePt t="142497" x="3778250" y="4235450"/>
          <p14:tracePt t="142510" x="3835400" y="4254500"/>
          <p14:tracePt t="142526" x="3886200" y="4267200"/>
          <p14:tracePt t="142543" x="3924300" y="4267200"/>
          <p14:tracePt t="142560" x="3956050" y="4279900"/>
          <p14:tracePt t="142576" x="3975100" y="4279900"/>
          <p14:tracePt t="142593" x="4006850" y="4279900"/>
          <p14:tracePt t="142610" x="4025900" y="4279900"/>
          <p14:tracePt t="142626" x="4038600" y="4279900"/>
          <p14:tracePt t="142643" x="4051300" y="4279900"/>
          <p14:tracePt t="142659" x="4057650" y="4279900"/>
          <p14:tracePt t="142676" x="4070350" y="4279900"/>
          <p14:tracePt t="142693" x="4102100" y="4279900"/>
          <p14:tracePt t="142696" x="4133850" y="4279900"/>
          <p14:tracePt t="142709" x="4222750" y="4279900"/>
          <p14:tracePt t="142726" x="4362450" y="4279900"/>
          <p14:tracePt t="142743" x="4508500" y="4279900"/>
          <p14:tracePt t="142759" x="4679950" y="4279900"/>
          <p14:tracePt t="142776" x="4762500" y="4279900"/>
          <p14:tracePt t="142793" x="4794250" y="4273550"/>
          <p14:tracePt t="142977" x="4800600" y="4273550"/>
          <p14:tracePt t="142984" x="4806950" y="4267200"/>
          <p14:tracePt t="143016" x="4813300" y="4267200"/>
          <p14:tracePt t="143024" x="4819650" y="4267200"/>
          <p14:tracePt t="143035" x="4826000" y="4267200"/>
          <p14:tracePt t="143051" x="4845050" y="4267200"/>
          <p14:tracePt t="143068" x="4851400" y="4267200"/>
          <p14:tracePt t="143084" x="4864100" y="4267200"/>
          <p14:tracePt t="143101" x="4889500" y="4267200"/>
          <p14:tracePt t="143118" x="4908550" y="4267200"/>
          <p14:tracePt t="143135" x="4927600" y="4267200"/>
          <p14:tracePt t="143151" x="4946650" y="4267200"/>
          <p14:tracePt t="143168" x="4959350" y="4267200"/>
          <p14:tracePt t="143185" x="4984750" y="4267200"/>
          <p14:tracePt t="143201" x="5003800" y="4267200"/>
          <p14:tracePt t="143218" x="5016500" y="4267200"/>
          <p14:tracePt t="143235" x="5022850" y="4267200"/>
          <p14:tracePt t="143251" x="5035550" y="4267200"/>
          <p14:tracePt t="143272" x="5041900" y="4267200"/>
          <p14:tracePt t="143936" x="5022850" y="4267200"/>
          <p14:tracePt t="143944" x="5010150" y="4267200"/>
          <p14:tracePt t="143952" x="4978400" y="4267200"/>
          <p14:tracePt t="143961" x="4914900" y="4267200"/>
          <p14:tracePt t="143978" x="4775200" y="4267200"/>
          <p14:tracePt t="143994" x="4635500" y="4267200"/>
          <p14:tracePt t="144011" x="4489450" y="4267200"/>
          <p14:tracePt t="144028" x="4349750" y="4267200"/>
          <p14:tracePt t="144044" x="4273550" y="4267200"/>
          <p14:tracePt t="144050" x="4241800" y="4267200"/>
          <p14:tracePt t="144061" x="4216400" y="4267200"/>
          <p14:tracePt t="144079" x="4184650" y="4267200"/>
          <p14:tracePt t="144456" x="4203700" y="4267200"/>
          <p14:tracePt t="144464" x="4235450" y="4267200"/>
          <p14:tracePt t="144473" x="4279900" y="4267200"/>
          <p14:tracePt t="144481" x="4318000" y="4267200"/>
          <p14:tracePt t="144498" x="4432300" y="4286250"/>
          <p14:tracePt t="144515" x="4502150" y="4286250"/>
          <p14:tracePt t="144531" x="4527550" y="4286250"/>
          <p14:tracePt t="144538" x="4533900" y="4286250"/>
          <p14:tracePt t="144945" x="4540250" y="4286250"/>
          <p14:tracePt t="144953" x="4546600" y="4279900"/>
          <p14:tracePt t="144961" x="4552950" y="4279900"/>
          <p14:tracePt t="144970" x="4559300" y="4267200"/>
          <p14:tracePt t="144987" x="4572000" y="4254500"/>
          <p14:tracePt t="145003" x="4584700" y="4254500"/>
          <p14:tracePt t="145033" x="4591050" y="4248150"/>
          <p14:tracePt t="145042" x="4597400" y="4241800"/>
          <p14:tracePt t="145053" x="4597400" y="4235450"/>
          <p14:tracePt t="145168" x="4603750" y="4235450"/>
          <p14:tracePt t="145401" x="4610100" y="4229100"/>
          <p14:tracePt t="145409" x="4616450" y="4216400"/>
          <p14:tracePt t="145417" x="4629150" y="4216400"/>
          <p14:tracePt t="145426" x="4635500" y="4210050"/>
          <p14:tracePt t="145443" x="4641850" y="4191000"/>
          <p14:tracePt t="145459" x="4654550" y="4184650"/>
          <p14:tracePt t="145505" x="4654550" y="4178300"/>
          <p14:tracePt t="146690" x="4648200" y="4178300"/>
          <p14:tracePt t="146697" x="4629150" y="4184650"/>
          <p14:tracePt t="146708" x="4622800" y="4191000"/>
          <p14:tracePt t="146724" x="4603750" y="4197350"/>
          <p14:tracePt t="146741" x="4584700" y="4197350"/>
          <p14:tracePt t="146746" x="4565650" y="4197350"/>
          <p14:tracePt t="146758" x="4540250" y="4197350"/>
          <p14:tracePt t="146774" x="4495800" y="4203700"/>
          <p14:tracePt t="146777" x="4483100" y="4203700"/>
          <p14:tracePt t="146793" x="4457700" y="4203700"/>
          <p14:tracePt t="146808" x="4445000" y="4203700"/>
          <p14:tracePt t="146824" x="4432300" y="4203700"/>
          <p14:tracePt t="146848" x="4425950" y="4203700"/>
          <p14:tracePt t="146858" x="4419600" y="4203700"/>
          <p14:tracePt t="146875" x="4406900" y="4197350"/>
          <p14:tracePt t="146891" x="4387850" y="4184650"/>
          <p14:tracePt t="146908" x="4368800" y="4171950"/>
          <p14:tracePt t="146925" x="4356100" y="4159250"/>
          <p14:tracePt t="146946" x="4349750" y="4152900"/>
          <p14:tracePt t="146958" x="4349750" y="4146550"/>
          <p14:tracePt t="146975" x="4337050" y="4127500"/>
          <p14:tracePt t="146993" x="4337050" y="4095750"/>
          <p14:tracePt t="147008" x="4337050" y="4089400"/>
          <p14:tracePt t="147025" x="4337050" y="4064000"/>
          <p14:tracePt t="147041" x="4337050" y="4032250"/>
          <p14:tracePt t="147058" x="4343400" y="3994150"/>
          <p14:tracePt t="147075" x="4362450" y="3975100"/>
          <p14:tracePt t="147092" x="4375150" y="3949700"/>
          <p14:tracePt t="147108" x="4406900" y="3898900"/>
          <p14:tracePt t="147125" x="4445000" y="3854450"/>
          <p14:tracePt t="147132" x="4457700" y="3829050"/>
          <p14:tracePt t="147141" x="4464050" y="3816350"/>
          <p14:tracePt t="147158" x="4489450" y="3797300"/>
          <p14:tracePt t="147162" x="4495800" y="3790950"/>
          <p14:tracePt t="147175" x="4514850" y="3790950"/>
          <p14:tracePt t="147191" x="4565650" y="3790950"/>
          <p14:tracePt t="147208" x="4591050" y="3790950"/>
          <p14:tracePt t="147225" x="4603750" y="3790950"/>
          <p14:tracePt t="147241" x="4622800" y="3790950"/>
          <p14:tracePt t="147258" x="4629150" y="3797300"/>
          <p14:tracePt t="147275" x="4641850" y="3803650"/>
          <p14:tracePt t="147291" x="4648200" y="3816350"/>
          <p14:tracePt t="147308" x="4654550" y="3829050"/>
          <p14:tracePt t="147325" x="4667250" y="3841750"/>
          <p14:tracePt t="147341" x="4673600" y="3867150"/>
          <p14:tracePt t="147358" x="4673600" y="3873500"/>
          <p14:tracePt t="147376" x="4673600" y="3892550"/>
          <p14:tracePt t="147379" x="4673600" y="3898900"/>
          <p14:tracePt t="147392" x="4673600" y="3911600"/>
          <p14:tracePt t="147408" x="4673600" y="3924300"/>
          <p14:tracePt t="147425" x="4673600" y="3949700"/>
          <p14:tracePt t="147442" x="4667250" y="3975100"/>
          <p14:tracePt t="147458" x="4648200" y="4006850"/>
          <p14:tracePt t="147475" x="4629150" y="4032250"/>
          <p14:tracePt t="147492" x="4603750" y="4051300"/>
          <p14:tracePt t="147508" x="4578350" y="4064000"/>
          <p14:tracePt t="147515" x="4565650" y="4070350"/>
          <p14:tracePt t="147525" x="4546600" y="4083050"/>
          <p14:tracePt t="147542" x="4495800" y="4089400"/>
          <p14:tracePt t="147547" x="4464050" y="4095750"/>
          <p14:tracePt t="147558" x="4432300" y="4102100"/>
          <p14:tracePt t="147577" x="4375150" y="4102100"/>
          <p14:tracePt t="147581" x="4343400" y="4102100"/>
          <p14:tracePt t="147594" x="4292600" y="4102100"/>
          <p14:tracePt t="147608" x="4248150" y="4102100"/>
          <p14:tracePt t="147625" x="4203700" y="4102100"/>
          <p14:tracePt t="147642" x="4165600" y="4102100"/>
          <p14:tracePt t="147659" x="4127500" y="4102100"/>
          <p14:tracePt t="147675" x="4089400" y="4121150"/>
          <p14:tracePt t="147692" x="4025900" y="4121150"/>
          <p14:tracePt t="147709" x="3962400" y="4127500"/>
          <p14:tracePt t="147725" x="3911600" y="4127500"/>
          <p14:tracePt t="147731" x="3867150" y="4133850"/>
          <p14:tracePt t="147742" x="3803650" y="4133850"/>
          <p14:tracePt t="147759" x="3676650" y="4133850"/>
          <p14:tracePt t="147764" x="3625850" y="4133850"/>
          <p14:tracePt t="147777" x="3530600" y="4133850"/>
          <p14:tracePt t="147792" x="3460750" y="4133850"/>
          <p14:tracePt t="147810" x="3454400" y="4133850"/>
          <p14:tracePt t="148018" x="3467100" y="4146550"/>
          <p14:tracePt t="148026" x="3486150" y="4146550"/>
          <p14:tracePt t="148034" x="3492500" y="4146550"/>
          <p14:tracePt t="148043" x="3517900" y="4152900"/>
          <p14:tracePt t="148060" x="3556000" y="4152900"/>
          <p14:tracePt t="148076" x="3600450" y="4159250"/>
          <p14:tracePt t="148093" x="3638550" y="4171950"/>
          <p14:tracePt t="148110" x="3670300" y="4184650"/>
          <p14:tracePt t="148127" x="3689350" y="4191000"/>
          <p14:tracePt t="148132" x="3708400" y="4203700"/>
          <p14:tracePt t="148153" x="3714750" y="4203700"/>
          <p14:tracePt t="148169" x="3721100" y="4210050"/>
          <p14:tracePt t="148825" x="3714750" y="4210050"/>
          <p14:tracePt t="148833" x="3683000" y="4210050"/>
          <p14:tracePt t="148841" x="3651250" y="4210050"/>
          <p14:tracePt t="148851" x="3619500" y="4210050"/>
          <p14:tracePt t="148865" x="3524250" y="4210050"/>
          <p14:tracePt t="148882" x="3390900" y="4210050"/>
          <p14:tracePt t="148899" x="3263900" y="4210050"/>
          <p14:tracePt t="148916" x="3130550" y="4210050"/>
          <p14:tracePt t="148932" x="3054350" y="4210050"/>
          <p14:tracePt t="148949" x="3009900" y="4210050"/>
          <p14:tracePt t="148966" x="2997200" y="4210050"/>
          <p14:tracePt t="148982" x="2990850" y="4216400"/>
          <p14:tracePt t="148999" x="2971800" y="4216400"/>
          <p14:tracePt t="149003" x="2959100" y="4216400"/>
          <p14:tracePt t="149017" x="2952750" y="4229100"/>
          <p14:tracePt t="149033" x="2908300" y="4229100"/>
          <p14:tracePt t="149036" x="2901950" y="4229100"/>
          <p14:tracePt t="149049" x="2851150" y="4235450"/>
          <p14:tracePt t="149066" x="2819400" y="4235450"/>
          <p14:tracePt t="149083" x="2787650" y="4241800"/>
          <p14:tracePt t="149099" x="2730500" y="4248150"/>
          <p14:tracePt t="149116" x="2654300" y="4260850"/>
          <p14:tracePt t="149132" x="2546350" y="4260850"/>
          <p14:tracePt t="149149" x="2432050" y="4260850"/>
          <p14:tracePt t="149166" x="2343150" y="4260850"/>
          <p14:tracePt t="149182" x="2279650" y="4260850"/>
          <p14:tracePt t="149199" x="2228850" y="4260850"/>
          <p14:tracePt t="149202" x="2222500" y="4260850"/>
          <p14:tracePt t="149216" x="2209800" y="4260850"/>
          <p14:tracePt t="149232" x="2203450" y="4260850"/>
          <p14:tracePt t="149249" x="2197100" y="4267200"/>
          <p14:tracePt t="149330" x="2184400" y="4267200"/>
          <p14:tracePt t="149356" x="2178050" y="4267200"/>
          <p14:tracePt t="149363" x="2171700" y="4267200"/>
          <p14:tracePt t="149372" x="2165350" y="4267200"/>
          <p14:tracePt t="149383" x="2152650" y="4267200"/>
          <p14:tracePt t="149400" x="2120900" y="4267200"/>
          <p14:tracePt t="149405" x="2095500" y="4267200"/>
          <p14:tracePt t="149417" x="2076450" y="4260850"/>
          <p14:tracePt t="149433" x="2038350" y="4260850"/>
          <p14:tracePt t="149436" x="2019300" y="4254500"/>
          <p14:tracePt t="149450" x="1987550" y="4254500"/>
          <p14:tracePt t="149466" x="1949450" y="4248150"/>
          <p14:tracePt t="149483" x="1930400" y="4248150"/>
          <p14:tracePt t="149499" x="1917700" y="4235450"/>
          <p14:tracePt t="149516" x="1911350" y="4235450"/>
          <p14:tracePt t="149533" x="1892300" y="4235450"/>
          <p14:tracePt t="149549" x="1885950" y="4235450"/>
          <p14:tracePt t="149566" x="1873250" y="4229100"/>
          <p14:tracePt t="149636" x="1866900" y="4222750"/>
          <p14:tracePt t="149651" x="1860550" y="4222750"/>
          <p14:tracePt t="149659" x="1854200" y="4222750"/>
          <p14:tracePt t="149667" x="1847850" y="4216400"/>
          <p14:tracePt t="149683" x="1835150" y="4210050"/>
          <p14:tracePt t="149700" x="1822450" y="4210050"/>
          <p14:tracePt t="149716" x="1803400" y="4203700"/>
          <p14:tracePt t="149733" x="1784350" y="4203700"/>
          <p14:tracePt t="149750" x="1758950" y="4203700"/>
          <p14:tracePt t="149766" x="1720850" y="4197350"/>
          <p14:tracePt t="149783" x="1695450" y="4184650"/>
          <p14:tracePt t="149788" x="1682750" y="4184650"/>
          <p14:tracePt t="149800" x="1670050" y="4184650"/>
          <p14:tracePt t="149819" x="1651000" y="4184650"/>
          <p14:tracePt t="150251" x="1644650" y="4184650"/>
          <p14:tracePt t="150299" x="1638300" y="4184650"/>
          <p14:tracePt t="150906" x="1663700" y="4184650"/>
          <p14:tracePt t="150915" x="1695450" y="4184650"/>
          <p14:tracePt t="150922" x="1739900" y="4184650"/>
          <p14:tracePt t="150932" x="1758950" y="4184650"/>
          <p14:tracePt t="150947" x="1822450" y="4184650"/>
          <p14:tracePt t="150964" x="1860550" y="4184650"/>
          <p14:tracePt t="150981" x="1892300" y="4178300"/>
          <p14:tracePt t="150997" x="1943100" y="4178300"/>
          <p14:tracePt t="151014" x="1974850" y="4178300"/>
          <p14:tracePt t="151031" x="2006600" y="4178300"/>
          <p14:tracePt t="151048" x="2025650" y="4178300"/>
          <p14:tracePt t="151064" x="2032000" y="4178300"/>
          <p14:tracePt t="151084" x="2057400" y="4171950"/>
          <p14:tracePt t="151099" x="2082800" y="4171950"/>
          <p14:tracePt t="151114" x="2146300" y="4171950"/>
          <p14:tracePt t="151131" x="2241550" y="4171950"/>
          <p14:tracePt t="151147" x="2362200" y="4171950"/>
          <p14:tracePt t="151164" x="2444750" y="4171950"/>
          <p14:tracePt t="151181" x="2495550" y="4171950"/>
          <p14:tracePt t="151197" x="2520950" y="4171950"/>
          <p14:tracePt t="151214" x="2552700" y="4171950"/>
          <p14:tracePt t="151231" x="2628900" y="4171950"/>
          <p14:tracePt t="151247" x="2768600" y="4171950"/>
          <p14:tracePt t="151264" x="2997200" y="4210050"/>
          <p14:tracePt t="151268" x="3111500" y="4216400"/>
          <p14:tracePt t="151281" x="3232150" y="4248150"/>
          <p14:tracePt t="151298" x="3467100" y="4254500"/>
          <p14:tracePt t="151314" x="3536950" y="4254500"/>
          <p14:tracePt t="151331" x="3556000" y="4254500"/>
          <p14:tracePt t="152284" x="3562350" y="4254500"/>
          <p14:tracePt t="152292" x="3613150" y="4254500"/>
          <p14:tracePt t="152301" x="3663950" y="4254500"/>
          <p14:tracePt t="152311" x="3727450" y="4260850"/>
          <p14:tracePt t="152328" x="3879850" y="4279900"/>
          <p14:tracePt t="152333" x="3956050" y="4279900"/>
          <p14:tracePt t="152344" x="4038600" y="4279900"/>
          <p14:tracePt t="152361" x="4197350" y="4279900"/>
          <p14:tracePt t="152366" x="4279900" y="4279900"/>
          <p14:tracePt t="152378" x="4375150" y="4279900"/>
          <p14:tracePt t="152395" x="4565650" y="4279900"/>
          <p14:tracePt t="152411" x="4654550" y="4279900"/>
          <p14:tracePt t="152427" x="4705350" y="4279900"/>
          <p14:tracePt t="152444" x="4743450" y="4279900"/>
          <p14:tracePt t="152461" x="4768850" y="4279900"/>
          <p14:tracePt t="152478" x="4787900" y="4279900"/>
          <p14:tracePt t="152494" x="4845050" y="4286250"/>
          <p14:tracePt t="152511" x="4914900" y="4292600"/>
          <p14:tracePt t="152527" x="4978400" y="4298950"/>
          <p14:tracePt t="152544" x="5022850" y="4311650"/>
          <p14:tracePt t="152549" x="5041900" y="4311650"/>
          <p14:tracePt t="152561" x="5054600" y="4318000"/>
          <p14:tracePt t="152580" x="5060950" y="4318000"/>
          <p14:tracePt t="153196" x="5073650" y="4318000"/>
          <p14:tracePt t="153204" x="5080000" y="4318000"/>
          <p14:tracePt t="153211" x="5099050" y="4318000"/>
          <p14:tracePt t="153219" x="5124450" y="4318000"/>
          <p14:tracePt t="153236" x="5181600" y="4318000"/>
          <p14:tracePt t="153253" x="5283200" y="4305300"/>
          <p14:tracePt t="153270" x="5422900" y="4298950"/>
          <p14:tracePt t="153286" x="5594350" y="4279900"/>
          <p14:tracePt t="153303" x="5759450" y="4279900"/>
          <p14:tracePt t="153320" x="5918200" y="4279900"/>
          <p14:tracePt t="153336" x="6013450" y="4279900"/>
          <p14:tracePt t="153353" x="6102350" y="4279900"/>
          <p14:tracePt t="153359" x="6121400" y="4279900"/>
          <p14:tracePt t="153370" x="6153150" y="4279900"/>
          <p14:tracePt t="153387" x="6203950" y="4279900"/>
          <p14:tracePt t="153403" x="6235700" y="4279900"/>
          <p14:tracePt t="153419" x="6261100" y="4273550"/>
          <p14:tracePt t="153436" x="6305550" y="4267200"/>
          <p14:tracePt t="153453" x="6343650" y="4267200"/>
          <p14:tracePt t="153470" x="6407150" y="4260850"/>
          <p14:tracePt t="153486" x="6508750" y="4260850"/>
          <p14:tracePt t="153503" x="6604000" y="4260850"/>
          <p14:tracePt t="153520" x="6718300" y="4260850"/>
          <p14:tracePt t="153536" x="6813550" y="4260850"/>
          <p14:tracePt t="153541" x="6851650" y="4260850"/>
          <p14:tracePt t="153553" x="6883400" y="4260850"/>
          <p14:tracePt t="153570" x="6927850" y="4260850"/>
          <p14:tracePt t="153574" x="6940550" y="4260850"/>
          <p14:tracePt t="153588" x="6972300" y="4241800"/>
          <p14:tracePt t="153611" x="6978650" y="4241800"/>
          <p14:tracePt t="153627" x="6991350" y="4241800"/>
          <p14:tracePt t="153661" x="6997700" y="4241800"/>
          <p14:tracePt t="153678" x="7004050" y="4241800"/>
          <p14:tracePt t="153685" x="7016750" y="4241800"/>
          <p14:tracePt t="153693" x="7042150" y="4241800"/>
          <p14:tracePt t="153704" x="7054850" y="4241800"/>
          <p14:tracePt t="153720" x="7105650" y="4241800"/>
          <p14:tracePt t="153726" x="7131050" y="4241800"/>
          <p14:tracePt t="153737" x="7150100" y="4241800"/>
          <p14:tracePt t="153753" x="7175500" y="4241800"/>
          <p14:tracePt t="153759" x="7188200" y="4241800"/>
          <p14:tracePt t="153770" x="7194550" y="4241800"/>
          <p14:tracePt t="153790" x="7200900" y="4241800"/>
          <p14:tracePt t="154429" x="7194550" y="4241800"/>
          <p14:tracePt t="154460" x="7188200" y="4241800"/>
          <p14:tracePt t="156022" x="7181850" y="4241800"/>
          <p14:tracePt t="156422" x="7175500" y="4241800"/>
          <p14:tracePt t="156430" x="7169150" y="4248150"/>
          <p14:tracePt t="156478" x="7162800" y="4254500"/>
          <p14:tracePt t="156486" x="7156450" y="4254500"/>
          <p14:tracePt t="156497" x="7150100" y="4254500"/>
          <p14:tracePt t="156519" x="7143750" y="4254500"/>
          <p14:tracePt t="156530" x="7131050" y="4254500"/>
          <p14:tracePt t="156557" x="7124700" y="4254500"/>
          <p14:tracePt t="156567" x="7112000" y="4267200"/>
          <p14:tracePt t="156580" x="7067550" y="4273550"/>
          <p14:tracePt t="156597" x="7016750" y="4273550"/>
          <p14:tracePt t="156615" x="6953250" y="4273550"/>
          <p14:tracePt t="156630" x="6858000" y="4273550"/>
          <p14:tracePt t="156647" x="6750050" y="4273550"/>
          <p14:tracePt t="156664" x="6623050" y="4273550"/>
          <p14:tracePt t="156680" x="6527800" y="4273550"/>
          <p14:tracePt t="156697" x="6470650" y="4273550"/>
          <p14:tracePt t="156704" x="6457950" y="4273550"/>
          <p14:tracePt t="156725" x="6451600" y="4279900"/>
          <p14:tracePt t="156790" x="6445250" y="4279900"/>
          <p14:tracePt t="156821" x="6438900" y="4279900"/>
          <p14:tracePt t="156830" x="6432550" y="4279900"/>
          <p14:tracePt t="156838" x="6426200" y="4279900"/>
          <p14:tracePt t="156847" x="6419850" y="4279900"/>
          <p14:tracePt t="156864" x="6400800" y="4279900"/>
          <p14:tracePt t="156881" x="6362700" y="4273550"/>
          <p14:tracePt t="156898" x="6330950" y="4267200"/>
          <p14:tracePt t="156903" x="6305550" y="4267200"/>
          <p14:tracePt t="156914" x="6280150" y="4267200"/>
          <p14:tracePt t="156931" x="6242050" y="4260850"/>
          <p14:tracePt t="156936" x="6216650" y="4260850"/>
          <p14:tracePt t="156949" x="6197600" y="4254500"/>
          <p14:tracePt t="156965" x="6184900" y="4254500"/>
          <p14:tracePt t="156983" x="6172200" y="4254500"/>
          <p14:tracePt t="157006" x="6165850" y="4254500"/>
          <p14:tracePt t="157037" x="6159500" y="4254500"/>
          <p14:tracePt t="157077" x="6153150" y="4254500"/>
          <p14:tracePt t="157086" x="6146800" y="4254500"/>
          <p14:tracePt t="157093" x="6140450" y="4254500"/>
          <p14:tracePt t="157102" x="6127750" y="4254500"/>
          <p14:tracePt t="157114" x="6108700" y="4254500"/>
          <p14:tracePt t="157131" x="6083300" y="4254500"/>
          <p14:tracePt t="157135" x="6057900" y="4254500"/>
          <p14:tracePt t="157147" x="6032500" y="4254500"/>
          <p14:tracePt t="157164" x="5962650" y="4241800"/>
          <p14:tracePt t="157180" x="5905500" y="4241800"/>
          <p14:tracePt t="157197" x="5842000" y="4241800"/>
          <p14:tracePt t="157214" x="5784850" y="4241800"/>
          <p14:tracePt t="157231" x="5727700" y="4241800"/>
          <p14:tracePt t="157247" x="5702300" y="4241800"/>
          <p14:tracePt t="157264" x="5689600" y="4241800"/>
          <p14:tracePt t="157281" x="5676900" y="4241800"/>
          <p14:tracePt t="157298" x="5670550" y="4241800"/>
          <p14:tracePt t="157314" x="5664200" y="4241800"/>
          <p14:tracePt t="157336" x="5651500" y="4241800"/>
          <p14:tracePt t="157391" x="5645150" y="4241800"/>
          <p14:tracePt t="157407" x="5638800" y="4241800"/>
          <p14:tracePt t="157415" x="5632450" y="4241800"/>
          <p14:tracePt t="157431" x="5626100" y="4241800"/>
          <p14:tracePt t="157446" x="5619750" y="4241800"/>
          <p14:tracePt t="157463" x="5613400" y="4241800"/>
          <p14:tracePt t="157471" x="5600700" y="4241800"/>
          <p14:tracePt t="157481" x="5594350" y="4241800"/>
          <p14:tracePt t="157498" x="5543550" y="4241800"/>
          <p14:tracePt t="157503" x="5518150" y="4241800"/>
          <p14:tracePt t="157514" x="5486400" y="4241800"/>
          <p14:tracePt t="157531" x="5448300" y="4235450"/>
          <p14:tracePt t="157535" x="5422900" y="4235450"/>
          <p14:tracePt t="157548" x="5416550" y="4235450"/>
          <p14:tracePt t="158343" x="5397500" y="4235450"/>
          <p14:tracePt t="158359" x="5391150" y="4235450"/>
          <p14:tracePt t="158367" x="5372100" y="4235450"/>
          <p14:tracePt t="158375" x="5327650" y="4248150"/>
          <p14:tracePt t="158384" x="5264150" y="4260850"/>
          <p14:tracePt t="158401" x="5099050" y="4298950"/>
          <p14:tracePt t="158418" x="4927600" y="4330700"/>
          <p14:tracePt t="158434" x="4787900" y="4349750"/>
          <p14:tracePt t="158440" x="4699000" y="4375150"/>
          <p14:tracePt t="158451" x="4603750" y="4381500"/>
          <p14:tracePt t="158468" x="4381500" y="4413250"/>
          <p14:tracePt t="158473" x="4267200" y="4432300"/>
          <p14:tracePt t="158486" x="4038600" y="4464050"/>
          <p14:tracePt t="158503" x="3797300" y="4502150"/>
          <p14:tracePt t="158518" x="3638550" y="4521200"/>
          <p14:tracePt t="158534" x="3536950" y="4533900"/>
          <p14:tracePt t="158551" x="3479800" y="4559300"/>
          <p14:tracePt t="158568" x="3429000" y="4578350"/>
          <p14:tracePt t="158585" x="3384550" y="4578350"/>
          <p14:tracePt t="158601" x="3308350" y="4584700"/>
          <p14:tracePt t="158617" x="3213100" y="4584700"/>
          <p14:tracePt t="158634" x="3098800" y="4584700"/>
          <p14:tracePt t="158651" x="2990850" y="4584700"/>
          <p14:tracePt t="158655" x="2927350" y="4584700"/>
          <p14:tracePt t="158668" x="2851150" y="4584700"/>
          <p14:tracePt t="158685" x="2686050" y="4584700"/>
          <p14:tracePt t="158689" x="2597150" y="4584700"/>
          <p14:tracePt t="158701" x="2514600" y="4584700"/>
          <p14:tracePt t="158703" x="2444750" y="4584700"/>
          <p14:tracePt t="158718" x="2305050" y="4584700"/>
          <p14:tracePt t="158734" x="2184400" y="4591050"/>
          <p14:tracePt t="158751" x="2127250" y="4597400"/>
          <p14:tracePt t="158768" x="2108200" y="4610100"/>
          <p14:tracePt t="158784" x="2101850" y="4610100"/>
          <p14:tracePt t="158801" x="2095500" y="4610100"/>
          <p14:tracePt t="158818" x="2089150" y="4610100"/>
          <p14:tracePt t="158857" x="2082800" y="4610100"/>
          <p14:tracePt t="158879" x="2076450" y="4610100"/>
          <p14:tracePt t="158903" x="2070100" y="4616450"/>
          <p14:tracePt t="158919" x="2063750" y="4616450"/>
          <p14:tracePt t="158927" x="2057400" y="4616450"/>
          <p14:tracePt t="158935" x="2057400" y="4622800"/>
          <p14:tracePt t="158951" x="2032000" y="4622800"/>
          <p14:tracePt t="158968" x="2025650" y="4622800"/>
          <p14:tracePt t="158985" x="2019300" y="4622800"/>
          <p14:tracePt t="159047" x="2012950" y="4622800"/>
          <p14:tracePt t="159078" x="2006600" y="4622800"/>
          <p14:tracePt t="159086" x="2000250" y="4622800"/>
          <p14:tracePt t="159094" x="1993900" y="4622800"/>
          <p14:tracePt t="159103" x="1987550" y="4622800"/>
          <p14:tracePt t="159118" x="1981200" y="4635500"/>
          <p14:tracePt t="159135" x="1968500" y="4635500"/>
          <p14:tracePt t="159288" x="1968500" y="4641850"/>
          <p14:tracePt t="159295" x="1974850" y="4641850"/>
          <p14:tracePt t="159304" x="1981200" y="4641850"/>
          <p14:tracePt t="159318" x="1987550" y="4648200"/>
          <p14:tracePt t="159335" x="2000250" y="4648200"/>
          <p14:tracePt t="159352" x="2006600" y="4648200"/>
          <p14:tracePt t="159392" x="2012950" y="4654550"/>
          <p14:tracePt t="159409" x="2019300" y="4660900"/>
          <p14:tracePt t="159415" x="2025650" y="4667250"/>
          <p14:tracePt t="159687" x="2032000" y="4673600"/>
          <p14:tracePt t="159704" x="2038350" y="4679950"/>
          <p14:tracePt t="159719" x="2051050" y="4686300"/>
          <p14:tracePt t="159726" x="2063750" y="4692650"/>
          <p14:tracePt t="159736" x="2070100" y="4692650"/>
          <p14:tracePt t="159747" x="2089150" y="4711700"/>
          <p14:tracePt t="159764" x="2114550" y="4724400"/>
          <p14:tracePt t="159769" x="2120900" y="4724400"/>
          <p14:tracePt t="159781" x="2133600" y="4737100"/>
          <p14:tracePt t="159798" x="2139950" y="4737100"/>
          <p14:tracePt t="159815" x="2139950" y="4743450"/>
          <p14:tracePt t="160640" x="2139950" y="4737100"/>
          <p14:tracePt t="160897" x="2139950" y="4730750"/>
          <p14:tracePt t="161449" x="2133600" y="4730750"/>
          <p14:tracePt t="161464" x="2120900" y="4730750"/>
          <p14:tracePt t="161472" x="2101850" y="4730750"/>
          <p14:tracePt t="161480" x="2082800" y="4730750"/>
          <p14:tracePt t="161490" x="2051050" y="4730750"/>
          <p14:tracePt t="161507" x="1930400" y="4730750"/>
          <p14:tracePt t="161524" x="1765300" y="4730750"/>
          <p14:tracePt t="161529" x="1631950" y="4730750"/>
          <p14:tracePt t="161540" x="1530350" y="4730750"/>
          <p14:tracePt t="161557" x="1314450" y="4699000"/>
          <p14:tracePt t="161563" x="1244600" y="4686300"/>
          <p14:tracePt t="161576" x="1174750" y="4679950"/>
          <p14:tracePt t="161591" x="1149350" y="4679950"/>
          <p14:tracePt t="161760" x="1149350" y="4673600"/>
          <p14:tracePt t="161800" x="1149350" y="4667250"/>
          <p14:tracePt t="161824" x="1162050" y="4660900"/>
          <p14:tracePt t="161832" x="1168400" y="4660900"/>
          <p14:tracePt t="161840" x="1193800" y="4660900"/>
          <p14:tracePt t="161857" x="1295400" y="4660900"/>
          <p14:tracePt t="161874" x="1485900" y="4660900"/>
          <p14:tracePt t="161890" x="1828800" y="4660900"/>
          <p14:tracePt t="161907" x="2286000" y="4660900"/>
          <p14:tracePt t="161924" x="2628900" y="4660900"/>
          <p14:tracePt t="161929" x="2762250" y="4660900"/>
          <p14:tracePt t="161940" x="2844800" y="4660900"/>
          <p14:tracePt t="161957" x="2946400" y="4660900"/>
          <p14:tracePt t="161961" x="2952750" y="4660900"/>
          <p14:tracePt t="161975" x="2959100" y="4660900"/>
          <p14:tracePt t="161977" x="2965450" y="4660900"/>
          <p14:tracePt t="162025" x="2971800" y="4660900"/>
          <p14:tracePt t="162032" x="2984500" y="4660900"/>
          <p14:tracePt t="162041" x="2997200" y="4660900"/>
          <p14:tracePt t="162057" x="3054350" y="4660900"/>
          <p14:tracePt t="162074" x="3098800" y="4660900"/>
          <p14:tracePt t="162091" x="3149600" y="4660900"/>
          <p14:tracePt t="162107" x="3155950" y="4660900"/>
          <p14:tracePt t="162124" x="3175000" y="4660900"/>
          <p14:tracePt t="162141" x="3200400" y="4660900"/>
          <p14:tracePt t="162157" x="3238500" y="4660900"/>
          <p14:tracePt t="162161" x="3257550" y="4660900"/>
          <p14:tracePt t="162176" x="3289300" y="4660900"/>
          <p14:tracePt t="162473" x="3282950" y="4660900"/>
          <p14:tracePt t="162489" x="3270250" y="4660900"/>
          <p14:tracePt t="162497" x="3263900" y="4660900"/>
          <p14:tracePt t="162505" x="3244850" y="4660900"/>
          <p14:tracePt t="162514" x="3238500" y="4660900"/>
          <p14:tracePt t="162531" x="3187700" y="4660900"/>
          <p14:tracePt t="162548" x="3149600" y="4660900"/>
          <p14:tracePt t="162564" x="3111500" y="4660900"/>
          <p14:tracePt t="162571" x="3105150" y="4660900"/>
          <p14:tracePt t="162581" x="3098800" y="4660900"/>
          <p14:tracePt t="162602" x="3092450" y="4660900"/>
          <p14:tracePt t="163569" x="3105150" y="4667250"/>
          <p14:tracePt t="163577" x="3117850" y="4667250"/>
          <p14:tracePt t="163595" x="3149600" y="4673600"/>
          <p14:tracePt t="163598" x="3162300" y="4673600"/>
          <p14:tracePt t="163604" x="3213100" y="4679950"/>
          <p14:tracePt t="163611" x="3244850" y="4679950"/>
          <p14:tracePt t="163627" x="3333750" y="4686300"/>
          <p14:tracePt t="163634" x="3365500" y="4699000"/>
          <p14:tracePt t="163644" x="3409950" y="4711700"/>
          <p14:tracePt t="163661" x="3498850" y="4718050"/>
          <p14:tracePt t="163665" x="3517900" y="4724400"/>
          <p14:tracePt t="163682" x="3530600" y="4724400"/>
          <p14:tracePt t="163865" x="3536950" y="4724400"/>
          <p14:tracePt t="163873" x="3543300" y="4724400"/>
          <p14:tracePt t="163881" x="3549650" y="4724400"/>
          <p14:tracePt t="163889" x="3562350" y="4724400"/>
          <p14:tracePt t="163905" x="3587750" y="4724400"/>
          <p14:tracePt t="163922" x="3625850" y="4711700"/>
          <p14:tracePt t="163939" x="3663950" y="4705350"/>
          <p14:tracePt t="163955" x="3683000" y="4705350"/>
          <p14:tracePt t="163972" x="3702050" y="4705350"/>
          <p14:tracePt t="163989" x="3702050" y="4699000"/>
          <p14:tracePt t="164105" x="3708400" y="4699000"/>
          <p14:tracePt t="164129" x="3714750" y="4699000"/>
          <p14:tracePt t="164137" x="3721100" y="4699000"/>
          <p14:tracePt t="164145" x="3733800" y="4699000"/>
          <p14:tracePt t="164155" x="3746500" y="4699000"/>
          <p14:tracePt t="164172" x="3810000" y="4699000"/>
          <p14:tracePt t="164189" x="3905250" y="4705350"/>
          <p14:tracePt t="164205" x="4032250" y="4711700"/>
          <p14:tracePt t="164222" x="4184650" y="4711700"/>
          <p14:tracePt t="164227" x="4235450" y="4724400"/>
          <p14:tracePt t="164250" x="4337050" y="4730750"/>
          <p14:tracePt t="164251" x="4356100" y="4730750"/>
          <p14:tracePt t="164256" x="4362450" y="4730750"/>
          <p14:tracePt t="164272" x="4375150" y="4730750"/>
          <p14:tracePt t="164322" x="4381500" y="4730750"/>
          <p14:tracePt t="164337" x="4387850" y="4730750"/>
          <p14:tracePt t="164362" x="4394200" y="4730750"/>
          <p14:tracePt t="164402" x="4406900" y="4730750"/>
          <p14:tracePt t="164418" x="4419600" y="4743450"/>
          <p14:tracePt t="164443" x="4432300" y="4743450"/>
          <p14:tracePt t="164450" x="4438650" y="4743450"/>
          <p14:tracePt t="164459" x="4457700" y="4743450"/>
          <p14:tracePt t="164473" x="4470400" y="4743450"/>
          <p14:tracePt t="164489" x="4508500" y="4743450"/>
          <p14:tracePt t="164506" x="4546600" y="4743450"/>
          <p14:tracePt t="164523" x="4597400" y="4737100"/>
          <p14:tracePt t="164539" x="4667250" y="4737100"/>
          <p14:tracePt t="164556" x="4730750" y="4737100"/>
          <p14:tracePt t="164573" x="4768850" y="4737100"/>
          <p14:tracePt t="164589" x="4775200" y="4737100"/>
          <p14:tracePt t="164606" x="4787900" y="4737100"/>
          <p14:tracePt t="165378" x="4775200" y="4737100"/>
          <p14:tracePt t="165386" x="4762500" y="4737100"/>
          <p14:tracePt t="165394" x="4711700" y="4737100"/>
          <p14:tracePt t="165403" x="4648200" y="4737100"/>
          <p14:tracePt t="165420" x="4508500" y="4737100"/>
          <p14:tracePt t="165436" x="4368800" y="4737100"/>
          <p14:tracePt t="165453" x="4203700" y="4737100"/>
          <p14:tracePt t="165459" x="4121150" y="4737100"/>
          <p14:tracePt t="165470" x="4032250" y="4737100"/>
          <p14:tracePt t="165486" x="3854450" y="4724400"/>
          <p14:tracePt t="165491" x="3765550" y="4705350"/>
          <p14:tracePt t="165503" x="3714750" y="4705350"/>
          <p14:tracePt t="165521" x="3594100" y="4699000"/>
          <p14:tracePt t="165538" x="3562350" y="4699000"/>
          <p14:tracePt t="165553" x="3511550" y="4699000"/>
          <p14:tracePt t="165570" x="3460750" y="4699000"/>
          <p14:tracePt t="165586" x="3409950" y="4699000"/>
          <p14:tracePt t="165603" x="3346450" y="4692650"/>
          <p14:tracePt t="165620" x="3276600" y="4673600"/>
          <p14:tracePt t="165633" x="3257550" y="4673600"/>
          <p14:tracePt t="165637" x="3244850" y="4673600"/>
          <p14:tracePt t="165653" x="3225800" y="4673600"/>
          <p14:tracePt t="165670" x="3206750" y="4667250"/>
          <p14:tracePt t="165686" x="3175000" y="4667250"/>
          <p14:tracePt t="165691" x="3143250" y="4667250"/>
          <p14:tracePt t="165703" x="3117850" y="4667250"/>
          <p14:tracePt t="165720" x="3060700" y="4660900"/>
          <p14:tracePt t="165724" x="3048000" y="4660900"/>
          <p14:tracePt t="165737" x="3003550" y="4654550"/>
          <p14:tracePt t="165753" x="2990850" y="4654550"/>
          <p14:tracePt t="165770" x="2965450" y="4641850"/>
          <p14:tracePt t="165786" x="2933700" y="4641850"/>
          <p14:tracePt t="165803" x="2889250" y="4641850"/>
          <p14:tracePt t="165820" x="2876550" y="4641850"/>
          <p14:tracePt t="165836" x="2870200" y="4641850"/>
          <p14:tracePt t="166435" x="2876550" y="4641850"/>
          <p14:tracePt t="166442" x="2889250" y="4641850"/>
          <p14:tracePt t="166449" x="2908300" y="4641850"/>
          <p14:tracePt t="166459" x="2914650" y="4641850"/>
          <p14:tracePt t="166476" x="2952750" y="4635500"/>
          <p14:tracePt t="166492" x="2978150" y="4635500"/>
          <p14:tracePt t="166509" x="3003550" y="4635500"/>
          <p14:tracePt t="166526" x="3016250" y="4635500"/>
          <p14:tracePt t="166978" x="3022600" y="4635500"/>
          <p14:tracePt t="166987" x="3022600" y="4641850"/>
          <p14:tracePt t="166995" x="3022600" y="4648200"/>
          <p14:tracePt t="167003" x="3016250" y="4648200"/>
          <p14:tracePt t="167020" x="2990850" y="4660900"/>
          <p14:tracePt t="167037" x="2959100" y="4673600"/>
          <p14:tracePt t="167053" x="2908300" y="4679950"/>
          <p14:tracePt t="167070" x="2863850" y="4686300"/>
          <p14:tracePt t="167086" x="2819400" y="4692650"/>
          <p14:tracePt t="167103" x="2800350" y="4699000"/>
          <p14:tracePt t="167547" x="2813050" y="4699000"/>
          <p14:tracePt t="167555" x="2825750" y="4699000"/>
          <p14:tracePt t="167563" x="2844800" y="4699000"/>
          <p14:tracePt t="167572" x="2882900" y="4705350"/>
          <p14:tracePt t="167589" x="2990850" y="4724400"/>
          <p14:tracePt t="167605" x="3130550" y="4743450"/>
          <p14:tracePt t="167622" x="3270250" y="4768850"/>
          <p14:tracePt t="167639" x="3346450" y="4775200"/>
          <p14:tracePt t="167646" x="3384550" y="4775200"/>
          <p14:tracePt t="167652" x="3390900" y="4775200"/>
          <p14:tracePt t="167666" x="3403600" y="4775200"/>
          <p14:tracePt t="167939" x="3390900" y="4775200"/>
          <p14:tracePt t="167946" x="3371850" y="4768850"/>
          <p14:tracePt t="167954" x="3352800" y="4762500"/>
          <p14:tracePt t="167964" x="3333750" y="4756150"/>
          <p14:tracePt t="167981" x="3308350" y="4737100"/>
          <p14:tracePt t="167997" x="3289300" y="4730750"/>
          <p14:tracePt t="168043" x="3289300" y="4724400"/>
          <p14:tracePt t="168053" x="3289300" y="4718050"/>
          <p14:tracePt t="169724" x="3282950" y="4711700"/>
          <p14:tracePt t="169740" x="3276600" y="4711700"/>
          <p14:tracePt t="169747" x="3270250" y="4711700"/>
          <p14:tracePt t="169756" x="3251200" y="4711700"/>
          <p14:tracePt t="169773" x="3213100" y="4711700"/>
          <p14:tracePt t="169790" x="3162300" y="4711700"/>
          <p14:tracePt t="169807" x="3130550" y="4711700"/>
          <p14:tracePt t="169823" x="3098800" y="4711700"/>
          <p14:tracePt t="169840" x="3079750" y="4711700"/>
          <p14:tracePt t="169857" x="3073400" y="4711700"/>
          <p14:tracePt t="172789" x="3067050" y="4711700"/>
          <p14:tracePt t="172797" x="3054350" y="4718050"/>
          <p14:tracePt t="172805" x="3022600" y="4718050"/>
          <p14:tracePt t="172816" x="2990850" y="4718050"/>
          <p14:tracePt t="172832" x="2952750" y="4718050"/>
          <p14:tracePt t="172849" x="2889250" y="4718050"/>
          <p14:tracePt t="172866" x="2838450" y="4718050"/>
          <p14:tracePt t="172871" x="2832100" y="4718050"/>
          <p14:tracePt t="172883" x="2806700" y="4718050"/>
          <p14:tracePt t="172900" x="2768600" y="4711700"/>
          <p14:tracePt t="172903" x="2755900" y="4711700"/>
          <p14:tracePt t="172916" x="2730500" y="4711700"/>
          <p14:tracePt t="172932" x="2705100" y="4711700"/>
          <p14:tracePt t="172949" x="2660650" y="4711700"/>
          <p14:tracePt t="172966" x="2590800" y="4711700"/>
          <p14:tracePt t="172982" x="2527300" y="4711700"/>
          <p14:tracePt t="172999" x="2463800" y="4711700"/>
          <p14:tracePt t="173016" x="2406650" y="4705350"/>
          <p14:tracePt t="173033" x="2355850" y="4705350"/>
          <p14:tracePt t="173049" x="2317750" y="4705350"/>
          <p14:tracePt t="173056" x="2286000" y="4705350"/>
          <p14:tracePt t="173066" x="2266950" y="4705350"/>
          <p14:tracePt t="173083" x="2222500" y="4705350"/>
          <p14:tracePt t="173088" x="2197100" y="4705350"/>
          <p14:tracePt t="173102" x="2165350" y="4705350"/>
          <p14:tracePt t="173105" x="2139950" y="4705350"/>
          <p14:tracePt t="173116" x="2082800" y="4705350"/>
          <p14:tracePt t="173133" x="2038350" y="4705350"/>
          <p14:tracePt t="173149" x="2006600" y="4699000"/>
          <p14:tracePt t="173166" x="1987550" y="4699000"/>
          <p14:tracePt t="173182" x="1981200" y="4699000"/>
          <p14:tracePt t="173199" x="1974850" y="4692650"/>
          <p14:tracePt t="173216" x="1968500" y="4692650"/>
          <p14:tracePt t="173233" x="1962150" y="4692650"/>
          <p14:tracePt t="173249" x="1949450" y="4699000"/>
          <p14:tracePt t="173266" x="1936750" y="4699000"/>
          <p14:tracePt t="173286" x="1924050" y="4711700"/>
          <p14:tracePt t="173299" x="1917700" y="4711700"/>
          <p14:tracePt t="173325" x="1911350" y="4711700"/>
          <p14:tracePt t="173333" x="1898650" y="4711700"/>
          <p14:tracePt t="173349" x="1885950" y="4711700"/>
          <p14:tracePt t="173366" x="1866900" y="4711700"/>
          <p14:tracePt t="173383" x="1854200" y="4711700"/>
          <p14:tracePt t="173399" x="1847850" y="4718050"/>
          <p14:tracePt t="173815" x="1841500" y="4718050"/>
          <p14:tracePt t="173822" x="1841500" y="4711700"/>
          <p14:tracePt t="173841" x="1835150" y="4711700"/>
          <p14:tracePt t="173858" x="1835150" y="4692650"/>
          <p14:tracePt t="173863" x="1828800" y="4692650"/>
          <p14:tracePt t="173875" x="1822450" y="4686300"/>
          <p14:tracePt t="173892" x="1822450" y="4679950"/>
          <p14:tracePt t="173910" x="1822450" y="4660900"/>
          <p14:tracePt t="173915" x="1816100" y="4641850"/>
          <p14:tracePt t="173925" x="1809750" y="4635500"/>
          <p14:tracePt t="173941" x="1778000" y="4603750"/>
          <p14:tracePt t="173958" x="1758950" y="4572000"/>
          <p14:tracePt t="173974" x="1739900" y="4559300"/>
          <p14:tracePt t="173991" x="1733550" y="4546600"/>
          <p14:tracePt t="174008" x="1720850" y="4533900"/>
          <p14:tracePt t="174024" x="1695450" y="4514850"/>
          <p14:tracePt t="174041" x="1682750" y="4489450"/>
          <p14:tracePt t="174058" x="1663700" y="4470400"/>
          <p14:tracePt t="174075" x="1657350" y="4451350"/>
          <p14:tracePt t="174092" x="1651000" y="4438650"/>
          <p14:tracePt t="174109" x="1631950" y="4419600"/>
          <p14:tracePt t="174125" x="1612900" y="4406900"/>
          <p14:tracePt t="174142" x="1600200" y="4400550"/>
          <p14:tracePt t="174173" x="1593850" y="4400550"/>
          <p14:tracePt t="174189" x="1587500" y="4394200"/>
          <p14:tracePt t="174196" x="1587500" y="4387850"/>
          <p14:tracePt t="174213" x="1581150" y="4381500"/>
          <p14:tracePt t="174224" x="1574800" y="4381500"/>
          <p14:tracePt t="174241" x="1574800" y="4375150"/>
          <p14:tracePt t="174258" x="1574800" y="4362450"/>
          <p14:tracePt t="174274" x="1574800" y="4356100"/>
          <p14:tracePt t="174291" x="1568450" y="4343400"/>
          <p14:tracePt t="174294" x="1562100" y="4330700"/>
          <p14:tracePt t="174309" x="1562100" y="4324350"/>
          <p14:tracePt t="174325" x="1549400" y="4305300"/>
          <p14:tracePt t="174350" x="1543050" y="4298950"/>
          <p14:tracePt t="174846" x="1543050" y="4292600"/>
          <p14:tracePt t="174855" x="1543050" y="4279900"/>
          <p14:tracePt t="174863" x="1555750" y="4273550"/>
          <p14:tracePt t="174871" x="1568450" y="4273550"/>
          <p14:tracePt t="174888" x="1587500" y="4267200"/>
          <p14:tracePt t="174904" x="1593850" y="4260850"/>
          <p14:tracePt t="174921" x="1606550" y="4254500"/>
          <p14:tracePt t="174950" x="1612900" y="4254500"/>
          <p14:tracePt t="174999" x="1619250" y="4254500"/>
          <p14:tracePt t="175015" x="1619250" y="4248150"/>
          <p14:tracePt t="175039" x="1625600" y="4248150"/>
          <p14:tracePt t="175087" x="1631950" y="4248150"/>
          <p14:tracePt t="175431" x="1625600" y="4254500"/>
          <p14:tracePt t="175438" x="1612900" y="4260850"/>
          <p14:tracePt t="175446" x="1606550" y="4273550"/>
          <p14:tracePt t="175455" x="1593850" y="4292600"/>
          <p14:tracePt t="175471" x="1562100" y="4330700"/>
          <p14:tracePt t="175488" x="1536700" y="4375150"/>
          <p14:tracePt t="175505" x="1524000" y="4406900"/>
          <p14:tracePt t="175522" x="1511300" y="4425950"/>
          <p14:tracePt t="175538" x="1504950" y="4451350"/>
          <p14:tracePt t="175543" x="1504950" y="4457700"/>
          <p14:tracePt t="175555" x="1504950" y="4464050"/>
          <p14:tracePt t="175572" x="1504950" y="4476750"/>
          <p14:tracePt t="175575" x="1504950" y="4489450"/>
          <p14:tracePt t="175589" x="1504950" y="4495800"/>
          <p14:tracePt t="175591" x="1504950" y="4502150"/>
          <p14:tracePt t="175605" x="1504950" y="4514850"/>
          <p14:tracePt t="175632" x="1504950" y="4527550"/>
          <p14:tracePt t="175638" x="1504950" y="4533900"/>
          <p14:tracePt t="175743" x="1511300" y="4546600"/>
          <p14:tracePt t="175751" x="1524000" y="4559300"/>
          <p14:tracePt t="175761" x="1543050" y="4578350"/>
          <p14:tracePt t="175773" x="1555750" y="4584700"/>
          <p14:tracePt t="175789" x="1574800" y="4603750"/>
          <p14:tracePt t="175794" x="1587500" y="4610100"/>
          <p14:tracePt t="175805" x="1606550" y="4629150"/>
          <p14:tracePt t="175822" x="1619250" y="4648200"/>
          <p14:tracePt t="175839" x="1631950" y="4667250"/>
          <p14:tracePt t="175856" x="1638300" y="4673600"/>
          <p14:tracePt t="175872" x="1651000" y="4692650"/>
          <p14:tracePt t="175889" x="1663700" y="4705350"/>
          <p14:tracePt t="175906" x="1670050" y="4718050"/>
          <p14:tracePt t="175922" x="1676400" y="4724400"/>
          <p14:tracePt t="175939" x="1682750" y="4724400"/>
          <p14:tracePt t="176007" x="1695450" y="4724400"/>
          <p14:tracePt t="176031" x="1708150" y="4730750"/>
          <p14:tracePt t="176047" x="1720850" y="4730750"/>
          <p14:tracePt t="176063" x="1746250" y="4743450"/>
          <p14:tracePt t="176071" x="1758950" y="4749800"/>
          <p14:tracePt t="176080" x="1771650" y="4749800"/>
          <p14:tracePt t="176089" x="1790700" y="4749800"/>
          <p14:tracePt t="176106" x="1835150" y="4756150"/>
          <p14:tracePt t="176122" x="1873250" y="4756150"/>
          <p14:tracePt t="176129" x="1892300" y="4756150"/>
          <p14:tracePt t="176139" x="1905000" y="4756150"/>
          <p14:tracePt t="176156" x="1930400" y="4756150"/>
          <p14:tracePt t="176160" x="1955800" y="4756150"/>
          <p14:tracePt t="176172" x="1981200" y="4756150"/>
          <p14:tracePt t="176189" x="2076450" y="4756150"/>
          <p14:tracePt t="176205" x="2146300" y="4756150"/>
          <p14:tracePt t="176222" x="2190750" y="4762500"/>
          <p14:tracePt t="176239" x="2203450" y="4762500"/>
          <p14:tracePt t="176255" x="2209800" y="4762500"/>
          <p14:tracePt t="176272" x="2216150" y="4762500"/>
          <p14:tracePt t="176294" x="2222500" y="4762500"/>
          <p14:tracePt t="176305" x="2228850" y="4762500"/>
          <p14:tracePt t="176322" x="2254250" y="4762500"/>
          <p14:tracePt t="176339" x="2279650" y="4762500"/>
          <p14:tracePt t="176355" x="2317750" y="4762500"/>
          <p14:tracePt t="176373" x="2374900" y="4756150"/>
          <p14:tracePt t="176376" x="2374900" y="4749800"/>
          <p14:tracePt t="176390" x="2393950" y="4749800"/>
          <p14:tracePt t="176392" x="2413000" y="4743450"/>
          <p14:tracePt t="176406" x="2432050" y="4737100"/>
          <p14:tracePt t="176423" x="2444750" y="4724400"/>
          <p14:tracePt t="176455" x="2451100" y="4718050"/>
          <p14:tracePt t="176464" x="2457450" y="4718050"/>
          <p14:tracePt t="176480" x="2463800" y="4705350"/>
          <p14:tracePt t="176489" x="2463800" y="4699000"/>
          <p14:tracePt t="176506" x="2463800" y="4679950"/>
          <p14:tracePt t="176523" x="2476500" y="4667250"/>
          <p14:tracePt t="176539" x="2482850" y="4641850"/>
          <p14:tracePt t="176545" x="2489200" y="4622800"/>
          <p14:tracePt t="176561" x="2489200" y="4616450"/>
          <p14:tracePt t="176573" x="2489200" y="4610100"/>
          <p14:tracePt t="176590" x="2489200" y="4597400"/>
          <p14:tracePt t="176704" x="2495550" y="4591050"/>
          <p14:tracePt t="176719" x="2501900" y="4591050"/>
          <p14:tracePt t="176729" x="2514600" y="4591050"/>
          <p14:tracePt t="176739" x="2514600" y="4597400"/>
          <p14:tracePt t="176756" x="2552700" y="4629150"/>
          <p14:tracePt t="176761" x="2571750" y="4641850"/>
          <p14:tracePt t="176774" x="2603500" y="4654550"/>
          <p14:tracePt t="176790" x="2736850" y="4692650"/>
          <p14:tracePt t="176806" x="2781300" y="4699000"/>
          <p14:tracePt t="176823" x="2927350" y="4711700"/>
          <p14:tracePt t="176839" x="2971800" y="4711700"/>
          <p14:tracePt t="176857" x="2990850" y="4711700"/>
          <p14:tracePt t="176873" x="2997200" y="4711700"/>
          <p14:tracePt t="177072" x="3009900" y="4711700"/>
          <p14:tracePt t="177079" x="3035300" y="4711700"/>
          <p14:tracePt t="177088" x="3067050" y="4711700"/>
          <p14:tracePt t="177096" x="3105150" y="4699000"/>
          <p14:tracePt t="177113" x="3143250" y="4686300"/>
          <p14:tracePt t="177131" x="3200400" y="4667250"/>
          <p14:tracePt t="177138" x="3200400" y="4660900"/>
          <p14:tracePt t="177153" x="3213100" y="4654550"/>
          <p14:tracePt t="177696" x="3206750" y="4654550"/>
          <p14:tracePt t="177952" x="3232150" y="4654550"/>
          <p14:tracePt t="177960" x="3270250" y="4654550"/>
          <p14:tracePt t="177968" x="3308350" y="4635500"/>
          <p14:tracePt t="177977" x="3365500" y="4635500"/>
          <p14:tracePt t="177994" x="3492500" y="4635500"/>
          <p14:tracePt t="178010" x="3587750" y="4635500"/>
          <p14:tracePt t="178027" x="3670300" y="4635500"/>
          <p14:tracePt t="178044" x="3708400" y="4635500"/>
          <p14:tracePt t="178342" x="3714750" y="4635500"/>
          <p14:tracePt t="178351" x="3727450" y="4635500"/>
          <p14:tracePt t="178359" x="3733800" y="4635500"/>
          <p14:tracePt t="178368" x="3759200" y="4635500"/>
          <p14:tracePt t="178383" x="3835400" y="4641850"/>
          <p14:tracePt t="178400" x="3937000" y="4654550"/>
          <p14:tracePt t="178416" x="4051300" y="4667250"/>
          <p14:tracePt t="178433" x="4152900" y="4686300"/>
          <p14:tracePt t="178450" x="4197350" y="4692650"/>
          <p14:tracePt t="178466" x="4210050" y="4692650"/>
          <p14:tracePt t="178776" x="4222750" y="4692650"/>
          <p14:tracePt t="178793" x="4235450" y="4692650"/>
          <p14:tracePt t="178799" x="4254500" y="4692650"/>
          <p14:tracePt t="178808" x="4273550" y="4692650"/>
          <p14:tracePt t="178823" x="4343400" y="4705350"/>
          <p14:tracePt t="178839" x="4438650" y="4711700"/>
          <p14:tracePt t="178855" x="4546600" y="4711700"/>
          <p14:tracePt t="178872" x="4654550" y="4711700"/>
          <p14:tracePt t="178889" x="4724400" y="4724400"/>
          <p14:tracePt t="178906" x="4749800" y="4730750"/>
          <p14:tracePt t="178922" x="4762500" y="4730750"/>
          <p14:tracePt t="179081" x="4775200" y="4730750"/>
          <p14:tracePt t="179088" x="4781550" y="4730750"/>
          <p14:tracePt t="179097" x="4781550" y="4737100"/>
          <p14:tracePt t="179106" x="4794250" y="4737100"/>
          <p14:tracePt t="179123" x="4819650" y="4737100"/>
          <p14:tracePt t="179139" x="4845050" y="4737100"/>
          <p14:tracePt t="179156" x="4857750" y="4737100"/>
          <p14:tracePt t="179161" x="4864100" y="4737100"/>
          <p14:tracePt t="179529" x="4864100" y="4743450"/>
          <p14:tracePt t="180105" x="4870450" y="4743450"/>
          <p14:tracePt t="180569" x="4857750" y="4743450"/>
          <p14:tracePt t="180577" x="4845050" y="4743450"/>
          <p14:tracePt t="180585" x="4800600" y="4743450"/>
          <p14:tracePt t="180594" x="4743450" y="4743450"/>
          <p14:tracePt t="180611" x="4584700" y="4743450"/>
          <p14:tracePt t="180627" x="4451350" y="4743450"/>
          <p14:tracePt t="180644" x="4286250" y="4724400"/>
          <p14:tracePt t="180651" x="4203700" y="4711700"/>
          <p14:tracePt t="180661" x="4064000" y="4673600"/>
          <p14:tracePt t="180678" x="3759200" y="4629150"/>
          <p14:tracePt t="180683" x="3556000" y="4610100"/>
          <p14:tracePt t="180695" x="3302000" y="4552950"/>
          <p14:tracePt t="180712" x="2825750" y="4489450"/>
          <p14:tracePt t="180716" x="2667000" y="4476750"/>
          <p14:tracePt t="180728" x="2444750" y="4476750"/>
          <p14:tracePt t="180744" x="2324100" y="4476750"/>
          <p14:tracePt t="180761" x="2273300" y="4476750"/>
          <p14:tracePt t="180777" x="2266950" y="4476750"/>
          <p14:tracePt t="180794" x="2254250" y="4489450"/>
          <p14:tracePt t="180811" x="2241550" y="4502150"/>
          <p14:tracePt t="180828" x="2228850" y="4514850"/>
          <p14:tracePt t="180844" x="2203450" y="4540250"/>
          <p14:tracePt t="180861" x="2197100" y="4546600"/>
          <p14:tracePt t="180929" x="2178050" y="4546600"/>
          <p14:tracePt t="180938" x="2171700" y="4546600"/>
          <p14:tracePt t="180946" x="2146300" y="4546600"/>
          <p14:tracePt t="180961" x="2108200" y="4546600"/>
          <p14:tracePt t="180977" x="2076450" y="4546600"/>
          <p14:tracePt t="180994" x="2025650" y="4546600"/>
          <p14:tracePt t="181011" x="1968500" y="4546600"/>
          <p14:tracePt t="181027" x="1905000" y="4546600"/>
          <p14:tracePt t="181044" x="1866900" y="4546600"/>
          <p14:tracePt t="181061" x="1854200" y="4546600"/>
          <p14:tracePt t="181121" x="1847850" y="4546600"/>
          <p14:tracePt t="181258" x="1841500" y="4546600"/>
          <p14:tracePt t="181265" x="1835150" y="4546600"/>
          <p14:tracePt t="181282" x="1835150" y="4552950"/>
          <p14:tracePt t="181296" x="1828800" y="4565650"/>
          <p14:tracePt t="181299" x="1822450" y="4565650"/>
          <p14:tracePt t="181314" x="1816100" y="4565650"/>
          <p14:tracePt t="181328" x="1803400" y="4572000"/>
          <p14:tracePt t="181345" x="1797050" y="4572000"/>
          <p14:tracePt t="181361" x="1790700" y="4578350"/>
          <p14:tracePt t="181433" x="1784350" y="4578350"/>
          <p14:tracePt t="181449" x="1771650" y="4584700"/>
          <p14:tracePt t="181473" x="1765300" y="4584700"/>
          <p14:tracePt t="181482" x="1752600" y="4591050"/>
          <p14:tracePt t="181504" x="1746250" y="4591050"/>
          <p14:tracePt t="181521" x="1733550" y="4597400"/>
          <p14:tracePt t="181554" x="1727200" y="4597400"/>
          <p14:tracePt t="181585" x="1720850" y="4597400"/>
          <p14:tracePt t="181625" x="1708150" y="4597400"/>
          <p14:tracePt t="181637" x="1701800" y="4597400"/>
          <p14:tracePt t="181657" x="1695450" y="4597400"/>
          <p14:tracePt t="181667" x="1682750" y="4597400"/>
          <p14:tracePt t="181683" x="1676400" y="4597400"/>
          <p14:tracePt t="181689" x="1670050" y="4597400"/>
          <p14:tracePt t="181705" x="1663700" y="4597400"/>
          <p14:tracePt t="181729" x="1657350" y="4597400"/>
          <p14:tracePt t="181745" x="1651000" y="4597400"/>
          <p14:tracePt t="181761" x="1644650" y="4597400"/>
          <p14:tracePt t="181769" x="1631950" y="4597400"/>
          <p14:tracePt t="181785" x="1625600" y="4597400"/>
          <p14:tracePt t="181795" x="1612900" y="4597400"/>
          <p14:tracePt t="181812" x="1600200" y="4591050"/>
          <p14:tracePt t="181835" x="1587500" y="4591050"/>
          <p14:tracePt t="181954" x="1587500" y="4584700"/>
          <p14:tracePt t="181978" x="1587500" y="4565650"/>
          <p14:tracePt t="181994" x="1587500" y="4546600"/>
          <p14:tracePt t="182010" x="1587500" y="4533900"/>
          <p14:tracePt t="182019" x="1587500" y="4521200"/>
          <p14:tracePt t="182035" x="1587500" y="4508500"/>
          <p14:tracePt t="182045" x="1587500" y="4495800"/>
          <p14:tracePt t="182062" x="1587500" y="4483100"/>
          <p14:tracePt t="182068" x="1587500" y="4476750"/>
          <p14:tracePt t="182079" x="1587500" y="4464050"/>
          <p14:tracePt t="182097" x="1587500" y="4445000"/>
          <p14:tracePt t="182112" x="1587500" y="4438650"/>
          <p14:tracePt t="182129" x="1587500" y="4425950"/>
          <p14:tracePt t="182145" x="1587500" y="4419600"/>
          <p14:tracePt t="182162" x="1587500" y="4406900"/>
          <p14:tracePt t="182178" x="1587500" y="4394200"/>
          <p14:tracePt t="182195" x="1587500" y="4381500"/>
          <p14:tracePt t="182212" x="1587500" y="4375150"/>
          <p14:tracePt t="182228" x="1587500" y="4362450"/>
          <p14:tracePt t="182251" x="1600200" y="4362450"/>
          <p14:tracePt t="182262" x="1606550" y="4349750"/>
          <p14:tracePt t="182279" x="1625600" y="4343400"/>
          <p14:tracePt t="182296" x="1657350" y="4337050"/>
          <p14:tracePt t="182300" x="1670050" y="4337050"/>
          <p14:tracePt t="182312" x="1695450" y="4337050"/>
          <p14:tracePt t="182328" x="1727200" y="4337050"/>
          <p14:tracePt t="182345" x="1746250" y="4337050"/>
          <p14:tracePt t="182362" x="1765300" y="4343400"/>
          <p14:tracePt t="182379" x="1778000" y="4356100"/>
          <p14:tracePt t="182396" x="1816100" y="4394200"/>
          <p14:tracePt t="182412" x="1854200" y="4438650"/>
          <p14:tracePt t="182429" x="1898650" y="4489450"/>
          <p14:tracePt t="182445" x="1911350" y="4508500"/>
          <p14:tracePt t="182451" x="1924050" y="4527550"/>
          <p14:tracePt t="182462" x="1924050" y="4540250"/>
          <p14:tracePt t="182479" x="1924050" y="4552950"/>
          <p14:tracePt t="182497" x="1924050" y="4559300"/>
          <p14:tracePt t="182512" x="1917700" y="4565650"/>
          <p14:tracePt t="182528" x="1917700" y="4578350"/>
          <p14:tracePt t="182569" x="1911350" y="4584700"/>
          <p14:tracePt t="182593" x="1905000" y="4591050"/>
          <p14:tracePt t="182667" x="1898650" y="4597400"/>
          <p14:tracePt t="182690" x="1892300" y="4603750"/>
          <p14:tracePt t="183835" x="1905000" y="4610100"/>
          <p14:tracePt t="183842" x="1924050" y="4610100"/>
          <p14:tracePt t="183851" x="1955800" y="4616450"/>
          <p14:tracePt t="183860" x="1974850" y="4616450"/>
          <p14:tracePt t="183877" x="2025650" y="4629150"/>
          <p14:tracePt t="183893" x="2063750" y="4629150"/>
          <p14:tracePt t="183910" x="2108200" y="4635500"/>
          <p14:tracePt t="183927" x="2114550" y="4641850"/>
          <p14:tracePt t="184179" x="2120900" y="4641850"/>
          <p14:tracePt t="184371" x="2133600" y="4641850"/>
          <p14:tracePt t="184387" x="2139950" y="4641850"/>
          <p14:tracePt t="184395" x="2165350" y="4667250"/>
          <p14:tracePt t="184403" x="2184400" y="4686300"/>
          <p14:tracePt t="184413" x="2197100" y="4705350"/>
          <p14:tracePt t="184430" x="2209800" y="4756150"/>
          <p14:tracePt t="184446" x="2228850" y="4832350"/>
          <p14:tracePt t="184462" x="2228850" y="4921250"/>
          <p14:tracePt t="184468" x="2228850" y="4953000"/>
          <p14:tracePt t="184479" x="2209800" y="4997450"/>
          <p14:tracePt t="184496" x="2171700" y="5073650"/>
          <p14:tracePt t="184499" x="2139950" y="5118100"/>
          <p14:tracePt t="184514" x="2108200" y="5156200"/>
          <p14:tracePt t="184529" x="2057400" y="5200650"/>
          <p14:tracePt t="184546" x="2019300" y="5226050"/>
          <p14:tracePt t="184563" x="2000250" y="5238750"/>
          <p14:tracePt t="184579" x="1981200" y="5245100"/>
          <p14:tracePt t="184596" x="1974850" y="5245100"/>
          <p14:tracePt t="184612" x="1968500" y="5245100"/>
          <p14:tracePt t="184642" x="1955800" y="5245100"/>
          <p14:tracePt t="184651" x="1949450" y="5245100"/>
          <p14:tracePt t="184675" x="1943100" y="5245100"/>
          <p14:tracePt t="184691" x="1924050" y="5245100"/>
          <p14:tracePt t="184707" x="1905000" y="5238750"/>
          <p14:tracePt t="184716" x="1898650" y="5238750"/>
          <p14:tracePt t="184730" x="1879600" y="5238750"/>
          <p14:tracePt t="184732" x="1873250" y="5238750"/>
          <p14:tracePt t="184747" x="1866900" y="5238750"/>
          <p14:tracePt t="184763" x="1854200" y="5238750"/>
          <p14:tracePt t="184787" x="1847850" y="5238750"/>
          <p14:tracePt t="184873" x="1841500" y="5238750"/>
          <p14:tracePt t="185116" x="1854200" y="5238750"/>
          <p14:tracePt t="185123" x="1905000" y="5238750"/>
          <p14:tracePt t="185131" x="1949450" y="5238750"/>
          <p14:tracePt t="185143" x="2000250" y="5238750"/>
          <p14:tracePt t="185157" x="2120900" y="5238750"/>
          <p14:tracePt t="185174" x="2235200" y="5238750"/>
          <p14:tracePt t="185190" x="2355850" y="5238750"/>
          <p14:tracePt t="185207" x="2419350" y="5238750"/>
          <p14:tracePt t="185223" x="2482850" y="5238750"/>
          <p14:tracePt t="185227" x="2508250" y="5238750"/>
          <p14:tracePt t="185243" x="2540000" y="5238750"/>
          <p14:tracePt t="185244" x="2571750" y="5238750"/>
          <p14:tracePt t="185258" x="2603500" y="5238750"/>
          <p14:tracePt t="185274" x="2711450" y="5238750"/>
          <p14:tracePt t="185277" x="2762250" y="5238750"/>
          <p14:tracePt t="185290" x="2946400" y="5238750"/>
          <p14:tracePt t="185307" x="3092450" y="5238750"/>
          <p14:tracePt t="185324" x="3238500" y="5238750"/>
          <p14:tracePt t="185340" x="3333750" y="5238750"/>
          <p14:tracePt t="185357" x="3441700" y="5232400"/>
          <p14:tracePt t="185374" x="3524250" y="5213350"/>
          <p14:tracePt t="185391" x="3644900" y="5200650"/>
          <p14:tracePt t="185396" x="3708400" y="5194300"/>
          <p14:tracePt t="185407" x="3771900" y="5187950"/>
          <p14:tracePt t="185424" x="3905250" y="5168900"/>
          <p14:tracePt t="185429" x="3956050" y="5168900"/>
          <p14:tracePt t="185442" x="4000500" y="5168900"/>
          <p14:tracePt t="185444" x="4019550" y="5168900"/>
          <p14:tracePt t="185461" x="4057650" y="5168900"/>
          <p14:tracePt t="185474" x="4070350" y="5168900"/>
          <p14:tracePt t="185491" x="4114800" y="5162550"/>
          <p14:tracePt t="185507" x="4152900" y="5156200"/>
          <p14:tracePt t="185524" x="4184650" y="5156200"/>
          <p14:tracePt t="185540" x="4229100" y="5143500"/>
          <p14:tracePt t="185557" x="4292600" y="5143500"/>
          <p14:tracePt t="185574" x="4368800" y="5143500"/>
          <p14:tracePt t="185591" x="4425950" y="5143500"/>
          <p14:tracePt t="185607" x="4464050" y="5143500"/>
          <p14:tracePt t="185624" x="4483100" y="5143500"/>
          <p14:tracePt t="185628" x="4495800" y="5143500"/>
          <p14:tracePt t="185690" x="4502150" y="5143500"/>
          <p14:tracePt t="185714" x="4514850" y="5143500"/>
          <p14:tracePt t="185731" x="4521200" y="5143500"/>
          <p14:tracePt t="185747" x="4527550" y="5143500"/>
          <p14:tracePt t="185755" x="4540250" y="5143500"/>
          <p14:tracePt t="185764" x="4546600" y="5143500"/>
          <p14:tracePt t="185774" x="4559300" y="5143500"/>
          <p14:tracePt t="185791" x="4565650" y="5143500"/>
          <p14:tracePt t="185868" x="4546600" y="5149850"/>
          <p14:tracePt t="185883" x="4521200" y="5149850"/>
          <p14:tracePt t="185892" x="4489450" y="5162550"/>
          <p14:tracePt t="185900" x="4457700" y="5162550"/>
          <p14:tracePt t="185908" x="4413250" y="5168900"/>
          <p14:tracePt t="185924" x="4267200" y="5168900"/>
          <p14:tracePt t="185941" x="4108450" y="5168900"/>
          <p14:tracePt t="185958" x="3949700" y="5168900"/>
          <p14:tracePt t="185974" x="3759200" y="5168900"/>
          <p14:tracePt t="185991" x="3530600" y="5168900"/>
          <p14:tracePt t="186008" x="3352800" y="5168900"/>
          <p14:tracePt t="186012" x="3263900" y="5168900"/>
          <p14:tracePt t="186024" x="3181350" y="5168900"/>
          <p14:tracePt t="186041" x="3009900" y="5181600"/>
          <p14:tracePt t="186045" x="2933700" y="5187950"/>
          <p14:tracePt t="186058" x="2819400" y="5194300"/>
          <p14:tracePt t="186076" x="2749550" y="5207000"/>
          <p14:tracePt t="186091" x="2705100" y="5219700"/>
          <p14:tracePt t="186108" x="2679700" y="5219700"/>
          <p14:tracePt t="186125" x="2660650" y="5219700"/>
          <p14:tracePt t="186141" x="2654300" y="5226050"/>
          <p14:tracePt t="186158" x="2647950" y="5232400"/>
          <p14:tracePt t="186174" x="2635250" y="5232400"/>
          <p14:tracePt t="186191" x="2628900" y="5232400"/>
          <p14:tracePt t="186208" x="2622550" y="5232400"/>
          <p14:tracePt t="186225" x="2609850" y="5232400"/>
          <p14:tracePt t="186242" x="2590800" y="5232400"/>
          <p14:tracePt t="186258" x="2565400" y="5232400"/>
          <p14:tracePt t="186274" x="2533650" y="5232400"/>
          <p14:tracePt t="186291" x="2514600" y="5232400"/>
          <p14:tracePt t="186309" x="2508250" y="5232400"/>
          <p14:tracePt t="186419" x="2501900" y="5232400"/>
          <p14:tracePt t="186443" x="2501900" y="5226050"/>
          <p14:tracePt t="186451" x="2508250" y="5226050"/>
          <p14:tracePt t="186461" x="2540000" y="5226050"/>
          <p14:tracePt t="186475" x="2609850" y="5207000"/>
          <p14:tracePt t="186491" x="2698750" y="5200650"/>
          <p14:tracePt t="186508" x="2832100" y="5200650"/>
          <p14:tracePt t="186525" x="2971800" y="5200650"/>
          <p14:tracePt t="186541" x="3048000" y="5200650"/>
          <p14:tracePt t="186558" x="3105150" y="5200650"/>
          <p14:tracePt t="186575" x="3136900" y="5200650"/>
          <p14:tracePt t="186592" x="3168650" y="5194300"/>
          <p14:tracePt t="186608" x="3206750" y="5194300"/>
          <p14:tracePt t="186612" x="3213100" y="5194300"/>
          <p14:tracePt t="186625" x="3232150" y="5194300"/>
          <p14:tracePt t="186642" x="3276600" y="5181600"/>
          <p14:tracePt t="186658" x="3302000" y="5181600"/>
          <p14:tracePt t="186675" x="3333750" y="5181600"/>
          <p14:tracePt t="186692" x="3371850" y="5181600"/>
          <p14:tracePt t="186708" x="3409950" y="5181600"/>
          <p14:tracePt t="186725" x="3467100" y="5181600"/>
          <p14:tracePt t="186741" x="3524250" y="5181600"/>
          <p14:tracePt t="186758" x="3575050" y="5181600"/>
          <p14:tracePt t="186775" x="3625850" y="5181600"/>
          <p14:tracePt t="186792" x="3702050" y="5181600"/>
          <p14:tracePt t="186796" x="3733800" y="5181600"/>
          <p14:tracePt t="186808" x="3790950" y="5181600"/>
          <p14:tracePt t="186825" x="3905250" y="5181600"/>
          <p14:tracePt t="186828" x="3968750" y="5181600"/>
          <p14:tracePt t="186842" x="4127500" y="5181600"/>
          <p14:tracePt t="186858" x="4286250" y="5181600"/>
          <p14:tracePt t="186875" x="4445000" y="5181600"/>
          <p14:tracePt t="186892" x="4591050" y="5181600"/>
          <p14:tracePt t="186908" x="4730750" y="5181600"/>
          <p14:tracePt t="186925" x="4826000" y="5181600"/>
          <p14:tracePt t="186942" x="4883150" y="5181600"/>
          <p14:tracePt t="186958" x="4908550" y="5181600"/>
          <p14:tracePt t="186980" x="4914900" y="5181600"/>
          <p14:tracePt t="186997" x="4921250" y="5181600"/>
          <p14:tracePt t="187020" x="4927600" y="5181600"/>
          <p14:tracePt t="187030" x="4933950" y="5181600"/>
          <p14:tracePt t="187043" x="4946650" y="5181600"/>
          <p14:tracePt t="187059" x="4972050" y="5181600"/>
          <p14:tracePt t="187075" x="4991100" y="5181600"/>
          <p14:tracePt t="187092" x="5016500" y="5181600"/>
          <p14:tracePt t="187109" x="5041900" y="5181600"/>
          <p14:tracePt t="187125" x="5086350" y="5181600"/>
          <p14:tracePt t="187142" x="5130800" y="5181600"/>
          <p14:tracePt t="187158" x="5181600" y="5181600"/>
          <p14:tracePt t="187175" x="5219700" y="5181600"/>
          <p14:tracePt t="187192" x="5270500" y="5181600"/>
          <p14:tracePt t="187208" x="5308600" y="5181600"/>
          <p14:tracePt t="187214" x="5334000" y="5181600"/>
          <p14:tracePt t="187225" x="5359400" y="5181600"/>
          <p14:tracePt t="187243" x="5441950" y="5181600"/>
          <p14:tracePt t="187259" x="5518150" y="5181600"/>
          <p14:tracePt t="187275" x="5607050" y="5181600"/>
          <p14:tracePt t="187292" x="5689600" y="5181600"/>
          <p14:tracePt t="187309" x="5740400" y="5181600"/>
          <p14:tracePt t="187325" x="5784850" y="5181600"/>
          <p14:tracePt t="187342" x="5791200" y="5181600"/>
          <p14:tracePt t="187359" x="5803900" y="5181600"/>
          <p14:tracePt t="187375" x="5810250" y="5181600"/>
          <p14:tracePt t="187392" x="5816600" y="5181600"/>
          <p14:tracePt t="187409" x="5829300" y="5181600"/>
          <p14:tracePt t="187426" x="5835650" y="5181600"/>
          <p14:tracePt t="187541" x="5842000" y="5181600"/>
          <p14:tracePt t="187707" x="5835650" y="5181600"/>
          <p14:tracePt t="187715" x="5822950" y="5181600"/>
          <p14:tracePt t="187726" x="5803900" y="5181600"/>
          <p14:tracePt t="187742" x="5740400" y="5175250"/>
          <p14:tracePt t="187759" x="5670550" y="5168900"/>
          <p14:tracePt t="187776" x="5594350" y="5162550"/>
          <p14:tracePt t="187780" x="5549900" y="5162550"/>
          <p14:tracePt t="187792" x="5511800" y="5143500"/>
          <p14:tracePt t="187809" x="5429250" y="5137150"/>
          <p14:tracePt t="187813" x="5384800" y="5130800"/>
          <p14:tracePt t="187826" x="5346700" y="5124450"/>
          <p14:tracePt t="187842" x="5295900" y="5111750"/>
          <p14:tracePt t="187846" x="5289550" y="5111750"/>
          <p14:tracePt t="187859" x="5270500" y="5111750"/>
          <p14:tracePt t="188203" x="5264150" y="5105400"/>
          <p14:tracePt t="188243" x="5270500" y="5105400"/>
          <p14:tracePt t="188252" x="5295900" y="5105400"/>
          <p14:tracePt t="188260" x="5321300" y="5105400"/>
          <p14:tracePt t="188277" x="5365750" y="5105400"/>
          <p14:tracePt t="188293" x="5416550" y="5105400"/>
          <p14:tracePt t="188310" x="5454650" y="5105400"/>
          <p14:tracePt t="188327" x="5499100" y="5105400"/>
          <p14:tracePt t="188344" x="5524500" y="5105400"/>
          <p14:tracePt t="188360" x="5537200" y="5105400"/>
          <p14:tracePt t="188377" x="5556250" y="5105400"/>
          <p14:tracePt t="188397" x="5562600" y="5105400"/>
          <p14:tracePt t="188420" x="5575300" y="5105400"/>
          <p14:tracePt t="188429" x="5581650" y="5105400"/>
          <p14:tracePt t="188444" x="5594350" y="5111750"/>
          <p14:tracePt t="188461" x="5607050" y="5111750"/>
          <p14:tracePt t="188477" x="5626100" y="5111750"/>
          <p14:tracePt t="188524" x="5632450" y="5111750"/>
          <p14:tracePt t="188877" x="5645150" y="5111750"/>
          <p14:tracePt t="188885" x="5651500" y="5111750"/>
          <p14:tracePt t="188893" x="5657850" y="5111750"/>
          <p14:tracePt t="188902" x="5683250" y="5111750"/>
          <p14:tracePt t="188919" x="5753100" y="5118100"/>
          <p14:tracePt t="188936" x="5829300" y="5143500"/>
          <p14:tracePt t="188952" x="5918200" y="5149850"/>
          <p14:tracePt t="188969" x="5975350" y="5156200"/>
          <p14:tracePt t="188974" x="5988050" y="5156200"/>
          <p14:tracePt t="189037" x="5994400" y="5162550"/>
          <p14:tracePt t="189349" x="6000750" y="5168900"/>
          <p14:tracePt t="189373" x="6013450" y="5168900"/>
          <p14:tracePt t="189381" x="6038850" y="5168900"/>
          <p14:tracePt t="189391" x="6051550" y="5168900"/>
          <p14:tracePt t="189408" x="6108700" y="5168900"/>
          <p14:tracePt t="189424" x="6184900" y="5168900"/>
          <p14:tracePt t="189441" x="6248400" y="5168900"/>
          <p14:tracePt t="189447" x="6280150" y="5168900"/>
          <p14:tracePt t="189458" x="6299200" y="5168900"/>
          <p14:tracePt t="189475" x="6330950" y="5168900"/>
          <p14:tracePt t="189491" x="6337300" y="5168900"/>
          <p14:tracePt t="189510" x="6343650" y="5168900"/>
          <p14:tracePt t="189533" x="6350000" y="5168900"/>
          <p14:tracePt t="189549" x="6356350" y="5168900"/>
          <p14:tracePt t="189565" x="6362700" y="5168900"/>
          <p14:tracePt t="189582" x="6369050" y="5168900"/>
          <p14:tracePt t="189591" x="6375400" y="5168900"/>
          <p14:tracePt t="189608" x="6407150" y="5175250"/>
          <p14:tracePt t="189624" x="6508750" y="5181600"/>
          <p14:tracePt t="189641" x="6680200" y="5207000"/>
          <p14:tracePt t="189645" x="6775450" y="5213350"/>
          <p14:tracePt t="189658" x="6877050" y="5226050"/>
          <p14:tracePt t="189675" x="7080250" y="5251450"/>
          <p14:tracePt t="189678" x="7156450" y="5257800"/>
          <p14:tracePt t="189691" x="7245350" y="5270500"/>
          <p14:tracePt t="189707" x="7277100" y="5270500"/>
          <p14:tracePt t="189710" x="7289800" y="5276850"/>
          <p14:tracePt t="189724" x="7296150" y="5283200"/>
          <p14:tracePt t="189780" x="7302500" y="5283200"/>
          <p14:tracePt t="189788" x="7308850" y="5283200"/>
          <p14:tracePt t="189796" x="7321550" y="5283200"/>
          <p14:tracePt t="189808" x="7327900" y="5283200"/>
          <p14:tracePt t="189824" x="7346950" y="5283200"/>
          <p14:tracePt t="189841" x="7353300" y="5283200"/>
          <p14:tracePt t="189858" x="7366000" y="5283200"/>
          <p14:tracePt t="189874" x="7372350" y="5283200"/>
          <p14:tracePt t="189910" x="7378700" y="5283200"/>
          <p14:tracePt t="189926" x="7385050" y="5283200"/>
          <p14:tracePt t="189933" x="7391400" y="5283200"/>
          <p14:tracePt t="189949" x="7397750" y="5283200"/>
          <p14:tracePt t="189967" x="7404100" y="5283200"/>
          <p14:tracePt t="189998" x="7410450" y="5283200"/>
          <p14:tracePt t="190054" x="7416800" y="5283200"/>
          <p14:tracePt t="190094" x="7423150" y="5283200"/>
          <p14:tracePt t="190102" x="7423150" y="5276850"/>
          <p14:tracePt t="190111" x="7429500" y="5270500"/>
          <p14:tracePt t="190125" x="7448550" y="5238750"/>
          <p14:tracePt t="190142" x="7454900" y="5207000"/>
          <p14:tracePt t="190158" x="7467600" y="5181600"/>
          <p14:tracePt t="190175" x="7473950" y="5162550"/>
          <p14:tracePt t="190191" x="7473950" y="5156200"/>
          <p14:tracePt t="190208" x="7473950" y="5149850"/>
          <p14:tracePt t="190286" x="7473950" y="5137150"/>
          <p14:tracePt t="190302" x="7473950" y="5130800"/>
          <p14:tracePt t="190318" x="7480300" y="5124450"/>
          <p14:tracePt t="190326" x="7480300" y="5111750"/>
          <p14:tracePt t="190374" x="7480300" y="5105400"/>
          <p14:tracePt t="190598" x="7486650" y="5099050"/>
          <p14:tracePt t="190614" x="7499350" y="5099050"/>
          <p14:tracePt t="190622" x="7524750" y="5099050"/>
          <p14:tracePt t="190630" x="7556500" y="5080000"/>
          <p14:tracePt t="190641" x="7613650" y="5048250"/>
          <p14:tracePt t="190656" x="7708900" y="4984750"/>
          <p14:tracePt t="190672" x="7797800" y="4895850"/>
          <p14:tracePt t="190689" x="7835900" y="4813300"/>
          <p14:tracePt t="190706" x="7848600" y="4730750"/>
          <p14:tracePt t="190722" x="7848600" y="4679950"/>
          <p14:tracePt t="190727" x="7848600" y="4648200"/>
          <p14:tracePt t="190740" x="7835900" y="4610100"/>
          <p14:tracePt t="190756" x="7810500" y="4572000"/>
          <p14:tracePt t="190772" x="7778750" y="4546600"/>
          <p14:tracePt t="190789" x="7759700" y="4546600"/>
          <p14:tracePt t="190806" x="7747000" y="4540250"/>
          <p14:tracePt t="190822" x="7727950" y="4540250"/>
          <p14:tracePt t="190839" x="7708900" y="4540250"/>
          <p14:tracePt t="190856" x="7677150" y="4540250"/>
          <p14:tracePt t="190872" x="7639050" y="4540250"/>
          <p14:tracePt t="190889" x="7600950" y="4540250"/>
          <p14:tracePt t="190906" x="7537450" y="4540250"/>
          <p14:tracePt t="190923" x="7467600" y="4540250"/>
          <p14:tracePt t="190926" x="7435850" y="4540250"/>
          <p14:tracePt t="190939" x="7372350" y="4540250"/>
          <p14:tracePt t="190956" x="7315200" y="4540250"/>
          <p14:tracePt t="190972" x="7251700" y="4559300"/>
          <p14:tracePt t="190989" x="7188200" y="4597400"/>
          <p14:tracePt t="191006" x="7118350" y="4641850"/>
          <p14:tracePt t="191023" x="7061200" y="4686300"/>
          <p14:tracePt t="191039" x="7004050" y="4730750"/>
          <p14:tracePt t="191056" x="6940550" y="4781550"/>
          <p14:tracePt t="191072" x="6889750" y="4826000"/>
          <p14:tracePt t="191089" x="6845300" y="4876800"/>
          <p14:tracePt t="191106" x="6800850" y="4933950"/>
          <p14:tracePt t="191123" x="6775450" y="4984750"/>
          <p14:tracePt t="191126" x="6769100" y="5003800"/>
          <p14:tracePt t="191139" x="6769100" y="5016500"/>
          <p14:tracePt t="191141" x="6769100" y="5035550"/>
          <p14:tracePt t="191156" x="6769100" y="5067300"/>
          <p14:tracePt t="191173" x="6769100" y="5092700"/>
          <p14:tracePt t="191189" x="6775450" y="5118100"/>
          <p14:tracePt t="191206" x="6794500" y="5156200"/>
          <p14:tracePt t="191223" x="6819900" y="5187950"/>
          <p14:tracePt t="191239" x="6838950" y="5219700"/>
          <p14:tracePt t="191256" x="6896100" y="5276850"/>
          <p14:tracePt t="191273" x="6934200" y="5308600"/>
          <p14:tracePt t="191290" x="6985000" y="5346700"/>
          <p14:tracePt t="191294" x="7016750" y="5365750"/>
          <p14:tracePt t="191306" x="7029450" y="5372100"/>
          <p14:tracePt t="191323" x="7092950" y="5391150"/>
          <p14:tracePt t="191327" x="7124700" y="5403850"/>
          <p14:tracePt t="191342" x="7162800" y="5403850"/>
          <p14:tracePt t="191356" x="7175500" y="5403850"/>
          <p14:tracePt t="191373" x="7239000" y="5410200"/>
          <p14:tracePt t="191390" x="7270750" y="5410200"/>
          <p14:tracePt t="191406" x="7302500" y="5410200"/>
          <p14:tracePt t="191423" x="7353300" y="5410200"/>
          <p14:tracePt t="191440" x="7397750" y="5391150"/>
          <p14:tracePt t="191456" x="7448550" y="5378450"/>
          <p14:tracePt t="191473" x="7486650" y="5346700"/>
          <p14:tracePt t="191490" x="7550150" y="5308600"/>
          <p14:tracePt t="191494" x="7569200" y="5289550"/>
          <p14:tracePt t="191507" x="7600950" y="5251450"/>
          <p14:tracePt t="191523" x="7632700" y="5194300"/>
          <p14:tracePt t="191527" x="7658100" y="5156200"/>
          <p14:tracePt t="191541" x="7670800" y="5124450"/>
          <p14:tracePt t="191556" x="7689850" y="5060950"/>
          <p14:tracePt t="191559" x="7689850" y="5048250"/>
          <p14:tracePt t="191573" x="7689850" y="4997450"/>
          <p14:tracePt t="191590" x="7696200" y="4940300"/>
          <p14:tracePt t="191607" x="7702550" y="4908550"/>
          <p14:tracePt t="191623" x="7708900" y="4864100"/>
          <p14:tracePt t="191640" x="7708900" y="4819650"/>
          <p14:tracePt t="191647" x="7708900" y="4794250"/>
          <p14:tracePt t="191656" x="7708900" y="4775200"/>
          <p14:tracePt t="191673" x="7708900" y="4730750"/>
          <p14:tracePt t="191690" x="7708900" y="4692650"/>
          <p14:tracePt t="191695" x="7708900" y="4679950"/>
          <p14:tracePt t="191707" x="7708900" y="4667250"/>
          <p14:tracePt t="191724" x="7677150" y="4629150"/>
          <p14:tracePt t="191741" x="7632700" y="4610100"/>
          <p14:tracePt t="191757" x="7575550" y="4597400"/>
          <p14:tracePt t="191773" x="7518400" y="4591050"/>
          <p14:tracePt t="191790" x="7467600" y="4591050"/>
          <p14:tracePt t="191807" x="7404100" y="4591050"/>
          <p14:tracePt t="191823" x="7340600" y="4591050"/>
          <p14:tracePt t="191840" x="7277100" y="4591050"/>
          <p14:tracePt t="191857" x="7188200" y="4616450"/>
          <p14:tracePt t="191873" x="7118350" y="4629150"/>
          <p14:tracePt t="191890" x="7067550" y="4648200"/>
          <p14:tracePt t="191907" x="7004050" y="4686300"/>
          <p14:tracePt t="191911" x="6978650" y="4692650"/>
          <p14:tracePt t="191924" x="6940550" y="4711700"/>
          <p14:tracePt t="191941" x="6858000" y="4781550"/>
          <p14:tracePt t="191957" x="6819900" y="4832350"/>
          <p14:tracePt t="191974" x="6781800" y="4902200"/>
          <p14:tracePt t="191990" x="6762750" y="4972050"/>
          <p14:tracePt t="192007" x="6762750" y="5029200"/>
          <p14:tracePt t="192024" x="6762750" y="5073650"/>
          <p14:tracePt t="192040" x="6769100" y="5118100"/>
          <p14:tracePt t="192057" x="6794500" y="5168900"/>
          <p14:tracePt t="192074" x="6807200" y="5207000"/>
          <p14:tracePt t="192090" x="6845300" y="5238750"/>
          <p14:tracePt t="192096" x="6858000" y="5251450"/>
          <p14:tracePt t="192107" x="6870700" y="5264150"/>
          <p14:tracePt t="192126" x="6883400" y="5270500"/>
          <p14:tracePt t="192144" x="6889750" y="5270500"/>
          <p14:tracePt t="192213" x="6896100" y="5276850"/>
          <p14:tracePt t="192221" x="6896100" y="5283200"/>
          <p14:tracePt t="192230" x="6896100" y="5289550"/>
          <p14:tracePt t="192240" x="6889750" y="5289550"/>
          <p14:tracePt t="192257" x="6877050" y="5295900"/>
          <p14:tracePt t="192274" x="6858000" y="5302250"/>
          <p14:tracePt t="192290" x="6838950" y="5302250"/>
          <p14:tracePt t="192307" x="6826250" y="5308600"/>
          <p14:tracePt t="192327" x="6813550" y="5308600"/>
          <p14:tracePt t="192351" x="6807200" y="5308600"/>
          <p14:tracePt t="192374" x="6807200" y="5314950"/>
          <p14:tracePt t="192462" x="6800850" y="5314950"/>
          <p14:tracePt t="192470" x="6794500" y="5321300"/>
          <p14:tracePt t="192518" x="6788150" y="5321300"/>
          <p14:tracePt t="192551" x="6775450" y="5321300"/>
          <p14:tracePt t="192560" x="6769100" y="5321300"/>
          <p14:tracePt t="192567" x="6762750" y="5321300"/>
          <p14:tracePt t="192575" x="6756400" y="5321300"/>
          <p14:tracePt t="192591" x="6731000" y="5321300"/>
          <p14:tracePt t="192608" x="6699250" y="5321300"/>
          <p14:tracePt t="192624" x="6648450" y="5321300"/>
          <p14:tracePt t="192641" x="6616700" y="5321300"/>
          <p14:tracePt t="192658" x="6578600" y="5321300"/>
          <p14:tracePt t="192674" x="6527800" y="5321300"/>
          <p14:tracePt t="192679" x="6502400" y="5321300"/>
          <p14:tracePt t="192691" x="6483350" y="5321300"/>
          <p14:tracePt t="192707" x="6407150" y="5321300"/>
          <p14:tracePt t="192711" x="6362700" y="5321300"/>
          <p14:tracePt t="192726" x="6286500" y="5321300"/>
          <p14:tracePt t="192741" x="6216650" y="5314950"/>
          <p14:tracePt t="192757" x="6159500" y="5308600"/>
          <p14:tracePt t="192774" x="6108700" y="5302250"/>
          <p14:tracePt t="192791" x="6076950" y="5295900"/>
          <p14:tracePt t="192807" x="6026150" y="5283200"/>
          <p14:tracePt t="192824" x="5969000" y="5276850"/>
          <p14:tracePt t="192841" x="5905500" y="5270500"/>
          <p14:tracePt t="192857" x="5854700" y="5270500"/>
          <p14:tracePt t="192874" x="5829300" y="5264150"/>
          <p14:tracePt t="192891" x="5803900" y="5251450"/>
          <p14:tracePt t="192908" x="5759450" y="5245100"/>
          <p14:tracePt t="192912" x="5746750" y="5245100"/>
          <p14:tracePt t="192925" x="5715000" y="5238750"/>
          <p14:tracePt t="192941" x="5683250" y="5238750"/>
          <p14:tracePt t="192958" x="5651500" y="5226050"/>
          <p14:tracePt t="192974" x="5619750" y="5226050"/>
          <p14:tracePt t="192991" x="5594350" y="5219700"/>
          <p14:tracePt t="193008" x="5568950" y="5219700"/>
          <p14:tracePt t="193024" x="5556250" y="5219700"/>
          <p14:tracePt t="193047" x="5543550" y="5219700"/>
          <p14:tracePt t="193058" x="5530850" y="5219700"/>
          <p14:tracePt t="193075" x="5518150" y="5219700"/>
          <p14:tracePt t="193080" x="5505450" y="5219700"/>
          <p14:tracePt t="193091" x="5492750" y="5219700"/>
          <p14:tracePt t="193108" x="5480050" y="5219700"/>
          <p14:tracePt t="193112" x="5473700" y="5219700"/>
          <p14:tracePt t="193127" x="5461000" y="5219700"/>
          <p14:tracePt t="193144" x="5454650" y="5219700"/>
          <p14:tracePt t="193159" x="5448300" y="5219700"/>
          <p14:tracePt t="193999" x="5429250" y="5219700"/>
          <p14:tracePt t="194016" x="5410200" y="5219700"/>
          <p14:tracePt t="194032" x="5403850" y="5219700"/>
          <p14:tracePt t="194039" x="5384800" y="5219700"/>
          <p14:tracePt t="194055" x="5372100" y="5219700"/>
          <p14:tracePt t="194064" x="5365750" y="5219700"/>
          <p14:tracePt t="194074" x="5359400" y="5219700"/>
          <p14:tracePt t="194091" x="5353050" y="5213350"/>
          <p14:tracePt t="194108" x="5334000" y="5213350"/>
          <p14:tracePt t="194113" x="5327650" y="5213350"/>
          <p14:tracePt t="194129" x="5308600" y="5213350"/>
          <p14:tracePt t="194145" x="5289550" y="5213350"/>
          <p14:tracePt t="194158" x="5283200" y="5213350"/>
          <p14:tracePt t="194174" x="5251450" y="5200650"/>
          <p14:tracePt t="194191" x="5219700" y="5194300"/>
          <p14:tracePt t="194207" x="5194300" y="5194300"/>
          <p14:tracePt t="194224" x="5175250" y="5187950"/>
          <p14:tracePt t="194241" x="5168900" y="5187950"/>
          <p14:tracePt t="194511" x="5156200" y="5187950"/>
          <p14:tracePt t="194704" x="5149850" y="5187950"/>
          <p14:tracePt t="194720" x="5143500" y="5187950"/>
          <p14:tracePt t="194728" x="5137150" y="5187950"/>
          <p14:tracePt t="194752" x="5130800" y="5187950"/>
          <p14:tracePt t="194768" x="5124450" y="5187950"/>
          <p14:tracePt t="194785" x="5124450" y="5181600"/>
          <p14:tracePt t="194840" x="5111750" y="5181600"/>
          <p14:tracePt t="194872" x="5105400" y="5181600"/>
          <p14:tracePt t="195320" x="5118100" y="5181600"/>
          <p14:tracePt t="195328" x="5118100" y="5175250"/>
          <p14:tracePt t="195337" x="5124450" y="5175250"/>
          <p14:tracePt t="195345" x="5130800" y="5175250"/>
          <p14:tracePt t="195362" x="5143500" y="5175250"/>
          <p14:tracePt t="195378" x="5156200" y="5175250"/>
          <p14:tracePt t="195395" x="5175250" y="5175250"/>
          <p14:tracePt t="195412" x="5194300" y="5175250"/>
          <p14:tracePt t="195418" x="5200650" y="5175250"/>
          <p14:tracePt t="195429" x="5207000" y="5175250"/>
          <p14:tracePt t="195445" x="5219700" y="5175250"/>
          <p14:tracePt t="195449" x="5226050" y="5175250"/>
          <p14:tracePt t="195465" x="5232400" y="5175250"/>
          <p14:tracePt t="195479" x="5245100" y="5175250"/>
          <p14:tracePt t="195495" x="5251450" y="5175250"/>
          <p14:tracePt t="195512" x="5270500" y="5175250"/>
          <p14:tracePt t="195529" x="5302250" y="5175250"/>
          <p14:tracePt t="195545" x="5334000" y="5175250"/>
          <p14:tracePt t="195562" x="5378450" y="5175250"/>
          <p14:tracePt t="195579" x="5435600" y="5175250"/>
          <p14:tracePt t="195595" x="5492750" y="5175250"/>
          <p14:tracePt t="195612" x="5568950" y="5175250"/>
          <p14:tracePt t="195628" x="5645150" y="5175250"/>
          <p14:tracePt t="195633" x="5676900" y="5175250"/>
          <p14:tracePt t="195645" x="5721350" y="5175250"/>
          <p14:tracePt t="195649" x="5765800" y="5175250"/>
          <p14:tracePt t="195662" x="5816600" y="5175250"/>
          <p14:tracePt t="195678" x="5943600" y="5175250"/>
          <p14:tracePt t="195680" x="6019800" y="5175250"/>
          <p14:tracePt t="195695" x="6165850" y="5175250"/>
          <p14:tracePt t="195712" x="6324600" y="5175250"/>
          <p14:tracePt t="195728" x="6451600" y="5168900"/>
          <p14:tracePt t="195745" x="6540500" y="5149850"/>
          <p14:tracePt t="195762" x="6578600" y="5149850"/>
          <p14:tracePt t="195778" x="6597650" y="5149850"/>
          <p14:tracePt t="195795" x="6610350" y="5149850"/>
          <p14:tracePt t="195812" x="6629400" y="5149850"/>
          <p14:tracePt t="195828" x="6654800" y="5149850"/>
          <p14:tracePt t="199394" x="6635750" y="5149850"/>
          <p14:tracePt t="199401" x="6578600" y="5149850"/>
          <p14:tracePt t="199409" x="6457950" y="5168900"/>
          <p14:tracePt t="199420" x="6223000" y="5168900"/>
          <p14:tracePt t="199436" x="5429250" y="5168900"/>
          <p14:tracePt t="199453" x="4381500" y="5080000"/>
          <p14:tracePt t="199470" x="3302000" y="5010150"/>
          <p14:tracePt t="199476" x="2743200" y="5010150"/>
          <p14:tracePt t="199486" x="2247900" y="5010150"/>
          <p14:tracePt t="199503" x="1327150" y="5118100"/>
          <p14:tracePt t="199507" x="990600" y="5187950"/>
          <p14:tracePt t="199520" x="533400" y="5321300"/>
          <p14:tracePt t="199536" x="298450" y="5378450"/>
          <p14:tracePt t="199553" x="184150" y="5422900"/>
          <p14:tracePt t="199569" x="146050" y="5429250"/>
          <p14:tracePt t="199658" x="139700" y="5429250"/>
          <p14:tracePt t="199666" x="133350" y="5435600"/>
          <p14:tracePt t="199675" x="120650" y="5441950"/>
          <p14:tracePt t="199686" x="114300" y="5441950"/>
          <p14:tracePt t="199703" x="95250" y="5448300"/>
          <p14:tracePt t="199708" x="95250" y="5454650"/>
          <p14:tracePt t="199722" x="82550" y="5467350"/>
          <p14:tracePt t="199737" x="57150" y="5486400"/>
          <p14:tracePt t="199753" x="50800" y="5530850"/>
          <p14:tracePt t="199770" x="50800" y="5588000"/>
          <p14:tracePt t="199786" x="114300" y="5664200"/>
          <p14:tracePt t="199803" x="298450" y="5778500"/>
          <p14:tracePt t="199820" x="501650" y="5873750"/>
          <p14:tracePt t="199836" x="698500" y="5943600"/>
          <p14:tracePt t="199853" x="857250" y="5975350"/>
          <p14:tracePt t="199870" x="1009650" y="5981700"/>
          <p14:tracePt t="199873" x="1073150" y="5981700"/>
          <p14:tracePt t="199886" x="1149350" y="5981700"/>
          <p14:tracePt t="199903" x="1276350" y="5981700"/>
          <p14:tracePt t="199906" x="1327150" y="5981700"/>
          <p14:tracePt t="199921" x="1371600" y="5969000"/>
          <p14:tracePt t="199937" x="1435100" y="5949950"/>
          <p14:tracePt t="199953" x="1473200" y="5930900"/>
          <p14:tracePt t="199970" x="1504950" y="5918200"/>
          <p14:tracePt t="199987" x="1612900" y="5899150"/>
          <p14:tracePt t="200003" x="1778000" y="5886450"/>
          <p14:tracePt t="200020" x="2019300" y="5854700"/>
          <p14:tracePt t="200036" x="2311400" y="5810250"/>
          <p14:tracePt t="200053" x="2559050" y="5784850"/>
          <p14:tracePt t="200070" x="2705100" y="5740400"/>
          <p14:tracePt t="200087" x="2787650" y="5702300"/>
          <p14:tracePt t="200091" x="2806700" y="5689600"/>
          <p14:tracePt t="200103" x="2813050" y="5676900"/>
          <p14:tracePt t="200120" x="2825750" y="5664200"/>
          <p14:tracePt t="200209" x="2832100" y="5657850"/>
          <p14:tracePt t="200233" x="2844800" y="5651500"/>
          <p14:tracePt t="200242" x="2857500" y="5638800"/>
          <p14:tracePt t="200258" x="2870200" y="5632450"/>
          <p14:tracePt t="200265" x="2889250" y="5626100"/>
          <p14:tracePt t="200281" x="2901950" y="5626100"/>
          <p14:tracePt t="200292" x="2921000" y="5607050"/>
          <p14:tracePt t="200305" x="2921000" y="5600700"/>
          <p14:tracePt t="200307" x="2927350" y="5594350"/>
          <p14:tracePt t="200320" x="2933700" y="5588000"/>
          <p14:tracePt t="200337" x="2933700" y="5581650"/>
          <p14:tracePt t="200353" x="2933700" y="5575300"/>
          <p14:tracePt t="200931" x="2927350" y="5575300"/>
          <p14:tracePt t="200955" x="2921000" y="5575300"/>
          <p14:tracePt t="201011" x="2914650" y="5575300"/>
          <p14:tracePt t="201059" x="2908300" y="5581650"/>
          <p14:tracePt t="201091" x="2901950" y="5588000"/>
          <p14:tracePt t="201226" x="2889250" y="5594350"/>
          <p14:tracePt t="201234" x="2882900" y="5594350"/>
          <p14:tracePt t="201244" x="2876550" y="5607050"/>
          <p14:tracePt t="201259" x="2870200" y="5607050"/>
          <p14:tracePt t="201275" x="2844800" y="5619750"/>
          <p14:tracePt t="201291" x="2825750" y="5632450"/>
          <p14:tracePt t="201306" x="2819400" y="5638800"/>
          <p14:tracePt t="201322" x="2794000" y="5645150"/>
          <p14:tracePt t="201339" x="2774950" y="5657850"/>
          <p14:tracePt t="201356" x="2762250" y="5664200"/>
          <p14:tracePt t="201372" x="2743200" y="5670550"/>
          <p14:tracePt t="201389" x="2736850" y="5670550"/>
          <p14:tracePt t="201405" x="2724150" y="5676900"/>
          <p14:tracePt t="201427" x="2724150" y="5683250"/>
          <p14:tracePt t="202651" x="2717800" y="5683250"/>
          <p14:tracePt t="202658" x="2711450" y="5683250"/>
          <p14:tracePt t="202811" x="2743200" y="5683250"/>
          <p14:tracePt t="202820" x="2787650" y="5676900"/>
          <p14:tracePt t="202827" x="2832100" y="5664200"/>
          <p14:tracePt t="202836" x="2876550" y="5651500"/>
          <p14:tracePt t="202851" x="2959100" y="5632450"/>
          <p14:tracePt t="202868" x="3048000" y="5607050"/>
          <p14:tracePt t="202885" x="3098800" y="5607050"/>
          <p14:tracePt t="202901" x="3124200" y="5600700"/>
          <p14:tracePt t="202918" x="3143250" y="5600700"/>
          <p14:tracePt t="202935" x="3155950" y="5600700"/>
          <p14:tracePt t="202951" x="3162300" y="5600700"/>
          <p14:tracePt t="202968" x="3175000" y="5600700"/>
          <p14:tracePt t="202985" x="3181350" y="5600700"/>
          <p14:tracePt t="203003" x="3194050" y="5600700"/>
          <p14:tracePt t="203018" x="3213100" y="5600700"/>
          <p14:tracePt t="203035" x="3238500" y="5600700"/>
          <p14:tracePt t="203051" x="3263900" y="5600700"/>
          <p14:tracePt t="203068" x="3289300" y="5600700"/>
          <p14:tracePt t="203085" x="3308350" y="5600700"/>
          <p14:tracePt t="203101" x="3321050" y="5600700"/>
          <p14:tracePt t="203118" x="3365500" y="5607050"/>
          <p14:tracePt t="203135" x="3397250" y="5613400"/>
          <p14:tracePt t="203141" x="3429000" y="5619750"/>
          <p14:tracePt t="203152" x="3448050" y="5619750"/>
          <p14:tracePt t="203168" x="3498850" y="5626100"/>
          <p14:tracePt t="203172" x="3517900" y="5626100"/>
          <p14:tracePt t="203186" x="3562350" y="5632450"/>
          <p14:tracePt t="203201" x="3575050" y="5632450"/>
          <p14:tracePt t="203275" x="3581400" y="5638800"/>
          <p14:tracePt t="203299" x="3587750" y="5638800"/>
          <p14:tracePt t="203307" x="3594100" y="5645150"/>
          <p14:tracePt t="203315" x="3600450" y="5645150"/>
          <p14:tracePt t="203325" x="3606800" y="5645150"/>
          <p14:tracePt t="203335" x="3625850" y="5651500"/>
          <p14:tracePt t="203352" x="3670300" y="5664200"/>
          <p14:tracePt t="203358" x="3695700" y="5670550"/>
          <p14:tracePt t="203369" x="3740150" y="5670550"/>
          <p14:tracePt t="203386" x="3873500" y="5676900"/>
          <p14:tracePt t="203389" x="3962400" y="5676900"/>
          <p14:tracePt t="203402" x="4044950" y="5676900"/>
          <p14:tracePt t="203419" x="4248150" y="5676900"/>
          <p14:tracePt t="203436" x="4311650" y="5676900"/>
          <p14:tracePt t="203452" x="4343400" y="5676900"/>
          <p14:tracePt t="203470" x="4375150" y="5676900"/>
          <p14:tracePt t="203485" x="4381500" y="5676900"/>
          <p14:tracePt t="203532" x="4394200" y="5676900"/>
          <p14:tracePt t="203557" x="4400550" y="5676900"/>
          <p14:tracePt t="203564" x="4413250" y="5676900"/>
          <p14:tracePt t="203573" x="4425950" y="5676900"/>
          <p14:tracePt t="203588" x="4438650" y="5676900"/>
          <p14:tracePt t="203602" x="4451350" y="5676900"/>
          <p14:tracePt t="203619" x="4470400" y="5676900"/>
          <p14:tracePt t="203636" x="4476750" y="5676900"/>
          <p14:tracePt t="203652" x="4489450" y="5676900"/>
          <p14:tracePt t="203669" x="4495800" y="5676900"/>
          <p14:tracePt t="203686" x="4502150" y="5676900"/>
          <p14:tracePt t="203702" x="4514850" y="5676900"/>
          <p14:tracePt t="203719" x="4527550" y="5676900"/>
          <p14:tracePt t="203725" x="4540250" y="5676900"/>
          <p14:tracePt t="203736" x="4546600" y="5676900"/>
          <p14:tracePt t="203752" x="4559300" y="5676900"/>
          <p14:tracePt t="203769" x="4572000" y="5676900"/>
          <p14:tracePt t="203787" x="4597400" y="5676900"/>
          <p14:tracePt t="203802" x="4610100" y="5683250"/>
          <p14:tracePt t="203804" x="4616450" y="5683250"/>
          <p14:tracePt t="203819" x="4641850" y="5695950"/>
          <p14:tracePt t="203924" x="4648200" y="5695950"/>
          <p14:tracePt t="203942" x="4641850" y="5695950"/>
          <p14:tracePt t="203948" x="4629150" y="5702300"/>
          <p14:tracePt t="203957" x="4603750" y="5702300"/>
          <p14:tracePt t="203971" x="4572000" y="5708650"/>
          <p14:tracePt t="203974" x="4508500" y="5708650"/>
          <p14:tracePt t="203987" x="4330700" y="5708650"/>
          <p14:tracePt t="204002" x="4184650" y="5708650"/>
          <p14:tracePt t="204019" x="3619500" y="5657850"/>
          <p14:tracePt t="204036" x="3359150" y="5619750"/>
          <p14:tracePt t="204053" x="3175000" y="5619750"/>
          <p14:tracePt t="204069" x="3079750" y="5613400"/>
          <p14:tracePt t="204086" x="3028950" y="5613400"/>
          <p14:tracePt t="204103" x="3022600" y="5613400"/>
          <p14:tracePt t="204132" x="3016250" y="5613400"/>
          <p14:tracePt t="204156" x="3009900" y="5613400"/>
          <p14:tracePt t="204172" x="2997200" y="5613400"/>
          <p14:tracePt t="204179" x="2978150" y="5613400"/>
          <p14:tracePt t="204188" x="2971800" y="5613400"/>
          <p14:tracePt t="204202" x="2933700" y="5619750"/>
          <p14:tracePt t="204219" x="2889250" y="5626100"/>
          <p14:tracePt t="204236" x="2832100" y="5632450"/>
          <p14:tracePt t="204252" x="2800350" y="5638800"/>
          <p14:tracePt t="204271" x="2724150" y="5651500"/>
          <p14:tracePt t="204286" x="2692400" y="5657850"/>
          <p14:tracePt t="204302" x="2692400" y="5664200"/>
          <p14:tracePt t="204319" x="2667000" y="5676900"/>
          <p14:tracePt t="204635" x="2673350" y="5676900"/>
          <p14:tracePt t="204788" x="2673350" y="5670550"/>
          <p14:tracePt t="204804" x="2667000" y="5670550"/>
          <p14:tracePt t="204820" x="2647950" y="5670550"/>
          <p14:tracePt t="204829" x="2641600" y="5670550"/>
          <p14:tracePt t="204836" x="2622550" y="5670550"/>
          <p14:tracePt t="204846" x="2609850" y="5670550"/>
          <p14:tracePt t="204860" x="2584450" y="5670550"/>
          <p14:tracePt t="204877" x="2571750" y="5670550"/>
          <p14:tracePt t="204893" x="2565400" y="5670550"/>
          <p14:tracePt t="204917" x="2559050" y="5670550"/>
          <p14:tracePt t="204933" x="2552700" y="5670550"/>
          <p14:tracePt t="204943" x="2546350" y="5670550"/>
          <p14:tracePt t="204960" x="2540000" y="5670550"/>
          <p14:tracePt t="204976" x="2527300" y="5670550"/>
          <p14:tracePt t="205661" x="2559050" y="5670550"/>
          <p14:tracePt t="205669" x="2603500" y="5664200"/>
          <p14:tracePt t="205677" x="2641600" y="5651500"/>
          <p14:tracePt t="205686" x="2660650" y="5645150"/>
          <p14:tracePt t="205702" x="2686050" y="5632450"/>
          <p14:tracePt t="205719" x="2698750" y="5619750"/>
          <p14:tracePt t="205736" x="2705100" y="5600700"/>
          <p14:tracePt t="205752" x="2705100" y="5594350"/>
          <p14:tracePt t="205769" x="2705100" y="5581650"/>
          <p14:tracePt t="205790" x="2705100" y="5575300"/>
          <p14:tracePt t="205837" x="2692400" y="5575300"/>
          <p14:tracePt t="205845" x="2686050" y="5575300"/>
          <p14:tracePt t="205853" x="2667000" y="5575300"/>
          <p14:tracePt t="205869" x="2654300" y="5575300"/>
          <p14:tracePt t="205886" x="2635250" y="5575300"/>
          <p14:tracePt t="205902" x="2622550" y="5575300"/>
          <p14:tracePt t="205957" x="2654300" y="5581650"/>
          <p14:tracePt t="205965" x="2717800" y="5600700"/>
          <p14:tracePt t="205973" x="2813050" y="5619750"/>
          <p14:tracePt t="205985" x="2933700" y="5632450"/>
          <p14:tracePt t="206005" x="3314700" y="5683250"/>
          <p14:tracePt t="206019" x="3435350" y="5708650"/>
          <p14:tracePt t="206035" x="3695700" y="5746750"/>
          <p14:tracePt t="206052" x="3759200" y="5746750"/>
          <p14:tracePt t="206069" x="3771900" y="5746750"/>
          <p14:tracePt t="206124" x="3765550" y="5746750"/>
          <p14:tracePt t="206149" x="3759200" y="5746750"/>
          <p14:tracePt t="206173" x="3752850" y="5746750"/>
          <p14:tracePt t="206190" x="3740150" y="5746750"/>
          <p14:tracePt t="206196" x="3727450" y="5746750"/>
          <p14:tracePt t="206203" x="3714750" y="5753100"/>
          <p14:tracePt t="206219" x="3670300" y="5753100"/>
          <p14:tracePt t="206236" x="3600450" y="5759450"/>
          <p14:tracePt t="206252" x="3562350" y="5765800"/>
          <p14:tracePt t="206269" x="3517900" y="5765800"/>
          <p14:tracePt t="206286" x="3505200" y="5765800"/>
          <p14:tracePt t="206302" x="3479800" y="5765800"/>
          <p14:tracePt t="206319" x="3460750" y="5765800"/>
          <p14:tracePt t="206336" x="3429000" y="5765800"/>
          <p14:tracePt t="210158" x="3409950" y="5765800"/>
          <p14:tracePt t="210167" x="3403600" y="5765800"/>
          <p14:tracePt t="210175" x="3384550" y="5765800"/>
          <p14:tracePt t="210184" x="3365500" y="5765800"/>
          <p14:tracePt t="210201" x="3308350" y="5765800"/>
          <p14:tracePt t="210217" x="3232150" y="5765800"/>
          <p14:tracePt t="210234" x="3181350" y="5765800"/>
          <p14:tracePt t="210251" x="3136900" y="5765800"/>
          <p14:tracePt t="210255" x="3111500" y="5765800"/>
          <p14:tracePt t="210267" x="3092450" y="5765800"/>
          <p14:tracePt t="210285" x="3041650" y="5765800"/>
          <p14:tracePt t="210302" x="3016250" y="5753100"/>
          <p14:tracePt t="210318" x="3009900" y="5753100"/>
          <p14:tracePt t="210334" x="2990850" y="5753100"/>
          <p14:tracePt t="210351" x="2984500" y="5746750"/>
          <p14:tracePt t="210368" x="2971800" y="5746750"/>
          <p14:tracePt t="210391" x="2965450" y="5746750"/>
          <p14:tracePt t="210408" x="2952750" y="5746750"/>
          <p14:tracePt t="210418" x="2946400" y="5746750"/>
          <p14:tracePt t="210434" x="2927350" y="5740400"/>
          <p14:tracePt t="210451" x="2889250" y="5740400"/>
          <p14:tracePt t="210455" x="2876550" y="5734050"/>
          <p14:tracePt t="210468" x="2857500" y="5734050"/>
          <p14:tracePt t="210485" x="2794000" y="5721350"/>
          <p14:tracePt t="210501" x="2781300" y="5715000"/>
          <p14:tracePt t="210502" x="2768600" y="5715000"/>
          <p14:tracePt t="210518" x="2749550" y="5715000"/>
          <p14:tracePt t="210534" x="2743200" y="5715000"/>
          <p14:tracePt t="210559" x="2736850" y="5715000"/>
          <p14:tracePt t="210607" x="2730500" y="5715000"/>
          <p14:tracePt t="210624" x="2717800" y="5715000"/>
          <p14:tracePt t="210631" x="2705100" y="5715000"/>
          <p14:tracePt t="210640" x="2692400" y="5708650"/>
          <p14:tracePt t="210652" x="2667000" y="5695950"/>
          <p14:tracePt t="210668" x="2609850" y="5689600"/>
          <p14:tracePt t="210673" x="2578100" y="5683250"/>
          <p14:tracePt t="210687" x="2508250" y="5657850"/>
          <p14:tracePt t="210701" x="2438400" y="5638800"/>
          <p14:tracePt t="210718" x="2400300" y="5626100"/>
          <p14:tracePt t="210735" x="2381250" y="5619750"/>
          <p14:tracePt t="210983" x="2400300" y="5619750"/>
          <p14:tracePt t="210991" x="2413000" y="5619750"/>
          <p14:tracePt t="210999" x="2438400" y="5632450"/>
          <p14:tracePt t="211008" x="2470150" y="5638800"/>
          <p14:tracePt t="211025" x="2559050" y="5657850"/>
          <p14:tracePt t="211041" x="2603500" y="5657850"/>
          <p14:tracePt t="211058" x="2641600" y="5657850"/>
          <p14:tracePt t="211075" x="2679700" y="5657850"/>
          <p14:tracePt t="211091" x="2717800" y="5651500"/>
          <p14:tracePt t="211095" x="2749550" y="5651500"/>
          <p14:tracePt t="211108" x="2768600" y="5651500"/>
          <p14:tracePt t="211127" x="2838450" y="5651500"/>
          <p14:tracePt t="211130" x="2870200" y="5651500"/>
          <p14:tracePt t="211141" x="2933700" y="5651500"/>
          <p14:tracePt t="211158" x="3009900" y="5651500"/>
          <p14:tracePt t="211175" x="3048000" y="5651500"/>
          <p14:tracePt t="211191" x="3092450" y="5651500"/>
          <p14:tracePt t="211208" x="3117850" y="5645150"/>
          <p14:tracePt t="211230" x="3124200" y="5645150"/>
          <p14:tracePt t="211359" x="3130550" y="5645150"/>
          <p14:tracePt t="211367" x="3130550" y="5638800"/>
          <p14:tracePt t="211375" x="3136900" y="5638800"/>
          <p14:tracePt t="211392" x="3143250" y="5638800"/>
          <p14:tracePt t="211408" x="3181350" y="5632450"/>
          <p14:tracePt t="211415" x="3194050" y="5632450"/>
          <p14:tracePt t="211425" x="3225800" y="5632450"/>
          <p14:tracePt t="211442" x="3295650" y="5632450"/>
          <p14:tracePt t="211458" x="3359150" y="5632450"/>
          <p14:tracePt t="211466" x="3390900" y="5632450"/>
          <p14:tracePt t="211475" x="3409950" y="5632450"/>
          <p14:tracePt t="211492" x="3429000" y="5632450"/>
          <p14:tracePt t="211508" x="3441700" y="5632450"/>
          <p14:tracePt t="211598" x="3448050" y="5632450"/>
          <p14:tracePt t="211631" x="3454400" y="5632450"/>
          <p14:tracePt t="211654" x="3460750" y="5632450"/>
          <p14:tracePt t="211659" x="3473450" y="5632450"/>
          <p14:tracePt t="211675" x="3492500" y="5638800"/>
          <p14:tracePt t="211681" x="3511550" y="5645150"/>
          <p14:tracePt t="211692" x="3524250" y="5645150"/>
          <p14:tracePt t="211709" x="3556000" y="5657850"/>
          <p14:tracePt t="211713" x="3568700" y="5664200"/>
          <p14:tracePt t="211727" x="3619500" y="5683250"/>
          <p14:tracePt t="211743" x="3670300" y="5708650"/>
          <p14:tracePt t="211759" x="3721100" y="5727700"/>
          <p14:tracePt t="211775" x="3784600" y="5759450"/>
          <p14:tracePt t="211792" x="3854450" y="5778500"/>
          <p14:tracePt t="211809" x="3924300" y="5810250"/>
          <p14:tracePt t="211825" x="3994150" y="5835650"/>
          <p14:tracePt t="211842" x="4076700" y="5867400"/>
          <p14:tracePt t="211848" x="4095750" y="5867400"/>
          <p14:tracePt t="211859" x="4102100" y="5873750"/>
          <p14:tracePt t="211875" x="4108450" y="5873750"/>
          <p14:tracePt t="212088" x="4121150" y="5873750"/>
          <p14:tracePt t="212136" x="4127500" y="5873750"/>
          <p14:tracePt t="212207" x="4133850" y="5873750"/>
          <p14:tracePt t="212231" x="4140200" y="5873750"/>
          <p14:tracePt t="212296" x="4140200" y="5867400"/>
          <p14:tracePt t="212342" x="4140200" y="5854700"/>
          <p14:tracePt t="212359" x="4140200" y="5848350"/>
          <p14:tracePt t="212367" x="4146550" y="5848350"/>
          <p14:tracePt t="212896" x="4152900" y="5848350"/>
          <p14:tracePt t="212904" x="4165600" y="5848350"/>
          <p14:tracePt t="212928" x="4171950" y="5848350"/>
          <p14:tracePt t="212944" x="4178300" y="5848350"/>
          <p14:tracePt t="212952" x="4184650" y="5848350"/>
          <p14:tracePt t="212961" x="4191000" y="5848350"/>
          <p14:tracePt t="212971" x="4197350" y="5842000"/>
          <p14:tracePt t="212988" x="4222750" y="5835650"/>
          <p14:tracePt t="212996" x="4241800" y="5835650"/>
          <p14:tracePt t="213005" x="4267200" y="5822950"/>
          <p14:tracePt t="213021" x="4356100" y="5816600"/>
          <p14:tracePt t="213026" x="4400550" y="5810250"/>
          <p14:tracePt t="213038" x="4432300" y="5803900"/>
          <p14:tracePt t="213055" x="4578350" y="5765800"/>
          <p14:tracePt t="213071" x="4622800" y="5740400"/>
          <p14:tracePt t="213088" x="4654550" y="5721350"/>
          <p14:tracePt t="213199" x="4654550" y="5715000"/>
          <p14:tracePt t="213393" x="4654550" y="5708650"/>
          <p14:tracePt t="213409" x="4648200" y="5708650"/>
          <p14:tracePt t="213432" x="4641850" y="5708650"/>
          <p14:tracePt t="213457" x="4629150" y="5708650"/>
          <p14:tracePt t="213785" x="4622800" y="5708650"/>
          <p14:tracePt t="213993" x="4648200" y="5708650"/>
          <p14:tracePt t="214001" x="4679950" y="5715000"/>
          <p14:tracePt t="214010" x="4724400" y="5721350"/>
          <p14:tracePt t="214017" x="4787900" y="5721350"/>
          <p14:tracePt t="214035" x="4921250" y="5727700"/>
          <p14:tracePt t="214040" x="4991100" y="5727700"/>
          <p14:tracePt t="214051" x="5048250" y="5727700"/>
          <p14:tracePt t="214068" x="5143500" y="5727700"/>
          <p14:tracePt t="214084" x="5181600" y="5727700"/>
          <p14:tracePt t="214101" x="5207000" y="5727700"/>
          <p14:tracePt t="214121" x="5213350" y="5727700"/>
          <p14:tracePt t="214135" x="5219700" y="5727700"/>
          <p14:tracePt t="214151" x="5245100" y="5715000"/>
          <p14:tracePt t="214168" x="5264150" y="5695950"/>
          <p14:tracePt t="214184" x="5289550" y="5683250"/>
          <p14:tracePt t="214201" x="5295900" y="5676900"/>
          <p14:tracePt t="214217" x="5308600" y="5670550"/>
          <p14:tracePt t="214234" x="5314950" y="5670550"/>
          <p14:tracePt t="214251" x="5314950" y="5664200"/>
          <p14:tracePt t="214272" x="5321300" y="5664200"/>
          <p14:tracePt t="214284" x="5327650" y="5664200"/>
          <p14:tracePt t="214301" x="5334000" y="5664200"/>
          <p14:tracePt t="214317" x="5346700" y="5664200"/>
          <p14:tracePt t="214336" x="5359400" y="5664200"/>
          <p14:tracePt t="214339" x="5372100" y="5664200"/>
          <p14:tracePt t="214351" x="5397500" y="5664200"/>
          <p14:tracePt t="214367" x="5410200" y="5664200"/>
          <p14:tracePt t="214384" x="5422900" y="5664200"/>
          <p14:tracePt t="216841" x="5410200" y="5664200"/>
          <p14:tracePt t="217138" x="5403850" y="5664200"/>
          <p14:tracePt t="217146" x="5397500" y="5670550"/>
          <p14:tracePt t="217674" x="5397500" y="5676900"/>
          <p14:tracePt t="217706" x="5384800" y="5689600"/>
          <p14:tracePt t="217745" x="5378450" y="5689600"/>
          <p14:tracePt t="217777" x="5372100" y="5695950"/>
          <p14:tracePt t="217842" x="5365750" y="5695950"/>
          <p14:tracePt t="217882" x="5359400" y="5695950"/>
          <p14:tracePt t="217930" x="5353050" y="5695950"/>
          <p14:tracePt t="217970" x="5346700" y="5695950"/>
          <p14:tracePt t="218010" x="5340350" y="5695950"/>
          <p14:tracePt t="218042" x="5334000" y="5695950"/>
          <p14:tracePt t="218139" x="5327650" y="5695950"/>
          <p14:tracePt t="218379" x="5327650" y="5702300"/>
          <p14:tracePt t="218387" x="5321300" y="5702300"/>
          <p14:tracePt t="219635" x="5314950" y="5702300"/>
          <p14:tracePt t="219643" x="5289550" y="5702300"/>
          <p14:tracePt t="219655" x="5257800" y="5702300"/>
          <p14:tracePt t="219660" x="5181600" y="5702300"/>
          <p14:tracePt t="219676" x="4991100" y="5702300"/>
          <p14:tracePt t="219693" x="4794250" y="5702300"/>
          <p14:tracePt t="219710" x="4667250" y="5708650"/>
          <p14:tracePt t="219727" x="4546600" y="5740400"/>
          <p14:tracePt t="219743" x="4400550" y="5784850"/>
          <p14:tracePt t="219760" x="4248150" y="5822950"/>
          <p14:tracePt t="219765" x="4191000" y="5842000"/>
          <p14:tracePt t="219777" x="4133850" y="5867400"/>
          <p14:tracePt t="219794" x="4038600" y="5905500"/>
          <p14:tracePt t="219810" x="4019550" y="5911850"/>
          <p14:tracePt t="219826" x="3975100" y="5930900"/>
          <p14:tracePt t="219843" x="3943350" y="5937250"/>
          <p14:tracePt t="219860" x="3898900" y="5956300"/>
          <p14:tracePt t="219876" x="3835400" y="5975350"/>
          <p14:tracePt t="219893" x="3784600" y="6000750"/>
          <p14:tracePt t="219910" x="3733800" y="6026150"/>
          <p14:tracePt t="219926" x="3689350" y="6051550"/>
          <p14:tracePt t="219943" x="3651250" y="6070600"/>
          <p14:tracePt t="219948" x="3638550" y="6083300"/>
          <p14:tracePt t="219960" x="3625850" y="6089650"/>
          <p14:tracePt t="219977" x="3581400" y="6108700"/>
          <p14:tracePt t="219980" x="3568700" y="6115050"/>
          <p14:tracePt t="219994" x="3530600" y="6127750"/>
          <p14:tracePt t="220010" x="3467100" y="6153150"/>
          <p14:tracePt t="220027" x="3429000" y="6172200"/>
          <p14:tracePt t="220043" x="3409950" y="6178550"/>
          <p14:tracePt t="220060" x="3403600" y="6178550"/>
          <p14:tracePt t="220077" x="3378200" y="6178550"/>
          <p14:tracePt t="220093" x="3333750" y="6178550"/>
          <p14:tracePt t="220110" x="3270250" y="6127750"/>
          <p14:tracePt t="220127" x="3225800" y="6089650"/>
          <p14:tracePt t="220143" x="3187700" y="6064250"/>
          <p14:tracePt t="220149" x="3162300" y="6045200"/>
          <p14:tracePt t="220160" x="3149600" y="6032500"/>
          <p14:tracePt t="220177" x="3124200" y="6019800"/>
          <p14:tracePt t="220181" x="3105150" y="6007100"/>
          <p14:tracePt t="220194" x="3086100" y="5988050"/>
          <p14:tracePt t="220210" x="3079750" y="5981700"/>
          <p14:tracePt t="220226" x="3054350" y="5962650"/>
          <p14:tracePt t="220243" x="3048000" y="5956300"/>
          <p14:tracePt t="220260" x="3028950" y="5937250"/>
          <p14:tracePt t="220277" x="3022600" y="5930900"/>
          <p14:tracePt t="220293" x="3016250" y="5918200"/>
          <p14:tracePt t="220310" x="2997200" y="5899150"/>
          <p14:tracePt t="220327" x="2984500" y="5873750"/>
          <p14:tracePt t="220343" x="2952750" y="5829300"/>
          <p14:tracePt t="220360" x="2921000" y="5784850"/>
          <p14:tracePt t="220364" x="2901950" y="5765800"/>
          <p14:tracePt t="220377" x="2889250" y="5753100"/>
          <p14:tracePt t="220379" x="2863850" y="5740400"/>
          <p14:tracePt t="220393" x="2838450" y="5721350"/>
          <p14:tracePt t="220410" x="2825750" y="5702300"/>
          <p14:tracePt t="220427" x="2819400" y="5695950"/>
          <p14:tracePt t="220443" x="2800350" y="5676900"/>
          <p14:tracePt t="220460" x="2794000" y="5676900"/>
          <p14:tracePt t="220492" x="2787650" y="5670550"/>
          <p14:tracePt t="220547" x="2781300" y="5670550"/>
          <p14:tracePt t="220555" x="2774950" y="5670550"/>
          <p14:tracePt t="220571" x="2755900" y="5670550"/>
          <p14:tracePt t="220580" x="2749550" y="5670550"/>
          <p14:tracePt t="220594" x="2724150" y="5670550"/>
          <p14:tracePt t="220610" x="2692400" y="5670550"/>
          <p14:tracePt t="220627" x="2667000" y="5670550"/>
          <p14:tracePt t="220644" x="2654300" y="5670550"/>
          <p14:tracePt t="220660" x="2635250" y="5670550"/>
          <p14:tracePt t="220677" x="2628900" y="5670550"/>
          <p14:tracePt t="220694" x="2622550" y="5670550"/>
          <p14:tracePt t="220710" x="2616200" y="5670550"/>
          <p14:tracePt t="220748" x="2603500" y="5670550"/>
          <p14:tracePt t="220866" x="2597150" y="5670550"/>
          <p14:tracePt t="220874" x="2590800" y="5670550"/>
          <p14:tracePt t="220882" x="2584450" y="5670550"/>
          <p14:tracePt t="220894" x="2578100" y="5670550"/>
          <p14:tracePt t="220911" x="2565400" y="5670550"/>
          <p14:tracePt t="220927" x="2552700" y="5670550"/>
          <p14:tracePt t="220944" x="2533650" y="5670550"/>
          <p14:tracePt t="220961" x="2527300" y="5670550"/>
          <p14:tracePt t="220979" x="2508250" y="5670550"/>
          <p14:tracePt t="221003" x="2501900" y="5670550"/>
          <p14:tracePt t="221011" x="2495550" y="5670550"/>
          <p14:tracePt t="221060" x="2489200" y="5670550"/>
          <p14:tracePt t="221076" x="2482850" y="5670550"/>
          <p14:tracePt t="221084" x="2463800" y="5664200"/>
          <p14:tracePt t="221094" x="2463800" y="5657850"/>
          <p14:tracePt t="221111" x="2432050" y="5651500"/>
          <p14:tracePt t="221117" x="2419350" y="5651500"/>
          <p14:tracePt t="221128" x="2393950" y="5651500"/>
          <p14:tracePt t="221145" x="2381250" y="5645150"/>
          <p14:tracePt t="221151" x="2374900" y="5645150"/>
          <p14:tracePt t="221157" x="2368550" y="5645150"/>
          <p14:tracePt t="221188" x="2368550" y="5638800"/>
          <p14:tracePt t="221194" x="2368550" y="5632450"/>
          <p14:tracePt t="221218" x="2368550" y="5626100"/>
          <p14:tracePt t="221226" x="2368550" y="5613400"/>
          <p14:tracePt t="221234" x="2368550" y="5607050"/>
          <p14:tracePt t="221244" x="2374900" y="5588000"/>
          <p14:tracePt t="221261" x="2432050" y="5543550"/>
          <p14:tracePt t="221277" x="2508250" y="5486400"/>
          <p14:tracePt t="221294" x="2616200" y="5403850"/>
          <p14:tracePt t="221311" x="2743200" y="5340350"/>
          <p14:tracePt t="221328" x="2895600" y="5276850"/>
          <p14:tracePt t="221333" x="2971800" y="5245100"/>
          <p14:tracePt t="221344" x="3067050" y="5219700"/>
          <p14:tracePt t="221362" x="3308350" y="5175250"/>
          <p14:tracePt t="221365" x="3454400" y="5149850"/>
          <p14:tracePt t="221380" x="3816350" y="5105400"/>
          <p14:tracePt t="221394" x="3994150" y="5105400"/>
          <p14:tracePt t="221411" x="4495800" y="5092700"/>
          <p14:tracePt t="221428" x="4718050" y="5092700"/>
          <p14:tracePt t="221444" x="4845050" y="5086350"/>
          <p14:tracePt t="221461" x="4908550" y="5073650"/>
          <p14:tracePt t="221478" x="4908550" y="5067300"/>
          <p14:tracePt t="221836" x="4914900" y="5067300"/>
          <p14:tracePt t="221844" x="5003800" y="5067300"/>
          <p14:tracePt t="221855" x="5130800" y="5067300"/>
          <p14:tracePt t="221867" x="5226050" y="5067300"/>
          <p14:tracePt t="221870" x="5308600" y="5067300"/>
          <p14:tracePt t="221884" x="5397500" y="5067300"/>
          <p14:tracePt t="221900" x="5511800" y="5054600"/>
          <p14:tracePt t="221917" x="5632450" y="5035550"/>
          <p14:tracePt t="221933" x="5702300" y="5029200"/>
          <p14:tracePt t="221950" x="5715000" y="5029200"/>
          <p14:tracePt t="221967" x="5721350" y="5029200"/>
          <p14:tracePt t="222052" x="5715000" y="5029200"/>
          <p14:tracePt t="222060" x="5689600" y="5029200"/>
          <p14:tracePt t="222069" x="5670550" y="5029200"/>
          <p14:tracePt t="222084" x="5638800" y="5029200"/>
          <p14:tracePt t="222101" x="5619750" y="5029200"/>
          <p14:tracePt t="222117" x="5600700" y="5029200"/>
          <p14:tracePt t="222156" x="5594350" y="5035550"/>
          <p14:tracePt t="222163" x="5588000" y="5041900"/>
          <p14:tracePt t="222172" x="5581650" y="5048250"/>
          <p14:tracePt t="222184" x="5562600" y="5054600"/>
          <p14:tracePt t="222200" x="5518150" y="5067300"/>
          <p14:tracePt t="222217" x="5429250" y="5099050"/>
          <p14:tracePt t="222221" x="5372100" y="5118100"/>
          <p14:tracePt t="222234" x="5334000" y="5124450"/>
          <p14:tracePt t="222236" x="5302250" y="5124450"/>
          <p14:tracePt t="222250" x="5270500" y="5130800"/>
          <p14:tracePt t="222267" x="5245100" y="5130800"/>
          <p14:tracePt t="222357" x="5226050" y="5137150"/>
          <p14:tracePt t="222374" x="5207000" y="5137150"/>
          <p14:tracePt t="222380" x="5200650" y="5137150"/>
          <p14:tracePt t="222390" x="5175250" y="5149850"/>
          <p14:tracePt t="222401" x="5156200" y="5156200"/>
          <p14:tracePt t="222419" x="5124450" y="5156200"/>
          <p14:tracePt t="222423" x="5111750" y="5156200"/>
          <p14:tracePt t="222437" x="5086350" y="5162550"/>
          <p14:tracePt t="222452" x="5067300" y="5162550"/>
          <p14:tracePt t="222469" x="5054600" y="5168900"/>
          <p14:tracePt t="222565" x="5054600" y="5175250"/>
          <p14:tracePt t="222595" x="5060950" y="5181600"/>
          <p14:tracePt t="222611" x="5067300" y="5181600"/>
          <p14:tracePt t="222621" x="5086350" y="5181600"/>
          <p14:tracePt t="222627" x="5105400" y="5187950"/>
          <p14:tracePt t="222637" x="5124450" y="5187950"/>
          <p14:tracePt t="222651" x="5156200" y="5194300"/>
          <p14:tracePt t="222655" x="5194300" y="5207000"/>
          <p14:tracePt t="222668" x="5276850" y="5219700"/>
          <p14:tracePt t="222684" x="5359400" y="5226050"/>
          <p14:tracePt t="222701" x="5422900" y="5226050"/>
          <p14:tracePt t="222718" x="5480050" y="5226050"/>
          <p14:tracePt t="222734" x="5530850" y="5226050"/>
          <p14:tracePt t="222751" x="5575300" y="5226050"/>
          <p14:tracePt t="222768" x="5600700" y="5226050"/>
          <p14:tracePt t="222785" x="5638800" y="5226050"/>
          <p14:tracePt t="222790" x="5657850" y="5226050"/>
          <p14:tracePt t="222801" x="5683250" y="5226050"/>
          <p14:tracePt t="222819" x="5734050" y="5232400"/>
          <p14:tracePt t="222824" x="5765800" y="5232400"/>
          <p14:tracePt t="222838" x="5829300" y="5232400"/>
          <p14:tracePt t="222851" x="5905500" y="5232400"/>
          <p14:tracePt t="222868" x="5994400" y="5232400"/>
          <p14:tracePt t="222884" x="6070600" y="5232400"/>
          <p14:tracePt t="222901" x="6115050" y="5232400"/>
          <p14:tracePt t="222918" x="6146800" y="5232400"/>
          <p14:tracePt t="222934" x="6184900" y="5232400"/>
          <p14:tracePt t="222951" x="6203950" y="5232400"/>
          <p14:tracePt t="222968" x="6223000" y="5232400"/>
          <p14:tracePt t="222984" x="6229350" y="5232400"/>
          <p14:tracePt t="223001" x="6248400" y="5232400"/>
          <p14:tracePt t="223018" x="6254750" y="5232400"/>
          <p14:tracePt t="223036" x="6273800" y="5232400"/>
          <p14:tracePt t="223051" x="6292850" y="5232400"/>
          <p14:tracePt t="223068" x="6311900" y="5232400"/>
          <p14:tracePt t="223085" x="6343650" y="5213350"/>
          <p14:tracePt t="223101" x="6362700" y="5207000"/>
          <p14:tracePt t="223118" x="6388100" y="5200650"/>
          <p14:tracePt t="223135" x="6400800" y="5187950"/>
          <p14:tracePt t="223151" x="6407150" y="5187950"/>
          <p14:tracePt t="223204" x="6413500" y="5187950"/>
          <p14:tracePt t="223236" x="6419850" y="5187950"/>
          <p14:tracePt t="223301" x="6426200" y="5181600"/>
          <p14:tracePt t="223477" x="6426200" y="5175250"/>
          <p14:tracePt t="224220" x="6413500" y="5175250"/>
          <p14:tracePt t="224229" x="6400800" y="5175250"/>
          <p14:tracePt t="224236" x="6381750" y="5175250"/>
          <p14:tracePt t="224245" x="6356350" y="5168900"/>
          <p14:tracePt t="224260" x="6318250" y="5162550"/>
          <p14:tracePt t="224279" x="6261100" y="5137150"/>
          <p14:tracePt t="224281" x="6235700" y="5130800"/>
          <p14:tracePt t="224294" x="6165850" y="5124450"/>
          <p14:tracePt t="224311" x="6121400" y="5124450"/>
          <p14:tracePt t="224328" x="6102350" y="5124450"/>
          <p14:tracePt t="224344" x="6089650" y="5124450"/>
          <p14:tracePt t="224414" x="6083300" y="5124450"/>
          <p14:tracePt t="224438" x="6076950" y="5124450"/>
          <p14:tracePt t="224462" x="6070600" y="5124450"/>
          <p14:tracePt t="224485" x="6064250" y="5124450"/>
          <p14:tracePt t="224493" x="6051550" y="5124450"/>
          <p14:tracePt t="224517" x="6045200" y="5124450"/>
          <p14:tracePt t="224525" x="6032500" y="5130800"/>
          <p14:tracePt t="224550" x="6026150" y="5137150"/>
          <p14:tracePt t="224661" x="6026150" y="5143500"/>
          <p14:tracePt t="224669" x="6051550" y="5156200"/>
          <p14:tracePt t="224678" x="6108700" y="5168900"/>
          <p14:tracePt t="224694" x="6216650" y="5200650"/>
          <p14:tracePt t="224711" x="6324600" y="5213350"/>
          <p14:tracePt t="224728" x="6407150" y="5219700"/>
          <p14:tracePt t="224745" x="6451600" y="5219700"/>
          <p14:tracePt t="224761" x="6464300" y="5219700"/>
          <p14:tracePt t="225044" x="6477000" y="5219700"/>
          <p14:tracePt t="225502" x="6464300" y="5226050"/>
          <p14:tracePt t="225512" x="6457950" y="5232400"/>
          <p14:tracePt t="225519" x="6451600" y="5232400"/>
          <p14:tracePt t="225527" x="6445250" y="5232400"/>
          <p14:tracePt t="225544" x="6432550" y="5245100"/>
          <p14:tracePt t="225560" x="6381750" y="5270500"/>
          <p14:tracePt t="225577" x="6286500" y="5289550"/>
          <p14:tracePt t="225594" x="6140450" y="5302250"/>
          <p14:tracePt t="225599" x="6045200" y="5308600"/>
          <p14:tracePt t="225611" x="5937250" y="5308600"/>
          <p14:tracePt t="225627" x="5695950" y="5308600"/>
          <p14:tracePt t="225631" x="5562600" y="5308600"/>
          <p14:tracePt t="225644" x="5448300" y="5308600"/>
          <p14:tracePt t="225660" x="5143500" y="5346700"/>
          <p14:tracePt t="225677" x="4940300" y="5353050"/>
          <p14:tracePt t="225693" x="4749800" y="5353050"/>
          <p14:tracePt t="225710" x="4584700" y="5353050"/>
          <p14:tracePt t="225727" x="4413250" y="5353050"/>
          <p14:tracePt t="225744" x="4254500" y="5365750"/>
          <p14:tracePt t="225760" x="4127500" y="5391150"/>
          <p14:tracePt t="225777" x="3975100" y="5391150"/>
          <p14:tracePt t="225795" x="3790950" y="5391150"/>
          <p14:tracePt t="225800" x="3670300" y="5391150"/>
          <p14:tracePt t="225810" x="3568700" y="5391150"/>
          <p14:tracePt t="225829" x="3365500" y="5391150"/>
          <p14:tracePt t="225831" x="3282950" y="5391150"/>
          <p14:tracePt t="225844" x="3200400" y="5391150"/>
          <p14:tracePt t="225848" x="3155950" y="5391150"/>
          <p14:tracePt t="225861" x="3086100" y="5397500"/>
          <p14:tracePt t="225877" x="3060700" y="5403850"/>
          <p14:tracePt t="225894" x="3028950" y="5416550"/>
          <p14:tracePt t="225917" x="3016250" y="5416550"/>
          <p14:tracePt t="225927" x="3009900" y="5416550"/>
          <p14:tracePt t="225944" x="2984500" y="5422900"/>
          <p14:tracePt t="225961" x="2959100" y="5441950"/>
          <p14:tracePt t="225977" x="2921000" y="5448300"/>
          <p14:tracePt t="225994" x="2889250" y="5454650"/>
          <p14:tracePt t="226010" x="2863850" y="5461000"/>
          <p14:tracePt t="226027" x="2857500" y="5473700"/>
          <p14:tracePt t="226030" x="2844800" y="5480050"/>
          <p14:tracePt t="226044" x="2825750" y="5492750"/>
          <p14:tracePt t="226060" x="2806700" y="5499100"/>
          <p14:tracePt t="226077" x="2774950" y="5518150"/>
          <p14:tracePt t="226094" x="2755900" y="5537200"/>
          <p14:tracePt t="226110" x="2743200" y="5543550"/>
          <p14:tracePt t="226127" x="2730500" y="5556250"/>
          <p14:tracePt t="226144" x="2730500" y="5562600"/>
          <p14:tracePt t="226160" x="2730500" y="5568950"/>
          <p14:tracePt t="226177" x="2724150" y="5581650"/>
          <p14:tracePt t="226194" x="2724150" y="5588000"/>
          <p14:tracePt t="226210" x="2705100" y="5607050"/>
          <p14:tracePt t="226230" x="2705100" y="5613400"/>
          <p14:tracePt t="226244" x="2698750" y="5626100"/>
          <p14:tracePt t="226262" x="2686050" y="5632450"/>
          <p14:tracePt t="226278" x="2679700" y="5632450"/>
          <p14:tracePt t="226294" x="2667000" y="5632450"/>
          <p14:tracePt t="226311" x="2654300" y="5645150"/>
          <p14:tracePt t="226335" x="2647950" y="5651500"/>
          <p14:tracePt t="226358" x="2635250" y="5651500"/>
          <p14:tracePt t="226421" x="2628900" y="5651500"/>
          <p14:tracePt t="226438" x="2622550" y="5651500"/>
          <p14:tracePt t="226453" x="2622550" y="5657850"/>
          <p14:tracePt t="226487" x="2616200" y="5657850"/>
          <p14:tracePt t="226583" x="2609850" y="5657850"/>
          <p14:tracePt t="226623" x="2603500" y="5664200"/>
          <p14:tracePt t="226735" x="2603500" y="5670550"/>
          <p14:tracePt t="226831" x="2597150" y="5670550"/>
          <p14:tracePt t="226903" x="2597150" y="5676900"/>
          <p14:tracePt t="226911" x="2597150" y="5683250"/>
          <p14:tracePt t="226918" x="2603500" y="5683250"/>
          <p14:tracePt t="226928" x="2628900" y="5695950"/>
          <p14:tracePt t="226945" x="2717800" y="5715000"/>
          <p14:tracePt t="226961" x="2819400" y="5734050"/>
          <p14:tracePt t="226978" x="2940050" y="5740400"/>
          <p14:tracePt t="226994" x="3022600" y="5740400"/>
          <p14:tracePt t="227011" x="3117850" y="5740400"/>
          <p14:tracePt t="227015" x="3155950" y="5740400"/>
          <p14:tracePt t="227028" x="3187700" y="5740400"/>
          <p14:tracePt t="227045" x="3295650" y="5740400"/>
          <p14:tracePt t="227061" x="3365500" y="5740400"/>
          <p14:tracePt t="227078" x="3486150" y="5740400"/>
          <p14:tracePt t="227095" x="3568700" y="5727700"/>
          <p14:tracePt t="227111" x="3619500" y="5702300"/>
          <p14:tracePt t="227128" x="3644900" y="5695950"/>
          <p14:tracePt t="227145" x="3651250" y="5695950"/>
          <p14:tracePt t="227161" x="3657600" y="5695950"/>
          <p14:tracePt t="227178" x="3663950" y="5689600"/>
          <p14:tracePt t="227195" x="3689350" y="5689600"/>
          <p14:tracePt t="227199" x="3733800" y="5689600"/>
          <p14:tracePt t="227211" x="3803650" y="5689600"/>
          <p14:tracePt t="227230" x="4133850" y="5689600"/>
          <p14:tracePt t="227245" x="4318000" y="5664200"/>
          <p14:tracePt t="227261" x="4762500" y="5600700"/>
          <p14:tracePt t="227278" x="4984750" y="5568950"/>
          <p14:tracePt t="227295" x="5130800" y="5549900"/>
          <p14:tracePt t="227312" x="5207000" y="5537200"/>
          <p14:tracePt t="227328" x="5213350" y="5530850"/>
          <p14:tracePt t="227471" x="5207000" y="5530850"/>
          <p14:tracePt t="227479" x="5187950" y="5537200"/>
          <p14:tracePt t="227487" x="5168900" y="5543550"/>
          <p14:tracePt t="227496" x="5143500" y="5556250"/>
          <p14:tracePt t="227512" x="5073650" y="5575300"/>
          <p14:tracePt t="227529" x="4972050" y="5607050"/>
          <p14:tracePt t="227545" x="4806950" y="5613400"/>
          <p14:tracePt t="227562" x="4489450" y="5657850"/>
          <p14:tracePt t="227578" x="4114800" y="5670550"/>
          <p14:tracePt t="227583" x="3949700" y="5689600"/>
          <p14:tracePt t="227595" x="3790950" y="5708650"/>
          <p14:tracePt t="227613" x="3568700" y="5746750"/>
          <p14:tracePt t="227616" x="3486150" y="5753100"/>
          <p14:tracePt t="227629" x="3352800" y="5778500"/>
          <p14:tracePt t="227645" x="3321050" y="5778500"/>
          <p14:tracePt t="227662" x="3270250" y="5784850"/>
          <p14:tracePt t="227679" x="3263900" y="5784850"/>
          <p14:tracePt t="227702" x="3257550" y="5784850"/>
          <p14:tracePt t="227712" x="3244850" y="5784850"/>
          <p14:tracePt t="227734" x="3232150" y="5784850"/>
          <p14:tracePt t="227745" x="3219450" y="5784850"/>
          <p14:tracePt t="227762" x="3206750" y="5784850"/>
          <p14:tracePt t="227779" x="3181350" y="5784850"/>
          <p14:tracePt t="227795" x="3143250" y="5784850"/>
          <p14:tracePt t="227800" x="3130550" y="5784850"/>
          <p14:tracePt t="227814" x="3105150" y="5784850"/>
          <p14:tracePt t="227815" x="3079750" y="5784850"/>
          <p14:tracePt t="227830" x="3048000" y="5784850"/>
          <p14:tracePt t="227845" x="2990850" y="5784850"/>
          <p14:tracePt t="227862" x="2914650" y="5778500"/>
          <p14:tracePt t="227879" x="2838450" y="5778500"/>
          <p14:tracePt t="227895" x="2774950" y="5772150"/>
          <p14:tracePt t="227912" x="2724150" y="5772150"/>
          <p14:tracePt t="227929" x="2698750" y="5772150"/>
          <p14:tracePt t="228031" x="2692400" y="5772150"/>
          <p14:tracePt t="228039" x="2686050" y="5765800"/>
          <p14:tracePt t="228050" x="2673350" y="5759450"/>
          <p14:tracePt t="228063" x="2622550" y="5740400"/>
          <p14:tracePt t="228079" x="2552700" y="5721350"/>
          <p14:tracePt t="228096" x="2463800" y="5689600"/>
          <p14:tracePt t="228112" x="2374900" y="5670550"/>
          <p14:tracePt t="228129" x="2317750" y="5664200"/>
          <p14:tracePt t="228146" x="2286000" y="5664200"/>
          <p14:tracePt t="228162" x="2273300" y="5657850"/>
          <p14:tracePt t="228254" x="2266950" y="5657850"/>
          <p14:tracePt t="228705" x="2286000" y="5657850"/>
          <p14:tracePt t="228711" x="2305050" y="5657850"/>
          <p14:tracePt t="228720" x="2324100" y="5664200"/>
          <p14:tracePt t="228732" x="2374900" y="5670550"/>
          <p14:tracePt t="228748" x="2457450" y="5689600"/>
          <p14:tracePt t="228751" x="2489200" y="5689600"/>
          <p14:tracePt t="228767" x="2520950" y="5695950"/>
          <p14:tracePt t="228782" x="2533650" y="5695950"/>
          <p14:tracePt t="229206" x="2540000" y="5702300"/>
          <p14:tracePt t="229231" x="2540000" y="5715000"/>
          <p14:tracePt t="229239" x="2527300" y="5715000"/>
          <p14:tracePt t="229247" x="2520950" y="5715000"/>
          <p14:tracePt t="229263" x="2489200" y="5715000"/>
          <p14:tracePt t="229284" x="2444750" y="5715000"/>
          <p14:tracePt t="229287" x="2425700" y="5715000"/>
          <p14:tracePt t="229296" x="2400300" y="5715000"/>
          <p14:tracePt t="229313" x="2374900" y="5715000"/>
          <p14:tracePt t="229330" x="2355850" y="5715000"/>
          <p14:tracePt t="229392" x="2349500" y="5708650"/>
          <p14:tracePt t="229528" x="2355850" y="5708650"/>
          <p14:tracePt t="229536" x="2387600" y="5708650"/>
          <p14:tracePt t="229547" x="2457450" y="5715000"/>
          <p14:tracePt t="229569" x="2705100" y="5778500"/>
          <p14:tracePt t="229586" x="2895600" y="5822950"/>
          <p14:tracePt t="229602" x="3092450" y="5848350"/>
          <p14:tracePt t="229619" x="3238500" y="5867400"/>
          <p14:tracePt t="229636" x="3276600" y="5867400"/>
          <p14:tracePt t="229642" x="3282950" y="5867400"/>
          <p14:tracePt t="229680" x="3289300" y="5867400"/>
          <p14:tracePt t="229689" x="3289300" y="5854700"/>
          <p14:tracePt t="229712" x="3289300" y="5842000"/>
          <p14:tracePt t="229721" x="3289300" y="5835650"/>
          <p14:tracePt t="229744" x="3289300" y="5829300"/>
          <p14:tracePt t="229752" x="3289300" y="5816600"/>
          <p14:tracePt t="229759" x="3295650" y="5810250"/>
          <p14:tracePt t="229769" x="3295650" y="5803900"/>
          <p14:tracePt t="229785" x="3314700" y="5778500"/>
          <p14:tracePt t="229802" x="3327400" y="5753100"/>
          <p14:tracePt t="229819" x="3333750" y="5740400"/>
          <p14:tracePt t="229836" x="3340100" y="5727700"/>
          <p14:tracePt t="229852" x="3352800" y="5727700"/>
          <p14:tracePt t="229869" x="3378200" y="5727700"/>
          <p14:tracePt t="229873" x="3397250" y="5727700"/>
          <p14:tracePt t="229887" x="3416300" y="5727700"/>
          <p14:tracePt t="229902" x="3429000" y="5727700"/>
          <p14:tracePt t="230027" x="3422650" y="5727700"/>
          <p14:tracePt t="230032" x="3397250" y="5727700"/>
          <p14:tracePt t="230041" x="3340100" y="5715000"/>
          <p14:tracePt t="230052" x="3276600" y="5689600"/>
          <p14:tracePt t="230070" x="3162300" y="5645150"/>
          <p14:tracePt t="230074" x="3111500" y="5613400"/>
          <p14:tracePt t="230087" x="3073400" y="5594350"/>
          <p14:tracePt t="230103" x="3054350" y="5562600"/>
          <p14:tracePt t="230120" x="3048000" y="5537200"/>
          <p14:tracePt t="230136" x="3048000" y="5511800"/>
          <p14:tracePt t="230153" x="3054350" y="5492750"/>
          <p14:tracePt t="230170" x="3067050" y="5480050"/>
          <p14:tracePt t="230186" x="3073400" y="5473700"/>
          <p14:tracePt t="230202" x="3086100" y="5473700"/>
          <p14:tracePt t="230219" x="3111500" y="5473700"/>
          <p14:tracePt t="230236" x="3136900" y="5467350"/>
          <p14:tracePt t="230252" x="3162300" y="5467350"/>
          <p14:tracePt t="230271" x="3187700" y="5467350"/>
          <p14:tracePt t="230286" x="3200400" y="5467350"/>
          <p14:tracePt t="230304" x="3219450" y="5473700"/>
          <p14:tracePt t="230319" x="3232150" y="5486400"/>
          <p14:tracePt t="230336" x="3238500" y="5499100"/>
          <p14:tracePt t="230353" x="3238500" y="5518150"/>
          <p14:tracePt t="230370" x="3244850" y="5537200"/>
          <p14:tracePt t="230387" x="3244850" y="5568950"/>
          <p14:tracePt t="230396" x="3244850" y="5581650"/>
          <p14:tracePt t="230401" x="3244850" y="5588000"/>
          <p14:tracePt t="230408" x="3244850" y="5607050"/>
          <p14:tracePt t="230420" x="3244850" y="5613400"/>
          <p14:tracePt t="230436" x="3244850" y="5626100"/>
          <p14:tracePt t="230453" x="3244850" y="5632450"/>
          <p14:tracePt t="230470" x="3244850" y="5651500"/>
          <p14:tracePt t="230488" x="3244850" y="5657850"/>
          <p14:tracePt t="230512" x="3244850" y="5664200"/>
          <p14:tracePt t="230544" x="3244850" y="5670550"/>
          <p14:tracePt t="230921" x="3244850" y="5676900"/>
          <p14:tracePt t="230976" x="3244850" y="5683250"/>
          <p14:tracePt t="230992" x="3257550" y="5689600"/>
          <p14:tracePt t="231001" x="3263900" y="5702300"/>
          <p14:tracePt t="231012" x="3270250" y="5702300"/>
          <p14:tracePt t="231029" x="3289300" y="5708650"/>
          <p14:tracePt t="231045" x="3308350" y="5708650"/>
          <p14:tracePt t="231063" x="3333750" y="5715000"/>
          <p14:tracePt t="231065" x="3340100" y="5727700"/>
          <p14:tracePt t="231089" x="3352800" y="5727700"/>
          <p14:tracePt t="231128" x="3359150" y="5734050"/>
          <p14:tracePt t="231161" x="3359150" y="5740400"/>
          <p14:tracePt t="231177" x="3352800" y="5746750"/>
          <p14:tracePt t="231192" x="3346450" y="5753100"/>
          <p14:tracePt t="231202" x="3340100" y="5753100"/>
          <p14:tracePt t="231217" x="3327400" y="5753100"/>
          <p14:tracePt t="231229" x="3308350" y="5759450"/>
          <p14:tracePt t="231245" x="3282950" y="5765800"/>
          <p14:tracePt t="231249" x="3257550" y="5765800"/>
          <p14:tracePt t="231263" x="3213100" y="5765800"/>
          <p14:tracePt t="231279" x="3187700" y="5765800"/>
          <p14:tracePt t="231296" x="3105150" y="5765800"/>
          <p14:tracePt t="231312" x="3079750" y="5765800"/>
          <p14:tracePt t="231329" x="3041650" y="5765800"/>
          <p14:tracePt t="231346" x="3003550" y="5765800"/>
          <p14:tracePt t="231362" x="2984500" y="5765800"/>
          <p14:tracePt t="231380" x="2965450" y="5765800"/>
          <p14:tracePt t="231396" x="2959100" y="5765800"/>
          <p14:tracePt t="231413" x="2933700" y="5765800"/>
          <p14:tracePt t="231429" x="2921000" y="5765800"/>
          <p14:tracePt t="231449" x="2914650" y="5765800"/>
          <p14:tracePt t="231537" x="2908300" y="5765800"/>
          <p14:tracePt t="231545" x="2901950" y="5765800"/>
          <p14:tracePt t="231553" x="2895600" y="5765800"/>
          <p14:tracePt t="231563" x="2889250" y="5765800"/>
          <p14:tracePt t="231579" x="2863850" y="5765800"/>
          <p14:tracePt t="231596" x="2838450" y="5765800"/>
          <p14:tracePt t="231613" x="2787650" y="5753100"/>
          <p14:tracePt t="231619" x="2743200" y="5746750"/>
          <p14:tracePt t="231629" x="2705100" y="5740400"/>
          <p14:tracePt t="231649" x="2628900" y="5708650"/>
          <p14:tracePt t="231656" x="2584450" y="5702300"/>
          <p14:tracePt t="231661" x="2552700" y="5702300"/>
          <p14:tracePt t="231667" x="2527300" y="5695950"/>
          <p14:tracePt t="231679" x="2508250" y="5695950"/>
          <p14:tracePt t="231696" x="2501900" y="5695950"/>
          <p14:tracePt t="231881" x="2495550" y="5695950"/>
          <p14:tracePt t="232697" x="2489200" y="5689600"/>
          <p14:tracePt t="232777" x="2482850" y="5676900"/>
          <p14:tracePt t="233202" x="2482850" y="5664200"/>
          <p14:tracePt t="233209" x="2482850" y="5651500"/>
          <p14:tracePt t="233216" x="2495550" y="5651500"/>
          <p14:tracePt t="233226" x="2501900" y="5651500"/>
          <p14:tracePt t="233243" x="2540000" y="5632450"/>
          <p14:tracePt t="233260" x="2597150" y="5632450"/>
          <p14:tracePt t="233276" x="2692400" y="5632450"/>
          <p14:tracePt t="233293" x="2819400" y="5632450"/>
          <p14:tracePt t="233297" x="2870200" y="5632450"/>
          <p14:tracePt t="233310" x="2933700" y="5632450"/>
          <p14:tracePt t="233328" x="3041650" y="5632450"/>
          <p14:tracePt t="233330" x="3073400" y="5632450"/>
          <p14:tracePt t="233344" x="3124200" y="5619750"/>
          <p14:tracePt t="233360" x="3155950" y="5613400"/>
          <p14:tracePt t="233377" x="3162300" y="5613400"/>
          <p14:tracePt t="233393" x="3168650" y="5607050"/>
          <p14:tracePt t="233433" x="3175000" y="5600700"/>
          <p14:tracePt t="233450" x="3181350" y="5594350"/>
          <p14:tracePt t="233457" x="3194050" y="5588000"/>
          <p14:tracePt t="233466" x="3206750" y="5581650"/>
          <p14:tracePt t="233477" x="3225800" y="5575300"/>
          <p14:tracePt t="233493" x="3276600" y="5568950"/>
          <p14:tracePt t="233510" x="3327400" y="5562600"/>
          <p14:tracePt t="233515" x="3371850" y="5549900"/>
          <p14:tracePt t="233528" x="3390900" y="5549900"/>
          <p14:tracePt t="233530" x="3409950" y="5549900"/>
          <p14:tracePt t="233545" x="3454400" y="5543550"/>
          <p14:tracePt t="233560" x="3486150" y="5543550"/>
          <p14:tracePt t="233577" x="3498850" y="5543550"/>
          <p14:tracePt t="233609" x="3505200" y="5543550"/>
          <p14:tracePt t="233690" x="3511550" y="5543550"/>
          <p14:tracePt t="233738" x="3511550" y="5549900"/>
          <p14:tracePt t="234289" x="3505200" y="5549900"/>
          <p14:tracePt t="234361" x="3498850" y="5549900"/>
          <p14:tracePt t="234377" x="3492500" y="5556250"/>
          <p14:tracePt t="234385" x="3492500" y="5562600"/>
          <p14:tracePt t="234402" x="3486150" y="5562600"/>
          <p14:tracePt t="234409" x="3479800" y="5562600"/>
          <p14:tracePt t="234441" x="3473450" y="5568950"/>
          <p14:tracePt t="234474" x="3467100" y="5575300"/>
          <p14:tracePt t="234500" x="3460750" y="5575300"/>
          <p14:tracePt t="234522" x="3460750" y="5581650"/>
          <p14:tracePt t="234530" x="3454400" y="5581650"/>
          <p14:tracePt t="234561" x="3448050" y="5588000"/>
          <p14:tracePt t="234610" x="3448050" y="5594350"/>
          <p14:tracePt t="234746" x="3454400" y="5600700"/>
          <p14:tracePt t="234755" x="3492500" y="5600700"/>
          <p14:tracePt t="234764" x="3524250" y="5600700"/>
          <p14:tracePt t="234781" x="3632200" y="5600700"/>
          <p14:tracePt t="234797" x="3740150" y="5600700"/>
          <p14:tracePt t="234803" x="3790950" y="5600700"/>
          <p14:tracePt t="234814" x="3835400" y="5600700"/>
          <p14:tracePt t="234831" x="3892550" y="5600700"/>
          <p14:tracePt t="234836" x="3917950" y="5600700"/>
          <p14:tracePt t="234848" x="3924300" y="5600700"/>
          <p14:tracePt t="234866" x="3943350" y="5600700"/>
          <p14:tracePt t="234945" x="3949700" y="5600700"/>
          <p14:tracePt t="234954" x="3962400" y="5600700"/>
          <p14:tracePt t="234969" x="3968750" y="5600700"/>
          <p14:tracePt t="234981" x="3975100" y="5600700"/>
          <p14:tracePt t="234997" x="4000500" y="5600700"/>
          <p14:tracePt t="235014" x="4019550" y="5600700"/>
          <p14:tracePt t="235031" x="4038600" y="5607050"/>
          <p14:tracePt t="235047" x="4064000" y="5613400"/>
          <p14:tracePt t="235051" x="4070350" y="5619750"/>
          <p14:tracePt t="235064" x="4083050" y="5619750"/>
          <p14:tracePt t="235081" x="4095750" y="5626100"/>
          <p14:tracePt t="235194" x="4102100" y="5632450"/>
          <p14:tracePt t="235282" x="4102100" y="5638800"/>
          <p14:tracePt t="235290" x="4095750" y="5645150"/>
          <p14:tracePt t="235347" x="4083050" y="5657850"/>
          <p14:tracePt t="235361" x="4076700" y="5664200"/>
          <p14:tracePt t="235369" x="4070350" y="5664200"/>
          <p14:tracePt t="235381" x="4064000" y="5664200"/>
          <p14:tracePt t="235398" x="4044950" y="5670550"/>
          <p14:tracePt t="235414" x="4019550" y="5689600"/>
          <p14:tracePt t="235419" x="4000500" y="5689600"/>
          <p14:tracePt t="235431" x="3994150" y="5695950"/>
          <p14:tracePt t="235450" x="3962400" y="5702300"/>
          <p14:tracePt t="235452" x="3930650" y="5715000"/>
          <p14:tracePt t="235465" x="3911600" y="5715000"/>
          <p14:tracePt t="235481" x="3867150" y="5721350"/>
          <p14:tracePt t="235498" x="3841750" y="5734050"/>
          <p14:tracePt t="235515" x="3810000" y="5746750"/>
          <p14:tracePt t="235531" x="3765550" y="5746750"/>
          <p14:tracePt t="235548" x="3733800" y="5753100"/>
          <p14:tracePt t="235565" x="3695700" y="5753100"/>
          <p14:tracePt t="235581" x="3651250" y="5753100"/>
          <p14:tracePt t="235598" x="3613150" y="5753100"/>
          <p14:tracePt t="235603" x="3581400" y="5753100"/>
          <p14:tracePt t="235615" x="3549650" y="5753100"/>
          <p14:tracePt t="235632" x="3492500" y="5753100"/>
          <p14:tracePt t="235636" x="3467100" y="5753100"/>
          <p14:tracePt t="235651" x="3441700" y="5753100"/>
          <p14:tracePt t="235665" x="3435350" y="5753100"/>
          <p14:tracePt t="235681" x="3416300" y="5753100"/>
          <p14:tracePt t="235698" x="3403600" y="5759450"/>
          <p14:tracePt t="235715" x="3390900" y="5759450"/>
          <p14:tracePt t="235731" x="3384550" y="5759450"/>
          <p14:tracePt t="235748" x="3365500" y="5759450"/>
          <p14:tracePt t="235765" x="3359150" y="5759450"/>
          <p14:tracePt t="235782" x="3346450" y="5759450"/>
          <p14:tracePt t="235803" x="3340100" y="5759450"/>
          <p14:tracePt t="235815" x="3333750" y="5759450"/>
          <p14:tracePt t="235832" x="3321050" y="5759450"/>
          <p14:tracePt t="235850" x="3295650" y="5759450"/>
          <p14:tracePt t="235865" x="3270250" y="5759450"/>
          <p14:tracePt t="235882" x="3232150" y="5759450"/>
          <p14:tracePt t="235898" x="3175000" y="5740400"/>
          <p14:tracePt t="235915" x="3155950" y="5740400"/>
          <p14:tracePt t="235932" x="3124200" y="5740400"/>
          <p14:tracePt t="235948" x="3086100" y="5740400"/>
          <p14:tracePt t="235965" x="3022600" y="5727700"/>
          <p14:tracePt t="235982" x="2940050" y="5708650"/>
          <p14:tracePt t="235998" x="2895600" y="5702300"/>
          <p14:tracePt t="236015" x="2838450" y="5695950"/>
          <p14:tracePt t="236020" x="2819400" y="5695950"/>
          <p14:tracePt t="236032" x="2800350" y="5689600"/>
          <p14:tracePt t="236049" x="2774950" y="5689600"/>
          <p14:tracePt t="236053" x="2768600" y="5689600"/>
          <p14:tracePt t="236065" x="2717800" y="5689600"/>
          <p14:tracePt t="236082" x="2692400" y="5689600"/>
          <p14:tracePt t="236098" x="2647950" y="5689600"/>
          <p14:tracePt t="236115" x="2609850" y="5689600"/>
          <p14:tracePt t="236132" x="2590800" y="5683250"/>
          <p14:tracePt t="236148" x="2571750" y="5683250"/>
          <p14:tracePt t="236171" x="2559050" y="5676900"/>
          <p14:tracePt t="236189" x="2552700" y="5676900"/>
          <p14:tracePt t="236210" x="2533650" y="5676900"/>
          <p14:tracePt t="236225" x="2527300" y="5676900"/>
          <p14:tracePt t="236234" x="2514600" y="5670550"/>
          <p14:tracePt t="236250" x="2508250" y="5670550"/>
          <p14:tracePt t="236267" x="2501900" y="5670550"/>
          <p14:tracePt t="236282" x="2495550" y="5670550"/>
          <p14:tracePt t="236306" x="2489200" y="5670550"/>
          <p14:tracePt t="236331" x="2482850" y="5664200"/>
          <p14:tracePt t="236587" x="2489200" y="5664200"/>
          <p14:tracePt t="236595" x="2520950" y="5664200"/>
          <p14:tracePt t="236603" x="2552700" y="5664200"/>
          <p14:tracePt t="236612" x="2597150" y="5664200"/>
          <p14:tracePt t="236629" x="2673350" y="5664200"/>
          <p14:tracePt t="236645" x="2743200" y="5664200"/>
          <p14:tracePt t="236662" x="2800350" y="5664200"/>
          <p14:tracePt t="236667" x="2819400" y="5664200"/>
          <p14:tracePt t="236679" x="2838450" y="5664200"/>
          <p14:tracePt t="236695" x="2870200" y="5664200"/>
          <p14:tracePt t="236701" x="2895600" y="5664200"/>
          <p14:tracePt t="236712" x="2901950" y="5664200"/>
          <p14:tracePt t="236731" x="2946400" y="5664200"/>
          <p14:tracePt t="236746" x="2959100" y="5664200"/>
          <p14:tracePt t="236762" x="2965450" y="5664200"/>
          <p14:tracePt t="236779" x="2984500" y="5657850"/>
          <p14:tracePt t="236819" x="2990850" y="5657850"/>
          <p14:tracePt t="236827" x="3003550" y="5657850"/>
          <p14:tracePt t="236843" x="3016250" y="5657850"/>
          <p14:tracePt t="236852" x="3022600" y="5657850"/>
          <p14:tracePt t="236862" x="3028950" y="5657850"/>
          <p14:tracePt t="236878" x="3054350" y="5657850"/>
          <p14:tracePt t="236895" x="3105150" y="5657850"/>
          <p14:tracePt t="236912" x="3136900" y="5657850"/>
          <p14:tracePt t="236916" x="3175000" y="5664200"/>
          <p14:tracePt t="236929" x="3206750" y="5664200"/>
          <p14:tracePt t="236945" x="3232150" y="5664200"/>
          <p14:tracePt t="236962" x="3257550" y="5664200"/>
          <p14:tracePt t="237691" x="3276600" y="5664200"/>
          <p14:tracePt t="237700" x="3295650" y="5664200"/>
          <p14:tracePt t="237708" x="3314700" y="5664200"/>
          <p14:tracePt t="237718" x="3333750" y="5676900"/>
          <p14:tracePt t="237735" x="3371850" y="5683250"/>
          <p14:tracePt t="237740" x="3384550" y="5683250"/>
          <p14:tracePt t="237751" x="3403600" y="5689600"/>
          <p14:tracePt t="237768" x="3448050" y="5708650"/>
          <p14:tracePt t="237773" x="3460750" y="5715000"/>
          <p14:tracePt t="237785" x="3486150" y="5721350"/>
          <p14:tracePt t="237801" x="3517900" y="5727700"/>
          <p14:tracePt t="237805" x="3524250" y="5734050"/>
          <p14:tracePt t="237818" x="3536950" y="5734050"/>
          <p14:tracePt t="237844" x="3543300" y="5734050"/>
          <p14:tracePt t="238980" x="3568700" y="5740400"/>
          <p14:tracePt t="238988" x="3600450" y="5740400"/>
          <p14:tracePt t="238996" x="3663950" y="5753100"/>
          <p14:tracePt t="239005" x="3721100" y="5759450"/>
          <p14:tracePt t="239022" x="3873500" y="5784850"/>
          <p14:tracePt t="239038" x="4121150" y="5822950"/>
          <p14:tracePt t="239055" x="4362450" y="5848350"/>
          <p14:tracePt t="239072" x="4559300" y="5880100"/>
          <p14:tracePt t="239088" x="4730750" y="5892800"/>
          <p14:tracePt t="239092" x="4806950" y="5918200"/>
          <p14:tracePt t="239105" x="4870450" y="5918200"/>
          <p14:tracePt t="239122" x="4953000" y="5930900"/>
          <p14:tracePt t="239125" x="4978400" y="5930900"/>
          <p14:tracePt t="239138" x="5003800" y="5930900"/>
          <p14:tracePt t="239282" x="5003800" y="5943600"/>
          <p14:tracePt t="239286" x="5003800" y="5949950"/>
          <p14:tracePt t="239893" x="4997450" y="5969000"/>
          <p14:tracePt t="239909" x="4991100" y="5969000"/>
          <p14:tracePt t="239916" x="4984750" y="5981700"/>
          <p14:tracePt t="239925" x="4978400" y="6000750"/>
          <p14:tracePt t="239935" x="4972050" y="6000750"/>
          <p14:tracePt t="239951" x="4953000" y="6045200"/>
          <p14:tracePt t="239968" x="4940300" y="6089650"/>
          <p14:tracePt t="239984" x="4921250" y="6121400"/>
          <p14:tracePt t="240001" x="4902200" y="6165850"/>
          <p14:tracePt t="240005" x="4889500" y="6184900"/>
          <p14:tracePt t="240017" x="4876800" y="6203950"/>
          <p14:tracePt t="240035" x="4832350" y="6254750"/>
          <p14:tracePt t="240051" x="4781550" y="6299200"/>
          <p14:tracePt t="240068" x="4730750" y="6324600"/>
          <p14:tracePt t="240084" x="4699000" y="6337300"/>
          <p14:tracePt t="240101" x="4635500" y="6369050"/>
          <p14:tracePt t="240118" x="4565650" y="6381750"/>
          <p14:tracePt t="240134" x="4521200" y="6400800"/>
          <p14:tracePt t="240151" x="4483100" y="6413500"/>
          <p14:tracePt t="240168" x="4445000" y="6419850"/>
          <p14:tracePt t="240174" x="4438650" y="6419850"/>
          <p14:tracePt t="240184" x="4438650" y="6426200"/>
          <p14:tracePt t="240201" x="4406900" y="6432550"/>
          <p14:tracePt t="240207" x="4394200" y="6432550"/>
          <p14:tracePt t="240218" x="4381500" y="6438900"/>
          <p14:tracePt t="240235" x="4356100" y="6445250"/>
          <p14:tracePt t="240252" x="4337050" y="6451600"/>
          <p14:tracePt t="240268" x="4318000" y="6457950"/>
          <p14:tracePt t="240284" x="4305300" y="6464300"/>
          <p14:tracePt t="240301" x="4279900" y="6477000"/>
          <p14:tracePt t="240853" x="4286250" y="6477000"/>
          <p14:tracePt t="240861" x="4298950" y="6477000"/>
          <p14:tracePt t="240869" x="4318000" y="6477000"/>
          <p14:tracePt t="240878" x="4349750" y="6477000"/>
          <p14:tracePt t="240895" x="4400550" y="6477000"/>
          <p14:tracePt t="240911" x="4419600" y="6477000"/>
          <p14:tracePt t="240928" x="4432300" y="6477000"/>
          <p14:tracePt t="241309" x="4451350" y="6477000"/>
          <p14:tracePt t="241317" x="4483100" y="6477000"/>
          <p14:tracePt t="241325" x="4514850" y="6477000"/>
          <p14:tracePt t="241414" x="4521200" y="6470650"/>
          <p14:tracePt t="241469" x="4514850" y="6470650"/>
          <p14:tracePt t="241477" x="4464050" y="6470650"/>
          <p14:tracePt t="241487" x="4419600" y="6470650"/>
          <p14:tracePt t="241501" x="4337050" y="6470650"/>
          <p14:tracePt t="241518" x="4216400" y="6470650"/>
          <p14:tracePt t="241534" x="4070350" y="6464300"/>
          <p14:tracePt t="241551" x="3898900" y="6438900"/>
          <p14:tracePt t="241567" x="3759200" y="6419850"/>
          <p14:tracePt t="241584" x="3638550" y="6394450"/>
          <p14:tracePt t="241601" x="3581400" y="6388100"/>
          <p14:tracePt t="241617" x="3549650" y="6381750"/>
          <p14:tracePt t="241635" x="3536950" y="6381750"/>
          <p14:tracePt t="241651" x="3530600" y="6381750"/>
          <p14:tracePt t="241677" x="3524250" y="6381750"/>
          <p14:tracePt t="241741" x="3511550" y="6381750"/>
          <p14:tracePt t="241749" x="3505200" y="6381750"/>
          <p14:tracePt t="241758" x="3498850" y="6381750"/>
          <p14:tracePt t="241768" x="3479800" y="6381750"/>
          <p14:tracePt t="241785" x="3435350" y="6362700"/>
          <p14:tracePt t="241790" x="3416300" y="6356350"/>
          <p14:tracePt t="241801" x="3378200" y="6337300"/>
          <p14:tracePt t="241818" x="3327400" y="6318250"/>
          <p14:tracePt t="241822" x="3289300" y="6305550"/>
          <p14:tracePt t="241835" x="3270250" y="6299200"/>
          <p14:tracePt t="241856" x="3206750" y="6280150"/>
          <p14:tracePt t="241858" x="3168650" y="6267450"/>
          <p14:tracePt t="241868" x="3124200" y="6261100"/>
          <p14:tracePt t="241885" x="3086100" y="6254750"/>
          <p14:tracePt t="241901" x="3060700" y="6254750"/>
          <p14:tracePt t="241918" x="3041650" y="6254750"/>
          <p14:tracePt t="241935" x="3028950" y="6254750"/>
          <p14:tracePt t="241952" x="3016250" y="6254750"/>
          <p14:tracePt t="241968" x="3009900" y="6254750"/>
          <p14:tracePt t="241985" x="3003550" y="6254750"/>
          <p14:tracePt t="242150" x="3009900" y="6254750"/>
          <p14:tracePt t="242197" x="3016250" y="6254750"/>
          <p14:tracePt t="242213" x="3035300" y="6254750"/>
          <p14:tracePt t="242220" x="3041650" y="6254750"/>
          <p14:tracePt t="242228" x="3067050" y="6254750"/>
          <p14:tracePt t="242240" x="3098800" y="6254750"/>
          <p14:tracePt t="242257" x="3124200" y="6248400"/>
          <p14:tracePt t="242273" x="3162300" y="6248400"/>
          <p14:tracePt t="242290" x="3175000" y="6242050"/>
          <p14:tracePt t="242668" x="3219450" y="6248400"/>
          <p14:tracePt t="242676" x="3263900" y="6254750"/>
          <p14:tracePt t="242685" x="3340100" y="6280150"/>
          <p14:tracePt t="242702" x="3454400" y="6299200"/>
          <p14:tracePt t="242719" x="3517900" y="6311900"/>
          <p14:tracePt t="242735" x="3549650" y="6311900"/>
          <p14:tracePt t="242752" x="3562350" y="6311900"/>
          <p14:tracePt t="242798" x="3568700" y="6311900"/>
          <p14:tracePt t="242878" x="3556000" y="6311900"/>
          <p14:tracePt t="242894" x="3543300" y="6311900"/>
          <p14:tracePt t="242950" x="3530600" y="6318250"/>
          <p14:tracePt t="242966" x="3524250" y="6318250"/>
          <p14:tracePt t="242998" x="3517900" y="6318250"/>
          <p14:tracePt t="243007" x="3511550" y="6318250"/>
          <p14:tracePt t="243014" x="3505200" y="6318250"/>
          <p14:tracePt t="243023" x="3498850" y="6318250"/>
          <p14:tracePt t="243039" x="3492500" y="6318250"/>
          <p14:tracePt t="243055" x="3486150" y="6318250"/>
          <p14:tracePt t="243069" x="3473450" y="6318250"/>
          <p14:tracePt t="243086" x="3454400" y="6318250"/>
          <p14:tracePt t="243103" x="3422650" y="6318250"/>
          <p14:tracePt t="243119" x="3403600" y="6318250"/>
          <p14:tracePt t="243136" x="3378200" y="6318250"/>
          <p14:tracePt t="243152" x="3352800" y="6318250"/>
          <p14:tracePt t="243169" x="3333750" y="6318250"/>
          <p14:tracePt t="243175" x="3321050" y="6311900"/>
          <p14:tracePt t="243186" x="3314700" y="6311900"/>
          <p14:tracePt t="243202" x="3289300" y="6305550"/>
          <p14:tracePt t="243207" x="3270250" y="6299200"/>
          <p14:tracePt t="243219" x="3238500" y="6292850"/>
          <p14:tracePt t="243236" x="3187700" y="6280150"/>
          <p14:tracePt t="243253" x="3143250" y="6254750"/>
          <p14:tracePt t="243269" x="3079750" y="6223000"/>
          <p14:tracePt t="243286" x="3016250" y="6203950"/>
          <p14:tracePt t="243303" x="2965450" y="6178550"/>
          <p14:tracePt t="243319" x="2914650" y="6153150"/>
          <p14:tracePt t="243336" x="2876550" y="6127750"/>
          <p14:tracePt t="243353" x="2863850" y="6115050"/>
          <p14:tracePt t="243370" x="2857500" y="6115050"/>
          <p14:tracePt t="243386" x="2851150" y="6102350"/>
          <p14:tracePt t="243403" x="2838450" y="6096000"/>
          <p14:tracePt t="243407" x="2832100" y="6089650"/>
          <p14:tracePt t="243420" x="2832100" y="6083300"/>
          <p14:tracePt t="243437" x="2832100" y="6076950"/>
          <p14:tracePt t="243453" x="2825750" y="6057900"/>
          <p14:tracePt t="243470" x="2819400" y="6032500"/>
          <p14:tracePt t="243486" x="2819400" y="6007100"/>
          <p14:tracePt t="243503" x="2819400" y="6000750"/>
          <p14:tracePt t="243519" x="2813050" y="5981700"/>
          <p14:tracePt t="243541" x="2813050" y="5975350"/>
          <p14:tracePt t="243553" x="2813050" y="5969000"/>
          <p14:tracePt t="243569" x="2813050" y="5962650"/>
          <p14:tracePt t="243586" x="2813050" y="5943600"/>
          <p14:tracePt t="243591" x="2819400" y="5943600"/>
          <p14:tracePt t="243603" x="2832100" y="5930900"/>
          <p14:tracePt t="243622" x="2857500" y="5918200"/>
          <p14:tracePt t="243636" x="2882900" y="5899150"/>
          <p14:tracePt t="243638" x="2908300" y="5886450"/>
          <p14:tracePt t="243653" x="2952750" y="5854700"/>
          <p14:tracePt t="243669" x="3003550" y="5829300"/>
          <p14:tracePt t="243686" x="3041650" y="5810250"/>
          <p14:tracePt t="243703" x="3079750" y="5797550"/>
          <p14:tracePt t="243720" x="3143250" y="5778500"/>
          <p14:tracePt t="243737" x="3187700" y="5772150"/>
          <p14:tracePt t="243753" x="3213100" y="5772150"/>
          <p14:tracePt t="243770" x="3257550" y="5772150"/>
          <p14:tracePt t="243786" x="3302000" y="5772150"/>
          <p14:tracePt t="243791" x="3321050" y="5772150"/>
          <p14:tracePt t="243803" x="3346450" y="5772150"/>
          <p14:tracePt t="243821" x="3403600" y="5772150"/>
          <p14:tracePt t="243837" x="3435350" y="5772150"/>
          <p14:tracePt t="243853" x="3460750" y="5772150"/>
          <p14:tracePt t="243870" x="3479800" y="5772150"/>
          <p14:tracePt t="243893" x="3486150" y="5772150"/>
          <p14:tracePt t="243911" x="3498850" y="5772150"/>
          <p14:tracePt t="243926" x="3511550" y="5772150"/>
          <p14:tracePt t="243936" x="3517900" y="5772150"/>
          <p14:tracePt t="243953" x="3536950" y="5772150"/>
          <p14:tracePt t="243970" x="3562350" y="5772150"/>
          <p14:tracePt t="243976" x="3581400" y="5772150"/>
          <p14:tracePt t="243987" x="3594100" y="5772150"/>
          <p14:tracePt t="244005" x="3619500" y="5778500"/>
          <p14:tracePt t="244008" x="3632200" y="5778500"/>
          <p14:tracePt t="244020" x="3644900" y="5784850"/>
          <p14:tracePt t="244037" x="3702050" y="5803900"/>
          <p14:tracePt t="244053" x="3727450" y="5803900"/>
          <p14:tracePt t="244070" x="3746500" y="5810250"/>
          <p14:tracePt t="244087" x="3759200" y="5816600"/>
          <p14:tracePt t="244104" x="3771900" y="5822950"/>
          <p14:tracePt t="244120" x="3778250" y="5822950"/>
          <p14:tracePt t="244144" x="3778250" y="5829300"/>
          <p14:tracePt t="244177" x="3784600" y="5835650"/>
          <p14:tracePt t="244199" x="3797300" y="5842000"/>
          <p14:tracePt t="244214" x="3797300" y="5848350"/>
          <p14:tracePt t="244222" x="3797300" y="5854700"/>
          <p14:tracePt t="244229" x="3803650" y="5861050"/>
          <p14:tracePt t="244237" x="3810000" y="5867400"/>
          <p14:tracePt t="244254" x="3810000" y="5880100"/>
          <p14:tracePt t="244270" x="3816350" y="5886450"/>
          <p14:tracePt t="244289" x="3822700" y="5899150"/>
          <p14:tracePt t="244304" x="3822700" y="5905500"/>
          <p14:tracePt t="244320" x="3829050" y="5918200"/>
          <p14:tracePt t="244344" x="3835400" y="5930900"/>
          <p14:tracePt t="244376" x="3835400" y="5937250"/>
          <p14:tracePt t="244392" x="3835400" y="5949950"/>
          <p14:tracePt t="244408" x="3841750" y="5962650"/>
          <p14:tracePt t="244424" x="3841750" y="5969000"/>
          <p14:tracePt t="244430" x="3848100" y="5975350"/>
          <p14:tracePt t="244447" x="3848100" y="5981700"/>
          <p14:tracePt t="244456" x="3854450" y="5994400"/>
          <p14:tracePt t="244471" x="3860800" y="6000750"/>
          <p14:tracePt t="244487" x="3860800" y="6013450"/>
          <p14:tracePt t="244504" x="3860800" y="6019800"/>
          <p14:tracePt t="244544" x="3860800" y="6026150"/>
          <p14:tracePt t="244550" x="3860800" y="6038850"/>
          <p14:tracePt t="244599" x="3860800" y="6045200"/>
          <p14:tracePt t="244615" x="3860800" y="6051550"/>
          <p14:tracePt t="244639" x="3860800" y="6057900"/>
          <p14:tracePt t="244655" x="3860800" y="6064250"/>
          <p14:tracePt t="244678" x="3860800" y="6070600"/>
          <p14:tracePt t="244726" x="3860800" y="6076950"/>
          <p14:tracePt t="244742" x="3860800" y="6083300"/>
          <p14:tracePt t="244749" x="3854450" y="6089650"/>
          <p14:tracePt t="244758" x="3848100" y="6089650"/>
          <p14:tracePt t="244775" x="3841750" y="6096000"/>
          <p14:tracePt t="244792" x="3829050" y="6102350"/>
          <p14:tracePt t="244804" x="3822700" y="6102350"/>
          <p14:tracePt t="244822" x="3790950" y="6115050"/>
          <p14:tracePt t="244837" x="3752850" y="6121400"/>
          <p14:tracePt t="244854" x="3714750" y="6134100"/>
          <p14:tracePt t="244871" x="3689350" y="6146800"/>
          <p14:tracePt t="244887" x="3651250" y="6146800"/>
          <p14:tracePt t="244904" x="3625850" y="6153150"/>
          <p14:tracePt t="244921" x="3613150" y="6153150"/>
          <p14:tracePt t="244937" x="3594100" y="6153150"/>
          <p14:tracePt t="244960" x="3587750" y="6153150"/>
          <p14:tracePt t="244971" x="3581400" y="6153150"/>
          <p14:tracePt t="244987" x="3575050" y="6165850"/>
          <p14:tracePt t="245009" x="3562350" y="6165850"/>
          <p14:tracePt t="245021" x="3556000" y="6165850"/>
          <p14:tracePt t="245037" x="3543300" y="6165850"/>
          <p14:tracePt t="245054" x="3536950" y="6165850"/>
          <p14:tracePt t="245071" x="3524250" y="6165850"/>
          <p14:tracePt t="245088" x="3511550" y="6172200"/>
          <p14:tracePt t="245104" x="3505200" y="6172200"/>
          <p14:tracePt t="245129" x="3492500" y="6172200"/>
          <p14:tracePt t="245138" x="3486150" y="6172200"/>
          <p14:tracePt t="245154" x="3467100" y="6172200"/>
          <p14:tracePt t="245171" x="3441700" y="6172200"/>
          <p14:tracePt t="245188" x="3416300" y="6172200"/>
          <p14:tracePt t="245191" x="3403600" y="6172200"/>
          <p14:tracePt t="245204" x="3384550" y="6172200"/>
          <p14:tracePt t="245221" x="3340100" y="6172200"/>
          <p14:tracePt t="245238" x="3314700" y="6172200"/>
          <p14:tracePt t="245254" x="3295650" y="6172200"/>
          <p14:tracePt t="245271" x="3289300" y="6172200"/>
          <p14:tracePt t="245288" x="3276600" y="6172200"/>
          <p14:tracePt t="245304" x="3251200" y="6172200"/>
          <p14:tracePt t="245321" x="3225800" y="6172200"/>
          <p14:tracePt t="245338" x="3200400" y="6172200"/>
          <p14:tracePt t="245355" x="3175000" y="6172200"/>
          <p14:tracePt t="245360" x="3149600" y="6172200"/>
          <p14:tracePt t="245372" x="3130550" y="6172200"/>
          <p14:tracePt t="245388" x="3111500" y="6172200"/>
          <p14:tracePt t="245415" x="3105150" y="6172200"/>
          <p14:tracePt t="246440" x="3105150" y="6178550"/>
          <p14:tracePt t="246448" x="3098800" y="6178550"/>
          <p14:tracePt t="246456" x="3086100" y="6191250"/>
          <p14:tracePt t="246472" x="3073400" y="6191250"/>
          <p14:tracePt t="246488" x="2965450" y="6197600"/>
          <p14:tracePt t="246505" x="2692400" y="6197600"/>
          <p14:tracePt t="246522" x="2197100" y="6197600"/>
          <p14:tracePt t="246538" x="1720850" y="6197600"/>
          <p14:tracePt t="246555" x="1371600" y="6197600"/>
          <p14:tracePt t="246560" x="1257300" y="6197600"/>
          <p14:tracePt t="246572" x="1174750" y="6197600"/>
          <p14:tracePt t="246589" x="1136650" y="6197600"/>
          <p14:tracePt t="246624" x="1149350" y="6197600"/>
          <p14:tracePt t="246631" x="1168400" y="6197600"/>
          <p14:tracePt t="246641" x="1187450" y="6197600"/>
          <p14:tracePt t="246655" x="1219200" y="6197600"/>
          <p14:tracePt t="246672" x="1231900" y="6197600"/>
          <p14:tracePt t="246735" x="1244600" y="6191250"/>
          <p14:tracePt t="246758" x="1250950" y="6191250"/>
          <p14:tracePt t="246766" x="1257300" y="6191250"/>
          <p14:tracePt t="246775" x="1276350" y="6191250"/>
          <p14:tracePt t="246788" x="1301750" y="6191250"/>
          <p14:tracePt t="246807" x="1454150" y="6191250"/>
          <p14:tracePt t="246822" x="1625600" y="6191250"/>
          <p14:tracePt t="246838" x="1835150" y="6191250"/>
          <p14:tracePt t="246855" x="2063750" y="6216650"/>
          <p14:tracePt t="246872" x="2266950" y="6254750"/>
          <p14:tracePt t="246888" x="2387600" y="6280150"/>
          <p14:tracePt t="246905" x="2413000" y="6286500"/>
          <p14:tracePt t="246935" x="2419350" y="6286500"/>
          <p14:tracePt t="247032" x="2419350" y="6292850"/>
          <p14:tracePt t="247312" x="2413000" y="6292850"/>
          <p14:tracePt t="247344" x="2400300" y="6299200"/>
          <p14:tracePt t="247815" x="2400300" y="6305550"/>
          <p14:tracePt t="247831" x="2413000" y="6305550"/>
          <p14:tracePt t="247839" x="2419350" y="6305550"/>
          <p14:tracePt t="247847" x="2438400" y="6305550"/>
          <p14:tracePt t="247855" x="2451100" y="6305550"/>
          <p14:tracePt t="247872" x="2495550" y="6305550"/>
          <p14:tracePt t="247889" x="2571750" y="6305550"/>
          <p14:tracePt t="247905" x="2698750" y="6311900"/>
          <p14:tracePt t="247922" x="2832100" y="6324600"/>
          <p14:tracePt t="247939" x="2978150" y="6350000"/>
          <p14:tracePt t="247955" x="3143250" y="6369050"/>
          <p14:tracePt t="247972" x="3282950" y="6394450"/>
          <p14:tracePt t="247977" x="3365500" y="6394450"/>
          <p14:tracePt t="247989" x="3429000" y="6394450"/>
          <p14:tracePt t="248005" x="3568700" y="6394450"/>
          <p14:tracePt t="248009" x="3632200" y="6394450"/>
          <p14:tracePt t="248024" x="3759200" y="6394450"/>
          <p14:tracePt t="248039" x="3841750" y="6394450"/>
          <p14:tracePt t="248056" x="3930650" y="6394450"/>
          <p14:tracePt t="248072" x="4006850" y="6400800"/>
          <p14:tracePt t="248089" x="4083050" y="6400800"/>
          <p14:tracePt t="248105" x="4159250" y="6400800"/>
          <p14:tracePt t="248122" x="4222750" y="6400800"/>
          <p14:tracePt t="248139" x="4292600" y="6400800"/>
          <p14:tracePt t="248156" x="4343400" y="6400800"/>
          <p14:tracePt t="248172" x="4381500" y="6400800"/>
          <p14:tracePt t="248178" x="4406900" y="6400800"/>
          <p14:tracePt t="248189" x="4419600" y="6400800"/>
          <p14:tracePt t="248207" x="4432300" y="6400800"/>
          <p14:tracePt t="248210" x="4457700" y="6400800"/>
          <p14:tracePt t="248222" x="4483100" y="6400800"/>
          <p14:tracePt t="248239" x="4508500" y="6400800"/>
          <p14:tracePt t="248255" x="4540250" y="6400800"/>
          <p14:tracePt t="248272" x="4572000" y="6388100"/>
          <p14:tracePt t="248289" x="4591050" y="6381750"/>
          <p14:tracePt t="248306" x="4616450" y="6375400"/>
          <p14:tracePt t="248322" x="4641850" y="6362700"/>
          <p14:tracePt t="248339" x="4679950" y="6356350"/>
          <p14:tracePt t="248356" x="4705350" y="6350000"/>
          <p14:tracePt t="248372" x="4756150" y="6337300"/>
          <p14:tracePt t="248377" x="4775200" y="6337300"/>
          <p14:tracePt t="248389" x="4800600" y="6330950"/>
          <p14:tracePt t="248408" x="4851400" y="6324600"/>
          <p14:tracePt t="248410" x="4876800" y="6324600"/>
          <p14:tracePt t="248423" x="4927600" y="6318250"/>
          <p14:tracePt t="248439" x="4953000" y="6305550"/>
          <p14:tracePt t="248456" x="5003800" y="6292850"/>
          <p14:tracePt t="248473" x="5035550" y="6286500"/>
          <p14:tracePt t="248489" x="5067300" y="6273800"/>
          <p14:tracePt t="248506" x="5105400" y="6267450"/>
          <p14:tracePt t="248523" x="5149850" y="6267450"/>
          <p14:tracePt t="248539" x="5194300" y="6261100"/>
          <p14:tracePt t="248556" x="5238750" y="6248400"/>
          <p14:tracePt t="248573" x="5276850" y="6242050"/>
          <p14:tracePt t="248577" x="5302250" y="6229350"/>
          <p14:tracePt t="248589" x="5308600" y="6229350"/>
          <p14:tracePt t="248606" x="5359400" y="6210300"/>
          <p14:tracePt t="248610" x="5384800" y="6203950"/>
          <p14:tracePt t="248623" x="5416550" y="6197600"/>
          <p14:tracePt t="248639" x="5454650" y="6178550"/>
          <p14:tracePt t="248656" x="5480050" y="6178550"/>
          <p14:tracePt t="248672" x="5505450" y="6172200"/>
          <p14:tracePt t="248695" x="5511800" y="6172200"/>
          <p14:tracePt t="248719" x="5524500" y="6172200"/>
          <p14:tracePt t="248751" x="5530850" y="6159500"/>
          <p14:tracePt t="249386" x="5537200" y="6159500"/>
          <p14:tracePt t="249393" x="5556250" y="6159500"/>
          <p14:tracePt t="249401" x="5562600" y="6159500"/>
          <p14:tracePt t="249411" x="5588000" y="6159500"/>
          <p14:tracePt t="249427" x="5632450" y="6159500"/>
          <p14:tracePt t="249444" x="5676900" y="6159500"/>
          <p14:tracePt t="249461" x="5708650" y="6165850"/>
          <p14:tracePt t="249466" x="5727700" y="6165850"/>
          <p14:tracePt t="249478" x="5740400" y="6165850"/>
          <p14:tracePt t="249497" x="5759450" y="6165850"/>
          <p14:tracePt t="249501" x="5765800" y="6165850"/>
          <p14:tracePt t="249512" x="5772150" y="6165850"/>
          <p14:tracePt t="249515" x="5784850" y="6165850"/>
          <p14:tracePt t="249530" x="5797550" y="6165850"/>
          <p14:tracePt t="249544" x="5822950" y="6165850"/>
          <p14:tracePt t="249561" x="5835650" y="6165850"/>
          <p14:tracePt t="250106" x="5842000" y="6165850"/>
          <p14:tracePt t="250635" x="5848350" y="6165850"/>
          <p14:tracePt t="250650" x="5854700" y="6172200"/>
          <p14:tracePt t="250658" x="5861050" y="6178550"/>
          <p14:tracePt t="250669" x="5873750" y="6191250"/>
          <p14:tracePt t="250676" x="5886450" y="6203950"/>
          <p14:tracePt t="250693" x="5918200" y="6216650"/>
          <p14:tracePt t="250710" x="5943600" y="6223000"/>
          <p14:tracePt t="250715" x="5962650" y="6223000"/>
          <p14:tracePt t="250727" x="5969000" y="6235700"/>
          <p14:tracePt t="250745" x="6000750" y="6235700"/>
          <p14:tracePt t="250750" x="6013450" y="6235700"/>
          <p14:tracePt t="250761" x="6032500" y="6235700"/>
          <p14:tracePt t="250776" x="6045200" y="6235700"/>
          <p14:tracePt t="250793" x="6051550" y="6229350"/>
          <p14:tracePt t="250810" x="6064250" y="6223000"/>
          <p14:tracePt t="250827" x="6076950" y="6223000"/>
          <p14:tracePt t="250843" x="6083300" y="6216650"/>
          <p14:tracePt t="251056" x="6064250" y="6216650"/>
          <p14:tracePt t="251063" x="6045200" y="6216650"/>
          <p14:tracePt t="251072" x="6019800" y="6216650"/>
          <p14:tracePt t="251081" x="5988050" y="6223000"/>
          <p14:tracePt t="251096" x="5905500" y="6229350"/>
          <p14:tracePt t="251113" x="5829300" y="6242050"/>
          <p14:tracePt t="251130" x="5772150" y="6254750"/>
          <p14:tracePt t="251146" x="5734050" y="6254750"/>
          <p14:tracePt t="251163" x="5721350" y="6254750"/>
          <p14:tracePt t="251180" x="5715000" y="6261100"/>
          <p14:tracePt t="251209" x="5695950" y="6261100"/>
          <p14:tracePt t="251217" x="5689600" y="6261100"/>
          <p14:tracePt t="251229" x="5683250" y="6261100"/>
          <p14:tracePt t="251246" x="5651500" y="6261100"/>
          <p14:tracePt t="251251" x="5638800" y="6261100"/>
          <p14:tracePt t="251264" x="5626100" y="6261100"/>
          <p14:tracePt t="251280" x="5607050" y="6261100"/>
          <p14:tracePt t="251296" x="5594350" y="6261100"/>
          <p14:tracePt t="251313" x="5588000" y="6261100"/>
          <p14:tracePt t="251386" x="5581650" y="6261100"/>
          <p14:tracePt t="251410" x="5575300" y="6261100"/>
          <p14:tracePt t="251530" x="5568950" y="6261100"/>
          <p14:tracePt t="251578" x="5562600" y="6261100"/>
          <p14:tracePt t="251610" x="5556250" y="6261100"/>
          <p14:tracePt t="251737" x="5543550" y="6261100"/>
          <p14:tracePt t="251793" x="5537200" y="6261100"/>
          <p14:tracePt t="251825" x="5530850" y="6261100"/>
          <p14:tracePt t="252026" x="5537200" y="6261100"/>
          <p14:tracePt t="252035" x="5562600" y="6261100"/>
          <p14:tracePt t="252043" x="5600700" y="6273800"/>
          <p14:tracePt t="252051" x="5638800" y="6273800"/>
          <p14:tracePt t="252068" x="5727700" y="6286500"/>
          <p14:tracePt t="252084" x="5829300" y="6299200"/>
          <p14:tracePt t="252101" x="5905500" y="6299200"/>
          <p14:tracePt t="252118" x="5943600" y="6299200"/>
          <p14:tracePt t="252134" x="5956300" y="6299200"/>
          <p14:tracePt t="252151" x="5969000" y="6299200"/>
          <p14:tracePt t="252474" x="5975350" y="6299200"/>
          <p14:tracePt t="252482" x="5969000" y="6305550"/>
          <p14:tracePt t="252490" x="5937250" y="6305550"/>
          <p14:tracePt t="252499" x="5886450" y="6305550"/>
          <p14:tracePt t="252516" x="5765800" y="6305550"/>
          <p14:tracePt t="252532" x="5581650" y="6267450"/>
          <p14:tracePt t="252549" x="5403850" y="6254750"/>
          <p14:tracePt t="252566" x="5251450" y="6229350"/>
          <p14:tracePt t="252572" x="5207000" y="6229350"/>
          <p14:tracePt t="252582" x="5194300" y="6229350"/>
          <p14:tracePt t="252599" x="5175250" y="6229350"/>
          <p14:tracePt t="252616" x="5168900" y="6229350"/>
          <p14:tracePt t="252659" x="5162550" y="6229350"/>
          <p14:tracePt t="252672" x="5156200" y="6229350"/>
          <p14:tracePt t="252677" x="5149850" y="6229350"/>
          <p14:tracePt t="252690" x="5137150" y="6229350"/>
          <p14:tracePt t="252699" x="5130800" y="6229350"/>
          <p14:tracePt t="252716" x="5124450" y="6229350"/>
          <p14:tracePt t="252733" x="5105400" y="6229350"/>
          <p14:tracePt t="252755" x="5099050" y="6229350"/>
          <p14:tracePt t="252766" x="5086350" y="6229350"/>
          <p14:tracePt t="252788" x="5073650" y="6229350"/>
          <p14:tracePt t="252799" x="5054600" y="6229350"/>
          <p14:tracePt t="252818" x="5003800" y="6229350"/>
          <p14:tracePt t="252823" x="4984750" y="6229350"/>
          <p14:tracePt t="252834" x="4940300" y="6229350"/>
          <p14:tracePt t="252849" x="4908550" y="6229350"/>
          <p14:tracePt t="252866" x="4902200" y="6229350"/>
          <p14:tracePt t="252882" x="4889500" y="6229350"/>
          <p14:tracePt t="252985" x="4883150" y="6229350"/>
          <p14:tracePt t="253083" x="4876800" y="6229350"/>
          <p14:tracePt t="253091" x="4864100" y="6229350"/>
          <p14:tracePt t="253106" x="4857750" y="6229350"/>
          <p14:tracePt t="253116" x="4851400" y="6229350"/>
          <p14:tracePt t="253133" x="4832350" y="6229350"/>
          <p14:tracePt t="253150" x="4813300" y="6223000"/>
          <p14:tracePt t="253167" x="4787900" y="6197600"/>
          <p14:tracePt t="253172" x="4775200" y="6191250"/>
          <p14:tracePt t="253184" x="4768850" y="6191250"/>
          <p14:tracePt t="253200" x="4743450" y="6159500"/>
          <p14:tracePt t="253204" x="4743450" y="6153150"/>
          <p14:tracePt t="253216" x="4743450" y="6146800"/>
          <p14:tracePt t="253233" x="4724400" y="6121400"/>
          <p14:tracePt t="253249" x="4724400" y="6115050"/>
          <p14:tracePt t="253266" x="4724400" y="6096000"/>
          <p14:tracePt t="253283" x="4724400" y="6089650"/>
          <p14:tracePt t="253299" x="4724400" y="6083300"/>
          <p14:tracePt t="253316" x="4724400" y="6064250"/>
          <p14:tracePt t="253333" x="4724400" y="6057900"/>
          <p14:tracePt t="253349" x="4730750" y="6045200"/>
          <p14:tracePt t="253366" x="4756150" y="6032500"/>
          <p14:tracePt t="253383" x="4775200" y="6013450"/>
          <p14:tracePt t="253387" x="4800600" y="6007100"/>
          <p14:tracePt t="253400" x="4819650" y="5994400"/>
          <p14:tracePt t="253417" x="4876800" y="5969000"/>
          <p14:tracePt t="253420" x="4895850" y="5962650"/>
          <p14:tracePt t="253434" x="4946650" y="5949950"/>
          <p14:tracePt t="253450" x="5010150" y="5924550"/>
          <p14:tracePt t="253466" x="5080000" y="5918200"/>
          <p14:tracePt t="253483" x="5168900" y="5911850"/>
          <p14:tracePt t="253500" x="5226050" y="5911850"/>
          <p14:tracePt t="253516" x="5295900" y="5911850"/>
          <p14:tracePt t="253533" x="5372100" y="5911850"/>
          <p14:tracePt t="253550" x="5441950" y="5911850"/>
          <p14:tracePt t="253566" x="5518150" y="5930900"/>
          <p14:tracePt t="253583" x="5581650" y="5943600"/>
          <p14:tracePt t="253588" x="5626100" y="5949950"/>
          <p14:tracePt t="253601" x="5651500" y="5962650"/>
          <p14:tracePt t="253617" x="5689600" y="5975350"/>
          <p14:tracePt t="253621" x="5702300" y="5981700"/>
          <p14:tracePt t="253633" x="5708650" y="5981700"/>
          <p14:tracePt t="253650" x="5721350" y="5994400"/>
          <p14:tracePt t="253667" x="5727700" y="6000750"/>
          <p14:tracePt t="253683" x="5734050" y="6000750"/>
          <p14:tracePt t="253700" x="5734050" y="6013450"/>
          <p14:tracePt t="253717" x="5734050" y="6026150"/>
          <p14:tracePt t="253733" x="5727700" y="6038850"/>
          <p14:tracePt t="253750" x="5721350" y="6051550"/>
          <p14:tracePt t="253767" x="5715000" y="6070600"/>
          <p14:tracePt t="253772" x="5708650" y="6089650"/>
          <p14:tracePt t="253783" x="5702300" y="6096000"/>
          <p14:tracePt t="253800" x="5695950" y="6115050"/>
          <p14:tracePt t="253804" x="5695950" y="6127750"/>
          <p14:tracePt t="253819" x="5689600" y="6134100"/>
          <p14:tracePt t="253833" x="5676900" y="6146800"/>
          <p14:tracePt t="253850" x="5657850" y="6159500"/>
          <p14:tracePt t="253867" x="5638800" y="6165850"/>
          <p14:tracePt t="253883" x="5619750" y="6178550"/>
          <p14:tracePt t="253900" x="5600700" y="6184900"/>
          <p14:tracePt t="253917" x="5556250" y="6197600"/>
          <p14:tracePt t="253933" x="5530850" y="6203950"/>
          <p14:tracePt t="253950" x="5505450" y="6216650"/>
          <p14:tracePt t="253956" x="5492750" y="6216650"/>
          <p14:tracePt t="253967" x="5486400" y="6223000"/>
          <p14:tracePt t="253983" x="5473700" y="6235700"/>
          <p14:tracePt t="254083" x="5467350" y="6235700"/>
          <p14:tracePt t="254091" x="5467350" y="6242050"/>
          <p14:tracePt t="254100" x="5461000" y="6254750"/>
          <p14:tracePt t="254124" x="5461000" y="6267450"/>
          <p14:tracePt t="254141" x="5461000" y="6273800"/>
          <p14:tracePt t="254151" x="5461000" y="6280150"/>
          <p14:tracePt t="254172" x="5461000" y="6286500"/>
          <p14:tracePt t="260591" x="5461000" y="6292850"/>
          <p14:tracePt t="260614" x="5454650" y="6292850"/>
          <p14:tracePt t="260662" x="5448300" y="6292850"/>
          <p14:tracePt t="260694" x="5448300" y="6299200"/>
          <p14:tracePt t="260838" x="5441950" y="6299200"/>
          <p14:tracePt t="261086" x="5422900" y="6299200"/>
          <p14:tracePt t="261102" x="5391150" y="6292850"/>
          <p14:tracePt t="261110" x="5334000" y="6267450"/>
          <p14:tracePt t="261118" x="5257800" y="6235700"/>
          <p14:tracePt t="261127" x="5143500" y="6184900"/>
          <p14:tracePt t="261144" x="4826000" y="6051550"/>
          <p14:tracePt t="261161" x="4419600" y="5784850"/>
          <p14:tracePt t="261178" x="4025900" y="5511800"/>
          <p14:tracePt t="261186" x="3848100" y="5384800"/>
          <p14:tracePt t="261194" x="3676650" y="5257800"/>
          <p14:tracePt t="261211" x="3308350" y="5003800"/>
          <p14:tracePt t="261215" x="3111500" y="4876800"/>
          <p14:tracePt t="261227" x="2940050" y="4768850"/>
          <p14:tracePt t="261244" x="2565400" y="4559300"/>
          <p14:tracePt t="261261" x="2387600" y="4464050"/>
          <p14:tracePt t="261277" x="2292350" y="4413250"/>
          <p14:tracePt t="261294" x="2209800" y="4368800"/>
          <p14:tracePt t="261311" x="2159000" y="4343400"/>
          <p14:tracePt t="261327" x="2101850" y="4318000"/>
          <p14:tracePt t="261344" x="2076450" y="4292600"/>
          <p14:tracePt t="261361" x="2025650" y="4267200"/>
          <p14:tracePt t="261377" x="1955800" y="4222750"/>
          <p14:tracePt t="261394" x="1809750" y="4165600"/>
          <p14:tracePt t="261399" x="1714500" y="4121150"/>
          <p14:tracePt t="261411" x="1612900" y="4076700"/>
          <p14:tracePt t="261428" x="1346200" y="3962400"/>
          <p14:tracePt t="261431" x="1206500" y="3911600"/>
          <p14:tracePt t="261445" x="977900" y="3822700"/>
          <p14:tracePt t="261461" x="825500" y="3752850"/>
          <p14:tracePt t="261477" x="692150" y="3695700"/>
          <p14:tracePt t="261494" x="635000" y="3670300"/>
          <p14:tracePt t="261511" x="628650" y="3670300"/>
          <p14:tracePt t="261590" x="622300" y="3670300"/>
          <p14:tracePt t="261606" x="622300" y="3676650"/>
          <p14:tracePt t="261615" x="622300" y="3689350"/>
          <p14:tracePt t="261623" x="622300" y="3695700"/>
          <p14:tracePt t="261631" x="622300" y="3714750"/>
          <p14:tracePt t="261645" x="641350" y="3759200"/>
          <p14:tracePt t="261661" x="679450" y="3848100"/>
          <p14:tracePt t="261678" x="711200" y="3943350"/>
          <p14:tracePt t="261694" x="742950" y="4076700"/>
          <p14:tracePt t="261711" x="793750" y="4210050"/>
          <p14:tracePt t="261728" x="793750" y="4286250"/>
          <p14:tracePt t="261745" x="793750" y="4337050"/>
          <p14:tracePt t="261761" x="793750" y="4362450"/>
          <p14:tracePt t="261778" x="781050" y="4394200"/>
          <p14:tracePt t="261795" x="768350" y="4413250"/>
          <p14:tracePt t="261800" x="762000" y="4419600"/>
          <p14:tracePt t="261811" x="755650" y="4438650"/>
          <p14:tracePt t="261828" x="730250" y="4470400"/>
          <p14:tracePt t="261832" x="711200" y="4495800"/>
          <p14:tracePt t="261846" x="673100" y="4559300"/>
          <p14:tracePt t="261861" x="628650" y="4629150"/>
          <p14:tracePt t="261878" x="596900" y="4724400"/>
          <p14:tracePt t="261895" x="596900" y="4800600"/>
          <p14:tracePt t="261911" x="596900" y="4857750"/>
          <p14:tracePt t="261928" x="603250" y="4883150"/>
          <p14:tracePt t="261945" x="628650" y="4914900"/>
          <p14:tracePt t="261961" x="679450" y="4940300"/>
          <p14:tracePt t="261978" x="831850" y="4953000"/>
          <p14:tracePt t="261995" x="1047750" y="4984750"/>
          <p14:tracePt t="262000" x="1149350" y="4997450"/>
          <p14:tracePt t="262011" x="1352550" y="5035550"/>
          <p14:tracePt t="262032" x="1962150" y="5105400"/>
          <p14:tracePt t="262045" x="2419350" y="5168900"/>
          <p14:tracePt t="262061" x="2946400" y="5289550"/>
          <p14:tracePt t="262078" x="3536950" y="5391150"/>
          <p14:tracePt t="262095" x="4127500" y="5518150"/>
          <p14:tracePt t="262112" x="4597400" y="5632450"/>
          <p14:tracePt t="262128" x="4940300" y="5664200"/>
          <p14:tracePt t="262145" x="5149850" y="5695950"/>
          <p14:tracePt t="262162" x="5257800" y="5715000"/>
          <p14:tracePt t="262178" x="5295900" y="5715000"/>
          <p14:tracePt t="262195" x="5302250" y="5715000"/>
          <p14:tracePt t="262211" x="5314950" y="5715000"/>
          <p14:tracePt t="262847" x="5321300" y="5715000"/>
          <p14:tracePt t="262855" x="5327650" y="5715000"/>
          <p14:tracePt t="262865" x="5334000" y="5715000"/>
          <p14:tracePt t="262887" x="5391150" y="5715000"/>
          <p14:tracePt t="262904" x="5486400" y="5715000"/>
          <p14:tracePt t="262920" x="5607050" y="5715000"/>
          <p14:tracePt t="262937" x="5651500" y="5715000"/>
          <p14:tracePt t="262954" x="5683250" y="5715000"/>
          <p14:tracePt t="262971" x="5695950" y="5727700"/>
          <p14:tracePt t="262977" x="5702300" y="5740400"/>
          <p14:tracePt t="262987" x="5715000" y="5746750"/>
          <p14:tracePt t="265663" x="5708650" y="5759450"/>
          <p14:tracePt t="265679" x="5695950" y="5765800"/>
          <p14:tracePt t="265695" x="5683250" y="5772150"/>
          <p14:tracePt t="265711" x="5676900" y="5778500"/>
          <p14:tracePt t="265728" x="5670550" y="5778500"/>
          <p14:tracePt t="265736" x="5664200" y="5778500"/>
          <p14:tracePt t="265745" x="5657850" y="5784850"/>
          <p14:tracePt t="265778" x="5645150" y="5784850"/>
          <p14:tracePt t="265784" x="5645150" y="5791200"/>
          <p14:tracePt t="265800" x="5632450" y="5797550"/>
          <p14:tracePt t="265809" x="5613400" y="5803900"/>
          <p14:tracePt t="265822" x="5607050" y="5803900"/>
          <p14:tracePt t="265838" x="5581650" y="5816600"/>
          <p14:tracePt t="265856" x="5556250" y="5829300"/>
          <p14:tracePt t="265872" x="5530850" y="5835650"/>
          <p14:tracePt t="265888" x="5511800" y="5842000"/>
          <p14:tracePt t="265905" x="5499100" y="5854700"/>
          <p14:tracePt t="265922" x="5480050" y="5861050"/>
          <p14:tracePt t="265938" x="5473700" y="5861050"/>
          <p14:tracePt t="265955" x="5461000" y="5867400"/>
          <p14:tracePt t="265972" x="5441950" y="5880100"/>
          <p14:tracePt t="265977" x="5435600" y="5880100"/>
          <p14:tracePt t="265988" x="5410200" y="5880100"/>
          <p14:tracePt t="266005" x="5378450" y="5880100"/>
          <p14:tracePt t="266010" x="5340350" y="5867400"/>
          <p14:tracePt t="266022" x="5314950" y="5829300"/>
          <p14:tracePt t="266039" x="5226050" y="5676900"/>
          <p14:tracePt t="266055" x="5156200" y="5562600"/>
          <p14:tracePt t="266072" x="5099050" y="5441950"/>
          <p14:tracePt t="266088" x="5060950" y="5327650"/>
          <p14:tracePt t="266105" x="5054600" y="5251450"/>
          <p14:tracePt t="266122" x="5041900" y="5200650"/>
          <p14:tracePt t="266138" x="5041900" y="5168900"/>
          <p14:tracePt t="266155" x="5041900" y="5149850"/>
          <p14:tracePt t="266172" x="5041900" y="5111750"/>
          <p14:tracePt t="266178" x="5041900" y="5099050"/>
          <p14:tracePt t="266189" x="5029200" y="5086350"/>
          <p14:tracePt t="266205" x="5022850" y="5067300"/>
          <p14:tracePt t="266207" x="5016500" y="5060950"/>
          <p14:tracePt t="266222" x="4997450" y="5035550"/>
          <p14:tracePt t="266238" x="4978400" y="5022850"/>
          <p14:tracePt t="266255" x="4972050" y="5010150"/>
          <p14:tracePt t="266272" x="4953000" y="4997450"/>
          <p14:tracePt t="266289" x="4914900" y="4984750"/>
          <p14:tracePt t="266305" x="4883150" y="4965700"/>
          <p14:tracePt t="266322" x="4838700" y="4959350"/>
          <p14:tracePt t="266339" x="4806950" y="4953000"/>
          <p14:tracePt t="266355" x="4762500" y="4940300"/>
          <p14:tracePt t="266372" x="4705350" y="4940300"/>
          <p14:tracePt t="266389" x="4679950" y="4940300"/>
          <p14:tracePt t="266393" x="4660900" y="4940300"/>
          <p14:tracePt t="266440" x="4654550" y="4940300"/>
          <p14:tracePt t="266448" x="4648200" y="4940300"/>
          <p14:tracePt t="266456" x="4648200" y="4933950"/>
          <p14:tracePt t="266472" x="4648200" y="4914900"/>
          <p14:tracePt t="266489" x="4648200" y="4902200"/>
          <p14:tracePt t="266505" x="4648200" y="4883150"/>
          <p14:tracePt t="266522" x="4616450" y="4832350"/>
          <p14:tracePt t="266539" x="4508500" y="4699000"/>
          <p14:tracePt t="266556" x="4400550" y="4572000"/>
          <p14:tracePt t="266572" x="4298950" y="4457700"/>
          <p14:tracePt t="266589" x="4191000" y="4356100"/>
          <p14:tracePt t="266594" x="4133850" y="4305300"/>
          <p14:tracePt t="266606" x="4083050" y="4267200"/>
          <p14:tracePt t="266624" x="3968750" y="4178300"/>
          <p14:tracePt t="266639" x="3956050" y="4171950"/>
          <p14:tracePt t="266656" x="3937000" y="4146550"/>
          <p14:tracePt t="266697" x="3930650" y="4146550"/>
          <p14:tracePt t="266713" x="3924300" y="4146550"/>
          <p14:tracePt t="266721" x="3917950" y="4146550"/>
          <p14:tracePt t="266730" x="3905250" y="4146550"/>
          <p14:tracePt t="266739" x="3898900" y="4146550"/>
          <p14:tracePt t="266756" x="3867150" y="4146550"/>
          <p14:tracePt t="266773" x="3822700" y="4146550"/>
          <p14:tracePt t="266779" x="3810000" y="4146550"/>
          <p14:tracePt t="266789" x="3790950" y="4146550"/>
          <p14:tracePt t="266806" x="3765550" y="4146550"/>
          <p14:tracePt t="267170" x="3778250" y="4140200"/>
          <p14:tracePt t="267177" x="3810000" y="4140200"/>
          <p14:tracePt t="267185" x="3822700" y="4140200"/>
          <p14:tracePt t="267195" x="3854450" y="4140200"/>
          <p14:tracePt t="267211" x="3930650" y="4165600"/>
          <p14:tracePt t="267228" x="4025900" y="4241800"/>
          <p14:tracePt t="267244" x="4152900" y="4362450"/>
          <p14:tracePt t="267261" x="4273550" y="4464050"/>
          <p14:tracePt t="267278" x="4400550" y="4559300"/>
          <p14:tracePt t="267282" x="4425950" y="4578350"/>
          <p14:tracePt t="267295" x="4464050" y="4610100"/>
          <p14:tracePt t="267311" x="4489450" y="4622800"/>
          <p14:tracePt t="267393" x="4495800" y="4629150"/>
          <p14:tracePt t="267409" x="4495800" y="4635500"/>
          <p14:tracePt t="267424" x="4495800" y="4648200"/>
          <p14:tracePt t="267433" x="4502150" y="4660900"/>
          <p14:tracePt t="267450" x="4508500" y="4660900"/>
          <p14:tracePt t="267472" x="4514850" y="4667250"/>
          <p14:tracePt t="267482" x="4521200" y="4673600"/>
          <p14:tracePt t="267494" x="4527550" y="4686300"/>
          <p14:tracePt t="267511" x="4572000" y="4711700"/>
          <p14:tracePt t="267528" x="4635500" y="4749800"/>
          <p14:tracePt t="267545" x="4749800" y="4806950"/>
          <p14:tracePt t="267561" x="4864100" y="4889500"/>
          <p14:tracePt t="267578" x="4972050" y="4959350"/>
          <p14:tracePt t="267595" x="5029200" y="5003800"/>
          <p14:tracePt t="267611" x="5073650" y="5048250"/>
          <p14:tracePt t="267628" x="5105400" y="5092700"/>
          <p14:tracePt t="267645" x="5143500" y="5149850"/>
          <p14:tracePt t="267650" x="5162550" y="5187950"/>
          <p14:tracePt t="267662" x="5175250" y="5207000"/>
          <p14:tracePt t="267678" x="5207000" y="5270500"/>
          <p14:tracePt t="267682" x="5232400" y="5308600"/>
          <p14:tracePt t="267695" x="5238750" y="5321300"/>
          <p14:tracePt t="267697" x="5251450" y="5346700"/>
          <p14:tracePt t="267711" x="5283200" y="5410200"/>
          <p14:tracePt t="267728" x="5340350" y="5499100"/>
          <p14:tracePt t="267745" x="5384800" y="5568950"/>
          <p14:tracePt t="267761" x="5429250" y="5645150"/>
          <p14:tracePt t="267778" x="5492750" y="5734050"/>
          <p14:tracePt t="267795" x="5543550" y="5797550"/>
          <p14:tracePt t="267812" x="5575300" y="5842000"/>
          <p14:tracePt t="267829" x="5607050" y="5892800"/>
          <p14:tracePt t="267845" x="5626100" y="5924550"/>
          <p14:tracePt t="267852" x="5632450" y="5930900"/>
          <p14:tracePt t="267862" x="5638800" y="5937250"/>
          <p14:tracePt t="267879" x="5638800" y="5949950"/>
          <p14:tracePt t="267884" x="5638800" y="5956300"/>
          <p14:tracePt t="267896" x="5651500" y="5969000"/>
          <p14:tracePt t="267913" x="5651500" y="5981700"/>
          <p14:tracePt t="267931" x="5651500" y="5994400"/>
          <p14:tracePt t="267945" x="5651500" y="6007100"/>
          <p14:tracePt t="267969" x="5651500" y="6013450"/>
          <p14:tracePt t="268081" x="5651500" y="6019800"/>
          <p14:tracePt t="268113" x="5645150" y="6026150"/>
          <p14:tracePt t="268121" x="5638800" y="6026150"/>
          <p14:tracePt t="268130" x="5632450" y="6026150"/>
          <p14:tracePt t="268145" x="5613400" y="6026150"/>
          <p14:tracePt t="268162" x="5594350" y="6032500"/>
          <p14:tracePt t="268179" x="5581650" y="6045200"/>
          <p14:tracePt t="268195" x="5575300" y="6045200"/>
          <p14:tracePt t="268458" x="5556250" y="6051550"/>
          <p14:tracePt t="268474" x="5549900" y="6051550"/>
          <p14:tracePt t="268481" x="5537200" y="6051550"/>
          <p14:tracePt t="268497" x="5530850" y="6051550"/>
          <p14:tracePt t="268513" x="5524500" y="6051550"/>
          <p14:tracePt t="268521" x="5505450" y="6045200"/>
          <p14:tracePt t="268532" x="5499100" y="6045200"/>
          <p14:tracePt t="268549" x="5486400" y="6026150"/>
          <p14:tracePt t="268566" x="5473700" y="6019800"/>
          <p14:tracePt t="268582" x="5454650" y="5988050"/>
          <p14:tracePt t="268603" x="5448300" y="5969000"/>
          <p14:tracePt t="268618" x="5441950" y="5969000"/>
          <p14:tracePt t="268634" x="5435600" y="5956300"/>
          <p14:tracePt t="268650" x="5429250" y="5949950"/>
          <p14:tracePt t="268666" x="5422900" y="5949950"/>
          <p14:tracePt t="268683" x="5416550" y="5937250"/>
          <p14:tracePt t="268699" x="5410200" y="5930900"/>
          <p14:tracePt t="268716" x="5403850" y="5924550"/>
          <p14:tracePt t="268733" x="5403850" y="5918200"/>
          <p14:tracePt t="268750" x="5397500" y="5918200"/>
          <p14:tracePt t="268766" x="5391150" y="5911850"/>
          <p14:tracePt t="268783" x="5384800" y="5905500"/>
          <p14:tracePt t="268788" x="5378450" y="5892800"/>
          <p14:tracePt t="268801" x="5365750" y="5873750"/>
          <p14:tracePt t="268818" x="5346700" y="5842000"/>
          <p14:tracePt t="268833" x="5314950" y="5803900"/>
          <p14:tracePt t="268849" x="5289550" y="5765800"/>
          <p14:tracePt t="268866" x="5264150" y="5676900"/>
          <p14:tracePt t="268883" x="5213350" y="5562600"/>
          <p14:tracePt t="268900" x="5143500" y="5416550"/>
          <p14:tracePt t="268916" x="5073650" y="5251450"/>
          <p14:tracePt t="268933" x="4997450" y="5086350"/>
          <p14:tracePt t="268940" x="4959350" y="5010150"/>
          <p14:tracePt t="268950" x="4927600" y="4921250"/>
          <p14:tracePt t="268967" x="4864100" y="4775200"/>
          <p14:tracePt t="268971" x="4826000" y="4699000"/>
          <p14:tracePt t="268984" x="4787900" y="4641850"/>
          <p14:tracePt t="269000" x="4762500" y="4559300"/>
          <p14:tracePt t="269005" x="4756150" y="4533900"/>
          <p14:tracePt t="269019" x="4749800" y="4495800"/>
          <p14:tracePt t="269033" x="4749800" y="4470400"/>
          <p14:tracePt t="269050" x="4749800" y="4432300"/>
          <p14:tracePt t="269066" x="4749800" y="4406900"/>
          <p14:tracePt t="269083" x="4762500" y="4362450"/>
          <p14:tracePt t="269100" x="4768850" y="4343400"/>
          <p14:tracePt t="269116" x="4768850" y="4318000"/>
          <p14:tracePt t="269133" x="4781550" y="4279900"/>
          <p14:tracePt t="269150" x="4787900" y="4267200"/>
          <p14:tracePt t="269155" x="4800600" y="4241800"/>
          <p14:tracePt t="269167" x="4806950" y="4216400"/>
          <p14:tracePt t="269184" x="4832350" y="4165600"/>
          <p14:tracePt t="269188" x="4851400" y="4140200"/>
          <p14:tracePt t="269196" x="4870450" y="4102100"/>
          <p14:tracePt t="269204" x="4883150" y="4083050"/>
          <p14:tracePt t="269216" x="4895850" y="4070350"/>
          <p14:tracePt t="269233" x="4933950" y="4038600"/>
          <p14:tracePt t="269249" x="4940300" y="4032250"/>
          <p14:tracePt t="269266" x="4946650" y="4025900"/>
          <p14:tracePt t="269313" x="4953000" y="4025900"/>
          <p14:tracePt t="269378" x="4959350" y="4025900"/>
          <p14:tracePt t="270083" x="4959350" y="4032250"/>
          <p14:tracePt t="270106" x="4953000" y="4038600"/>
          <p14:tracePt t="270131" x="4953000" y="4057650"/>
          <p14:tracePt t="270148" x="4953000" y="4076700"/>
          <p14:tracePt t="270154" x="4953000" y="4083050"/>
          <p14:tracePt t="270164" x="4953000" y="4095750"/>
          <p14:tracePt t="270174" x="4953000" y="4114800"/>
          <p14:tracePt t="270191" x="4953000" y="4146550"/>
          <p14:tracePt t="270196" x="4953000" y="4165600"/>
          <p14:tracePt t="270208" x="4953000" y="4171950"/>
          <p14:tracePt t="270224" x="4953000" y="4216400"/>
          <p14:tracePt t="270240" x="4953000" y="4229100"/>
          <p14:tracePt t="270257" x="4953000" y="4241800"/>
          <p14:tracePt t="270274" x="4953000" y="4248150"/>
          <p14:tracePt t="270418" x="4940300" y="4254500"/>
          <p14:tracePt t="270539" x="4933950" y="4254500"/>
          <p14:tracePt t="271211" x="4921250" y="4254500"/>
          <p14:tracePt t="271219" x="4921250" y="4260850"/>
          <p14:tracePt t="271234" x="4908550" y="4267200"/>
          <p14:tracePt t="271242" x="4895850" y="4273550"/>
          <p14:tracePt t="271252" x="4876800" y="4279900"/>
          <p14:tracePt t="271269" x="4845050" y="4292600"/>
          <p14:tracePt t="271285" x="4819650" y="4305300"/>
          <p14:tracePt t="271302" x="4781550" y="4311650"/>
          <p14:tracePt t="271308" x="4768850" y="4318000"/>
          <p14:tracePt t="271319" x="4737100" y="4318000"/>
          <p14:tracePt t="271336" x="4654550" y="4330700"/>
          <p14:tracePt t="271352" x="4584700" y="4337050"/>
          <p14:tracePt t="271356" x="4565650" y="4343400"/>
          <p14:tracePt t="271369" x="4527550" y="4349750"/>
          <p14:tracePt t="271386" x="4406900" y="4362450"/>
          <p14:tracePt t="271402" x="4330700" y="4375150"/>
          <p14:tracePt t="271419" x="4241800" y="4375150"/>
          <p14:tracePt t="271436" x="4140200" y="4375150"/>
          <p14:tracePt t="271452" x="4019550" y="4375150"/>
          <p14:tracePt t="271469" x="3905250" y="4375150"/>
          <p14:tracePt t="271486" x="3829050" y="4375150"/>
          <p14:tracePt t="271490" x="3797300" y="4375150"/>
          <p14:tracePt t="271502" x="3759200" y="4375150"/>
          <p14:tracePt t="271519" x="3708400" y="4375150"/>
          <p14:tracePt t="271536" x="3676650" y="4375150"/>
          <p14:tracePt t="271541" x="3670300" y="4375150"/>
          <p14:tracePt t="271555" x="3663950" y="4375150"/>
          <p14:tracePt t="271602" x="3657600" y="4375150"/>
          <p14:tracePt t="271634" x="3651250" y="4375150"/>
          <p14:tracePt t="271642" x="3638550" y="4375150"/>
          <p14:tracePt t="271691" x="3632200" y="4375150"/>
          <p14:tracePt t="271724" x="3625850" y="4375150"/>
          <p14:tracePt t="271731" x="3619500" y="4381500"/>
          <p14:tracePt t="271747" x="3606800" y="4387850"/>
          <p14:tracePt t="271756" x="3600450" y="4394200"/>
          <p14:tracePt t="271770" x="3581400" y="4406900"/>
          <p14:tracePt t="271786" x="3549650" y="4438650"/>
          <p14:tracePt t="271802" x="3498850" y="4483100"/>
          <p14:tracePt t="271819" x="3448050" y="4521200"/>
          <p14:tracePt t="271836" x="3378200" y="4572000"/>
          <p14:tracePt t="271853" x="3340100" y="4616450"/>
          <p14:tracePt t="271869" x="3308350" y="4648200"/>
          <p14:tracePt t="271886" x="3282950" y="4679950"/>
          <p14:tracePt t="271903" x="3257550" y="4699000"/>
          <p14:tracePt t="271919" x="3232150" y="4724400"/>
          <p14:tracePt t="271925" x="3219450" y="4737100"/>
          <p14:tracePt t="271936" x="3206750" y="4749800"/>
          <p14:tracePt t="271953" x="3194050" y="4749800"/>
          <p14:tracePt t="271970" x="3168650" y="4762500"/>
          <p14:tracePt t="271987" x="3162300" y="4768850"/>
          <p14:tracePt t="272228" x="3162300" y="4781550"/>
          <p14:tracePt t="272235" x="3162300" y="4794250"/>
          <p14:tracePt t="272242" x="3181350" y="4800600"/>
          <p14:tracePt t="272252" x="3206750" y="4806950"/>
          <p14:tracePt t="272269" x="3276600" y="4819650"/>
          <p14:tracePt t="272286" x="3390900" y="4819650"/>
          <p14:tracePt t="272302" x="3517900" y="4819650"/>
          <p14:tracePt t="272319" x="3625850" y="4819650"/>
          <p14:tracePt t="272326" x="3638550" y="4819650"/>
          <p14:tracePt t="272336" x="3670300" y="4813300"/>
          <p14:tracePt t="272353" x="3689350" y="4806950"/>
          <p14:tracePt t="272369" x="3702050" y="4800600"/>
          <p14:tracePt t="272386" x="3708400" y="4794250"/>
          <p14:tracePt t="272699" x="3695700" y="4794250"/>
          <p14:tracePt t="272707" x="3663950" y="4794250"/>
          <p14:tracePt t="272715" x="3600450" y="4781550"/>
          <p14:tracePt t="272732" x="3435350" y="4756150"/>
          <p14:tracePt t="272749" x="3263900" y="4730750"/>
          <p14:tracePt t="272766" x="3149600" y="4730750"/>
          <p14:tracePt t="272782" x="3092450" y="4730750"/>
          <p14:tracePt t="272799" x="3079750" y="4730750"/>
          <p14:tracePt t="272910" x="3067050" y="4730750"/>
          <p14:tracePt t="272940" x="3060700" y="4730750"/>
          <p14:tracePt t="272948" x="3041650" y="4730750"/>
          <p14:tracePt t="272956" x="3022600" y="4730750"/>
          <p14:tracePt t="272966" x="2978150" y="4730750"/>
          <p14:tracePt t="272983" x="2889250" y="4730750"/>
          <p14:tracePt t="273000" x="2781300" y="4730750"/>
          <p14:tracePt t="273005" x="2730500" y="4730750"/>
          <p14:tracePt t="273016" x="2667000" y="4730750"/>
          <p14:tracePt t="273033" x="2578100" y="4730750"/>
          <p14:tracePt t="273037" x="2527300" y="4730750"/>
          <p14:tracePt t="273051" x="2432050" y="4730750"/>
          <p14:tracePt t="273066" x="2355850" y="4730750"/>
          <p14:tracePt t="273069" x="2292350" y="4730750"/>
          <p14:tracePt t="273082" x="2178050" y="4730750"/>
          <p14:tracePt t="273099" x="2057400" y="4730750"/>
          <p14:tracePt t="273116" x="1968500" y="4730750"/>
          <p14:tracePt t="273133" x="1892300" y="4730750"/>
          <p14:tracePt t="273149" x="1854200" y="4743450"/>
          <p14:tracePt t="273166" x="1841500" y="4743450"/>
          <p14:tracePt t="273183" x="1822450" y="4749800"/>
          <p14:tracePt t="273199" x="1816100" y="4749800"/>
          <p14:tracePt t="273216" x="1803400" y="4749800"/>
          <p14:tracePt t="273242" x="1803400" y="4756150"/>
          <p14:tracePt t="273332" x="1797050" y="4756150"/>
          <p14:tracePt t="273340" x="1790700" y="4756150"/>
          <p14:tracePt t="273350" x="1784350" y="4756150"/>
          <p14:tracePt t="273367" x="1765300" y="4756150"/>
          <p14:tracePt t="273373" x="1752600" y="4756150"/>
          <p14:tracePt t="273383" x="1746250" y="4756150"/>
          <p14:tracePt t="273400" x="1727200" y="4756150"/>
          <p14:tracePt t="273404" x="1720850" y="4756150"/>
          <p14:tracePt t="273416" x="1714500" y="4756150"/>
          <p14:tracePt t="273500" x="1708150" y="4756150"/>
          <p14:tracePt t="273507" x="1701800" y="4756150"/>
          <p14:tracePt t="273522" x="1695450" y="4756150"/>
          <p14:tracePt t="273533" x="1682750" y="4756150"/>
          <p14:tracePt t="273550" x="1676400" y="4756150"/>
          <p14:tracePt t="273566" x="1663700" y="4756150"/>
          <p14:tracePt t="273583" x="1651000" y="4756150"/>
          <p14:tracePt t="273883" x="1657350" y="4756150"/>
          <p14:tracePt t="273891" x="1670050" y="4756150"/>
          <p14:tracePt t="273899" x="1676400" y="4756150"/>
          <p14:tracePt t="273924" x="1682750" y="4756150"/>
          <p14:tracePt t="273931" x="1689100" y="4756150"/>
          <p14:tracePt t="273941" x="1695450" y="4756150"/>
          <p14:tracePt t="273957" x="1701800" y="4756150"/>
          <p14:tracePt t="273980" x="1708150" y="4756150"/>
          <p14:tracePt t="274004" x="1720850" y="4762500"/>
          <p14:tracePt t="274021" x="1727200" y="4768850"/>
          <p14:tracePt t="274046" x="1733550" y="4768850"/>
          <p14:tracePt t="274052" x="1739900" y="4768850"/>
          <p14:tracePt t="274062" x="1746250" y="4768850"/>
          <p14:tracePt t="274075" x="1752600" y="4768850"/>
          <p14:tracePt t="274091" x="1771650" y="4768850"/>
          <p14:tracePt t="274108" x="1797050" y="4768850"/>
          <p14:tracePt t="274124" x="1828800" y="4768850"/>
          <p14:tracePt t="274141" x="1860550" y="4768850"/>
          <p14:tracePt t="274158" x="1885950" y="4768850"/>
          <p14:tracePt t="274175" x="1911350" y="4768850"/>
          <p14:tracePt t="274197" x="1917700" y="4762500"/>
          <p14:tracePt t="274208" x="1924050" y="4762500"/>
          <p14:tracePt t="274224" x="1930400" y="4762500"/>
          <p14:tracePt t="274276" x="1936750" y="4762500"/>
          <p14:tracePt t="274284" x="1949450" y="4749800"/>
          <p14:tracePt t="274307" x="1955800" y="4749800"/>
          <p14:tracePt t="274315" x="1962150" y="4749800"/>
          <p14:tracePt t="274331" x="1968500" y="4749800"/>
          <p14:tracePt t="274341" x="1974850" y="4749800"/>
          <p14:tracePt t="274358" x="1993900" y="4749800"/>
          <p14:tracePt t="274374" x="2019300" y="4749800"/>
          <p14:tracePt t="274391" x="2038350" y="4749800"/>
          <p14:tracePt t="274408" x="2044700" y="4749800"/>
          <p14:tracePt t="274425" x="2051050" y="4749800"/>
          <p14:tracePt t="274680" x="2057400" y="4749800"/>
          <p14:tracePt t="274701" x="2070100" y="4749800"/>
          <p14:tracePt t="274709" x="2082800" y="4743450"/>
          <p14:tracePt t="274726" x="2095500" y="4743450"/>
          <p14:tracePt t="274737" x="2108200" y="4743450"/>
          <p14:tracePt t="274753" x="2133600" y="4737100"/>
          <p14:tracePt t="274757" x="2139950" y="4737100"/>
          <p14:tracePt t="274770" x="2152650" y="4737100"/>
          <p14:tracePt t="274787" x="2165350" y="4737100"/>
          <p14:tracePt t="274997" x="2171700" y="4737100"/>
          <p14:tracePt t="275045" x="2178050" y="4737100"/>
          <p14:tracePt t="275053" x="2184400" y="4730750"/>
          <p14:tracePt t="275061" x="2184400" y="4724400"/>
          <p14:tracePt t="275095" x="2190750" y="4724400"/>
          <p14:tracePt t="275101" x="2197100" y="4724400"/>
          <p14:tracePt t="276045" x="2197100" y="4718050"/>
          <p14:tracePt t="276229" x="2197100" y="4705350"/>
          <p14:tracePt t="277310" x="2190750" y="4705350"/>
          <p14:tracePt t="277326" x="2184400" y="4705350"/>
          <p14:tracePt t="277350" x="2171700" y="4699000"/>
          <p14:tracePt t="277390" x="2165350" y="4699000"/>
          <p14:tracePt t="277462" x="2159000" y="4699000"/>
          <p14:tracePt t="277471" x="2152650" y="4692650"/>
          <p14:tracePt t="277487" x="2139950" y="4692650"/>
          <p14:tracePt t="277494" x="2133600" y="4692650"/>
          <p14:tracePt t="277510" x="2127250" y="4686300"/>
          <p14:tracePt t="277526" x="2114550" y="4686300"/>
          <p14:tracePt t="277535" x="2101850" y="4686300"/>
          <p14:tracePt t="277551" x="2089150" y="4686300"/>
          <p14:tracePt t="277567" x="2070100" y="4686300"/>
          <p14:tracePt t="277584" x="2025650" y="4686300"/>
          <p14:tracePt t="277601" x="1943100" y="4673600"/>
          <p14:tracePt t="277618" x="1898650" y="4667250"/>
          <p14:tracePt t="277623" x="1873250" y="4667250"/>
          <p14:tracePt t="277634" x="1841500" y="4660900"/>
          <p14:tracePt t="277654" x="1809750" y="4660900"/>
          <p14:tracePt t="277657" x="1784350" y="4660900"/>
          <p14:tracePt t="277668" x="1771650" y="4660900"/>
          <p14:tracePt t="277684" x="1758950" y="4660900"/>
          <p14:tracePt t="277701" x="1746250" y="4654550"/>
          <p14:tracePt t="278303" x="1758950" y="4654550"/>
          <p14:tracePt t="278310" x="1809750" y="4654550"/>
          <p14:tracePt t="278319" x="1866900" y="4654550"/>
          <p14:tracePt t="278328" x="1936750" y="4654550"/>
          <p14:tracePt t="278344" x="2108200" y="4654550"/>
          <p14:tracePt t="278361" x="2305050" y="4654550"/>
          <p14:tracePt t="278368" x="2368550" y="4654550"/>
          <p14:tracePt t="278378" x="2451100" y="4654550"/>
          <p14:tracePt t="278394" x="2571750" y="4654550"/>
          <p14:tracePt t="278400" x="2603500" y="4654550"/>
          <p14:tracePt t="278411" x="2628900" y="4654550"/>
          <p14:tracePt t="278429" x="2647950" y="4648200"/>
          <p14:tracePt t="278433" x="2654300" y="4648200"/>
          <p14:tracePt t="278463" x="2660650" y="4641850"/>
          <p14:tracePt t="278535" x="2660650" y="4635500"/>
          <p14:tracePt t="278654" x="2660650" y="4629150"/>
          <p14:tracePt t="278662" x="2673350" y="4616450"/>
          <p14:tracePt t="278670" x="2679700" y="4616450"/>
          <p14:tracePt t="278682" x="2686050" y="4616450"/>
          <p14:tracePt t="278694" x="2698750" y="4610100"/>
          <p14:tracePt t="278711" x="2705100" y="4610100"/>
          <p14:tracePt t="278766" x="2711450" y="4603750"/>
          <p14:tracePt t="279199" x="2705100" y="4603750"/>
          <p14:tracePt t="279207" x="2686050" y="4603750"/>
          <p14:tracePt t="279215" x="2673350" y="4603750"/>
          <p14:tracePt t="279223" x="2641600" y="4603750"/>
          <p14:tracePt t="279240" x="2578100" y="4603750"/>
          <p14:tracePt t="279256" x="2520950" y="4603750"/>
          <p14:tracePt t="279273" x="2451100" y="4603750"/>
          <p14:tracePt t="279290" x="2336800" y="4603750"/>
          <p14:tracePt t="279307" x="2286000" y="4603750"/>
          <p14:tracePt t="279308" x="2222500" y="4603750"/>
          <p14:tracePt t="279323" x="2101850" y="4603750"/>
          <p14:tracePt t="279328" x="2057400" y="4591050"/>
          <p14:tracePt t="279341" x="2032000" y="4591050"/>
          <p14:tracePt t="279343" x="2006600" y="4591050"/>
          <p14:tracePt t="279759" x="2019300" y="4591050"/>
          <p14:tracePt t="279767" x="2038350" y="4591050"/>
          <p14:tracePt t="279776" x="2070100" y="4591050"/>
          <p14:tracePt t="279791" x="2114550" y="4597400"/>
          <p14:tracePt t="279805" x="2165350" y="4603750"/>
          <p14:tracePt t="279822" x="2190750" y="4603750"/>
          <p14:tracePt t="279839" x="2209800" y="4603750"/>
          <p14:tracePt t="279855" x="2260600" y="4603750"/>
          <p14:tracePt t="279872" x="2324100" y="4603750"/>
          <p14:tracePt t="279888" x="2470150" y="4603750"/>
          <p14:tracePt t="279905" x="2692400" y="4603750"/>
          <p14:tracePt t="279922" x="2978150" y="4559300"/>
          <p14:tracePt t="279938" x="3289300" y="4489450"/>
          <p14:tracePt t="279955" x="3473450" y="4432300"/>
          <p14:tracePt t="279972" x="3625850" y="4387850"/>
          <p14:tracePt t="279975" x="3683000" y="4375150"/>
          <p14:tracePt t="279989" x="3752850" y="4349750"/>
          <p14:tracePt t="280005" x="3803650" y="4337050"/>
          <p14:tracePt t="280022" x="3848100" y="4324350"/>
          <p14:tracePt t="280039" x="3873500" y="4318000"/>
          <p14:tracePt t="280056" x="3898900" y="4311650"/>
          <p14:tracePt t="280072" x="3937000" y="4305300"/>
          <p14:tracePt t="280089" x="3987800" y="4292600"/>
          <p14:tracePt t="280106" x="4019550" y="4286250"/>
          <p14:tracePt t="280122" x="4064000" y="4279900"/>
          <p14:tracePt t="280139" x="4083050" y="4279900"/>
          <p14:tracePt t="280145" x="4095750" y="4279900"/>
          <p14:tracePt t="280156" x="4102100" y="4273550"/>
          <p14:tracePt t="280173" x="4140200" y="4260850"/>
          <p14:tracePt t="280177" x="4152900" y="4254500"/>
          <p14:tracePt t="280190" x="4203700" y="4248150"/>
          <p14:tracePt t="280205" x="4248150" y="4229100"/>
          <p14:tracePt t="280222" x="4267200" y="4229100"/>
          <p14:tracePt t="280294" x="4273550" y="4229100"/>
          <p14:tracePt t="280312" x="4279900" y="4229100"/>
          <p14:tracePt t="280319" x="4292600" y="4229100"/>
          <p14:tracePt t="280328" x="4305300" y="4229100"/>
          <p14:tracePt t="280339" x="4318000" y="4229100"/>
          <p14:tracePt t="280356" x="4362450" y="4229100"/>
          <p14:tracePt t="280360" x="4381500" y="4229100"/>
          <p14:tracePt t="280373" x="4413250" y="4229100"/>
          <p14:tracePt t="280391" x="4483100" y="4235450"/>
          <p14:tracePt t="280406" x="4514850" y="4235450"/>
          <p14:tracePt t="280408" x="4540250" y="4235450"/>
          <p14:tracePt t="280423" x="4572000" y="4235450"/>
          <p14:tracePt t="280439" x="4603750" y="4229100"/>
          <p14:tracePt t="280456" x="4603750" y="4222750"/>
          <p14:tracePt t="280473" x="4610100" y="4216400"/>
          <p14:tracePt t="280496" x="4610100" y="4210050"/>
          <p14:tracePt t="280720" x="4610100" y="4203700"/>
          <p14:tracePt t="280744" x="4603750" y="4203700"/>
          <p14:tracePt t="280751" x="4597400" y="4203700"/>
          <p14:tracePt t="280767" x="4584700" y="4203700"/>
          <p14:tracePt t="280777" x="4578350" y="4203700"/>
          <p14:tracePt t="280787" x="4572000" y="4203700"/>
          <p14:tracePt t="280804" x="4559300" y="4203700"/>
          <p14:tracePt t="280820" x="4533900" y="4203700"/>
          <p14:tracePt t="280840" x="4521200" y="4203700"/>
          <p14:tracePt t="280842" x="4508500" y="4197350"/>
          <p14:tracePt t="280854" x="4489450" y="4191000"/>
          <p14:tracePt t="280870" x="4476750" y="4178300"/>
          <p14:tracePt t="280887" x="4457700" y="4171950"/>
          <p14:tracePt t="280903" x="4445000" y="4152900"/>
          <p14:tracePt t="280920" x="4432300" y="4146550"/>
          <p14:tracePt t="280937" x="4419600" y="4133850"/>
          <p14:tracePt t="280953" x="4419600" y="4127500"/>
          <p14:tracePt t="280970" x="4406900" y="4108450"/>
          <p14:tracePt t="280987" x="4406900" y="4089400"/>
          <p14:tracePt t="281004" x="4406900" y="4070350"/>
          <p14:tracePt t="281009" x="4406900" y="4057650"/>
          <p14:tracePt t="281020" x="4406900" y="4038600"/>
          <p14:tracePt t="281037" x="4406900" y="4006850"/>
          <p14:tracePt t="281040" x="4406900" y="3994150"/>
          <p14:tracePt t="281054" x="4406900" y="3962400"/>
          <p14:tracePt t="281070" x="4406900" y="3949700"/>
          <p14:tracePt t="281087" x="4406900" y="3924300"/>
          <p14:tracePt t="281104" x="4413250" y="3905250"/>
          <p14:tracePt t="281120" x="4413250" y="3892550"/>
          <p14:tracePt t="281137" x="4419600" y="3867150"/>
          <p14:tracePt t="281154" x="4432300" y="3835400"/>
          <p14:tracePt t="281171" x="4445000" y="3810000"/>
          <p14:tracePt t="281187" x="4457700" y="3778250"/>
          <p14:tracePt t="281195" x="4464050" y="3778250"/>
          <p14:tracePt t="281204" x="4464050" y="3765550"/>
          <p14:tracePt t="281220" x="4470400" y="3759200"/>
          <p14:tracePt t="281237" x="4489450" y="3733800"/>
          <p14:tracePt t="281254" x="4502150" y="3727450"/>
          <p14:tracePt t="281270" x="4527550" y="3702050"/>
          <p14:tracePt t="281287" x="4540250" y="3689350"/>
          <p14:tracePt t="281304" x="4559300" y="3683000"/>
          <p14:tracePt t="281321" x="4578350" y="3676650"/>
          <p14:tracePt t="281337" x="4584700" y="3676650"/>
          <p14:tracePt t="281354" x="4603750" y="3676650"/>
          <p14:tracePt t="281371" x="4616450" y="3676650"/>
          <p14:tracePt t="281387" x="4622800" y="3676650"/>
          <p14:tracePt t="281404" x="4635500" y="3676650"/>
          <p14:tracePt t="281422" x="4641850" y="3676650"/>
          <p14:tracePt t="281440" x="4686300" y="3708400"/>
          <p14:tracePt t="281455" x="4705350" y="3727450"/>
          <p14:tracePt t="281471" x="4743450" y="3765550"/>
          <p14:tracePt t="281488" x="4781550" y="3810000"/>
          <p14:tracePt t="281504" x="4794250" y="3829050"/>
          <p14:tracePt t="281521" x="4800600" y="3841750"/>
          <p14:tracePt t="281537" x="4813300" y="3873500"/>
          <p14:tracePt t="281554" x="4813300" y="3892550"/>
          <p14:tracePt t="281571" x="4819650" y="3924300"/>
          <p14:tracePt t="281587" x="4819650" y="3956050"/>
          <p14:tracePt t="281604" x="4819650" y="3981450"/>
          <p14:tracePt t="281609" x="4819650" y="3994150"/>
          <p14:tracePt t="281621" x="4819650" y="4006850"/>
          <p14:tracePt t="281637" x="4819650" y="4025900"/>
          <p14:tracePt t="281654" x="4819650" y="4057650"/>
          <p14:tracePt t="281671" x="4819650" y="4070350"/>
          <p14:tracePt t="281687" x="4819650" y="4083050"/>
          <p14:tracePt t="281704" x="4819650" y="4102100"/>
          <p14:tracePt t="281721" x="4813300" y="4108450"/>
          <p14:tracePt t="281737" x="4806950" y="4114800"/>
          <p14:tracePt t="281754" x="4800600" y="4127500"/>
          <p14:tracePt t="281808" x="4787900" y="4140200"/>
          <p14:tracePt t="281824" x="4781550" y="4146550"/>
          <p14:tracePt t="281888" x="4768850" y="4146550"/>
          <p14:tracePt t="281913" x="4762500" y="4152900"/>
          <p14:tracePt t="281951" x="4756150" y="4159250"/>
          <p14:tracePt t="282006" x="4749800" y="4159250"/>
          <p14:tracePt t="282015" x="4749800" y="4165600"/>
          <p14:tracePt t="282040" x="4743450" y="4171950"/>
          <p14:tracePt t="282112" x="4737100" y="4178300"/>
          <p14:tracePt t="282120" x="4730750" y="4178300"/>
          <p14:tracePt t="282128" x="4705350" y="4191000"/>
          <p14:tracePt t="282138" x="4679950" y="4197350"/>
          <p14:tracePt t="282155" x="4559300" y="4229100"/>
          <p14:tracePt t="282171" x="4337050" y="4298950"/>
          <p14:tracePt t="282179" x="4229100" y="4324350"/>
          <p14:tracePt t="282188" x="4121150" y="4330700"/>
          <p14:tracePt t="282205" x="3886200" y="4387850"/>
          <p14:tracePt t="282211" x="3765550" y="4406900"/>
          <p14:tracePt t="282222" x="3683000" y="4419600"/>
          <p14:tracePt t="282238" x="3454400" y="4457700"/>
          <p14:tracePt t="282255" x="3365500" y="4464050"/>
          <p14:tracePt t="282271" x="3314700" y="4470400"/>
          <p14:tracePt t="282288" x="3302000" y="4476750"/>
          <p14:tracePt t="282305" x="3295650" y="4476750"/>
          <p14:tracePt t="282416" x="3289300" y="4476750"/>
          <p14:tracePt t="282425" x="3282950" y="4483100"/>
          <p14:tracePt t="282448" x="3276600" y="4483100"/>
          <p14:tracePt t="282488" x="3276600" y="4489450"/>
          <p14:tracePt t="282496" x="3270250" y="4489450"/>
          <p14:tracePt t="282513" x="3263900" y="4489450"/>
          <p14:tracePt t="282527" x="3257550" y="4489450"/>
          <p14:tracePt t="282538" x="3244850" y="4489450"/>
          <p14:tracePt t="282555" x="3238500" y="4495800"/>
          <p14:tracePt t="282572" x="3206750" y="4502150"/>
          <p14:tracePt t="282588" x="3143250" y="4502150"/>
          <p14:tracePt t="282593" x="3086100" y="4502150"/>
          <p14:tracePt t="282605" x="3041650" y="4502150"/>
          <p14:tracePt t="282624" x="2882900" y="4502150"/>
          <p14:tracePt t="282638" x="2838450" y="4502150"/>
          <p14:tracePt t="282655" x="2736850" y="4502150"/>
          <p14:tracePt t="282672" x="2698750" y="4502150"/>
          <p14:tracePt t="282688" x="2679700" y="4508500"/>
          <p14:tracePt t="282713" x="2667000" y="4508500"/>
          <p14:tracePt t="282729" x="2660650" y="4508500"/>
          <p14:tracePt t="282739" x="2660650" y="4514850"/>
          <p14:tracePt t="282755" x="2635250" y="4514850"/>
          <p14:tracePt t="282772" x="2609850" y="4514850"/>
          <p14:tracePt t="282778" x="2609850" y="4521200"/>
          <p14:tracePt t="282789" x="2590800" y="4521200"/>
          <p14:tracePt t="282807" x="2571750" y="4521200"/>
          <p14:tracePt t="282811" x="2565400" y="4521200"/>
          <p14:tracePt t="282823" x="2546350" y="4521200"/>
          <p14:tracePt t="282838" x="2540000" y="4521200"/>
          <p14:tracePt t="282855" x="2514600" y="4527550"/>
          <p14:tracePt t="282872" x="2489200" y="4527550"/>
          <p14:tracePt t="282888" x="2463800" y="4533900"/>
          <p14:tracePt t="282905" x="2457450" y="4533900"/>
          <p14:tracePt t="282922" x="2444750" y="4533900"/>
          <p14:tracePt t="282939" x="2438400" y="4540250"/>
          <p14:tracePt t="282955" x="2425700" y="4540250"/>
          <p14:tracePt t="282972" x="2387600" y="4540250"/>
          <p14:tracePt t="282989" x="2349500" y="4546600"/>
          <p14:tracePt t="282993" x="2324100" y="4552950"/>
          <p14:tracePt t="283005" x="2298700" y="4552950"/>
          <p14:tracePt t="283023" x="2273300" y="4565650"/>
          <p14:tracePt t="283026" x="2266950" y="4565650"/>
          <p14:tracePt t="283038" x="2247900" y="4565650"/>
          <p14:tracePt t="283055" x="2241550" y="4565650"/>
          <p14:tracePt t="283096" x="2235200" y="4565650"/>
          <p14:tracePt t="283137" x="2228850" y="4572000"/>
          <p14:tracePt t="283217" x="2222500" y="4578350"/>
          <p14:tracePt t="283225" x="2222500" y="4584700"/>
          <p14:tracePt t="283240" x="2216150" y="4584700"/>
          <p14:tracePt t="283247" x="2209800" y="4597400"/>
          <p14:tracePt t="283264" x="2197100" y="4603750"/>
          <p14:tracePt t="283279" x="2190750" y="4610100"/>
          <p14:tracePt t="283377" x="2171700" y="4616450"/>
          <p14:tracePt t="283593" x="2165350" y="4622800"/>
          <p14:tracePt t="283608" x="2146300" y="4629150"/>
          <p14:tracePt t="283625" x="2127250" y="4635500"/>
          <p14:tracePt t="283634" x="2120900" y="4635500"/>
          <p14:tracePt t="283641" x="2101850" y="4641850"/>
          <p14:tracePt t="283651" x="2089150" y="4641850"/>
          <p14:tracePt t="283668" x="2076450" y="4648200"/>
          <p14:tracePt t="285370" x="2127250" y="4648200"/>
          <p14:tracePt t="285378" x="2197100" y="4648200"/>
          <p14:tracePt t="285385" x="2254250" y="4654550"/>
          <p14:tracePt t="285394" x="2292350" y="4667250"/>
          <p14:tracePt t="285411" x="2336800" y="4673600"/>
          <p14:tracePt t="285428" x="2362200" y="4673600"/>
          <p14:tracePt t="285434" x="2368550" y="4673600"/>
          <p14:tracePt t="285444" x="2381250" y="4673600"/>
          <p14:tracePt t="285461" x="2406650" y="4673600"/>
          <p14:tracePt t="285467" x="2425700" y="4673600"/>
          <p14:tracePt t="285478" x="2432050" y="4673600"/>
          <p14:tracePt t="285494" x="2457450" y="4673600"/>
          <p14:tracePt t="285500" x="2482850" y="4673600"/>
          <p14:tracePt t="285512" x="2508250" y="4673600"/>
          <p14:tracePt t="285528" x="2603500" y="4692650"/>
          <p14:tracePt t="285544" x="2641600" y="4692650"/>
          <p14:tracePt t="285561" x="2730500" y="4711700"/>
          <p14:tracePt t="285578" x="2762250" y="4711700"/>
          <p14:tracePt t="285595" x="2787650" y="4711700"/>
          <p14:tracePt t="285611" x="2794000" y="4711700"/>
          <p14:tracePt t="285628" x="2800350" y="4718050"/>
          <p14:tracePt t="285649" x="2813050" y="4718050"/>
          <p14:tracePt t="285673" x="2819400" y="4718050"/>
          <p14:tracePt t="285683" x="2825750" y="4718050"/>
          <p14:tracePt t="285694" x="2838450" y="4718050"/>
          <p14:tracePt t="285711" x="2876550" y="4718050"/>
          <p14:tracePt t="285715" x="2908300" y="4718050"/>
          <p14:tracePt t="285728" x="2971800" y="4718050"/>
          <p14:tracePt t="285744" x="2997200" y="4718050"/>
          <p14:tracePt t="285761" x="3016250" y="4718050"/>
          <p14:tracePt t="285778" x="3022600" y="4718050"/>
          <p14:tracePt t="285946" x="3016250" y="4718050"/>
          <p14:tracePt t="285954" x="2984500" y="4718050"/>
          <p14:tracePt t="285962" x="2959100" y="4718050"/>
          <p14:tracePt t="285985" x="2882900" y="4705350"/>
          <p14:tracePt t="285989" x="2832100" y="4699000"/>
          <p14:tracePt t="286001" x="2730500" y="4686300"/>
          <p14:tracePt t="286017" x="2609850" y="4667250"/>
          <p14:tracePt t="286034" x="2501900" y="4654550"/>
          <p14:tracePt t="286050" x="2425700" y="4641850"/>
          <p14:tracePt t="286067" x="2330450" y="4641850"/>
          <p14:tracePt t="286083" x="2222500" y="4641850"/>
          <p14:tracePt t="286100" x="2127250" y="4641850"/>
          <p14:tracePt t="286117" x="2025650" y="4641850"/>
          <p14:tracePt t="286133" x="1917700" y="4629150"/>
          <p14:tracePt t="286150" x="1809750" y="4629150"/>
          <p14:tracePt t="286166" x="1708150" y="4629150"/>
          <p14:tracePt t="286170" x="1651000" y="4629150"/>
          <p14:tracePt t="286184" x="1600200" y="4629150"/>
          <p14:tracePt t="286186" x="1555750" y="4629150"/>
          <p14:tracePt t="286200" x="1466850" y="4629150"/>
          <p14:tracePt t="286217" x="1428750" y="4629150"/>
          <p14:tracePt t="286233" x="1397000" y="4629150"/>
          <p14:tracePt t="286250" x="1377950" y="4629150"/>
          <p14:tracePt t="286306" x="1365250" y="4629150"/>
          <p14:tracePt t="286314" x="1358900" y="4629150"/>
          <p14:tracePt t="286330" x="1346200" y="4629150"/>
          <p14:tracePt t="286340" x="1333500" y="4629150"/>
          <p14:tracePt t="286353" x="1320800" y="4635500"/>
          <p14:tracePt t="286367" x="1301750" y="4648200"/>
          <p14:tracePt t="286384" x="1295400" y="4654550"/>
          <p14:tracePt t="286530" x="1301750" y="4654550"/>
          <p14:tracePt t="286539" x="1314450" y="4654550"/>
          <p14:tracePt t="286551" x="1333500" y="4654550"/>
          <p14:tracePt t="286568" x="1416050" y="4660900"/>
          <p14:tracePt t="286572" x="1473200" y="4660900"/>
          <p14:tracePt t="286585" x="1651000" y="4686300"/>
          <p14:tracePt t="286601" x="1866900" y="4705350"/>
          <p14:tracePt t="286617" x="2082800" y="4711700"/>
          <p14:tracePt t="286634" x="2247900" y="4730750"/>
          <p14:tracePt t="286650" x="2305050" y="4737100"/>
          <p14:tracePt t="286667" x="2317750" y="4737100"/>
          <p14:tracePt t="286754" x="2330450" y="4737100"/>
          <p14:tracePt t="286771" x="2336800" y="4737100"/>
          <p14:tracePt t="286778" x="2343150" y="4737100"/>
          <p14:tracePt t="286788" x="2362200" y="4743450"/>
          <p14:tracePt t="286801" x="2400300" y="4743450"/>
          <p14:tracePt t="286817" x="2438400" y="4743450"/>
          <p14:tracePt t="286834" x="2470150" y="4743450"/>
          <p14:tracePt t="286851" x="2495550" y="4743450"/>
          <p14:tracePt t="286868" x="2501900" y="4743450"/>
          <p14:tracePt t="286891" x="2508250" y="4743450"/>
          <p14:tracePt t="287042" x="2514600" y="4743450"/>
          <p14:tracePt t="287091" x="2520950" y="4743450"/>
          <p14:tracePt t="287099" x="2527300" y="4743450"/>
          <p14:tracePt t="287107" x="2540000" y="4743450"/>
          <p14:tracePt t="287117" x="2559050" y="4743450"/>
          <p14:tracePt t="287134" x="2616200" y="4749800"/>
          <p14:tracePt t="287140" x="2641600" y="4762500"/>
          <p14:tracePt t="287151" x="2673350" y="4762500"/>
          <p14:tracePt t="287168" x="2698750" y="4762500"/>
          <p14:tracePt t="287171" x="2711450" y="4762500"/>
          <p14:tracePt t="287184" x="2717800" y="4762500"/>
          <p14:tracePt t="287290" x="2724150" y="4762500"/>
          <p14:tracePt t="287307" x="2730500" y="4762500"/>
          <p14:tracePt t="287314" x="2736850" y="4762500"/>
          <p14:tracePt t="287324" x="2743200" y="4762500"/>
          <p14:tracePt t="287335" x="2749550" y="4762500"/>
          <p14:tracePt t="287352" x="2755900" y="4762500"/>
          <p14:tracePt t="287507" x="2768600" y="4762500"/>
          <p14:tracePt t="287579" x="2774950" y="4762500"/>
          <p14:tracePt t="287588" x="2781300" y="4762500"/>
          <p14:tracePt t="287594" x="2787650" y="4762500"/>
          <p14:tracePt t="287611" x="2800350" y="4762500"/>
          <p14:tracePt t="287627" x="2806700" y="4762500"/>
          <p14:tracePt t="287643" x="2813050" y="4762500"/>
          <p14:tracePt t="287666" x="2825750" y="4762500"/>
          <p14:tracePt t="287682" x="2838450" y="4762500"/>
          <p14:tracePt t="287689" x="2857500" y="4762500"/>
          <p14:tracePt t="287701" x="2870200" y="4762500"/>
          <p14:tracePt t="287718" x="2914650" y="4762500"/>
          <p14:tracePt t="287735" x="2940050" y="4762500"/>
          <p14:tracePt t="287752" x="2952750" y="4762500"/>
          <p14:tracePt t="287768" x="2965450" y="4762500"/>
          <p14:tracePt t="287785" x="2971800" y="4762500"/>
          <p14:tracePt t="288012" x="2978150" y="4762500"/>
          <p14:tracePt t="288043" x="2984500" y="4743450"/>
          <p14:tracePt t="288060" x="2984500" y="4737100"/>
          <p14:tracePt t="288067" x="3003550" y="4705350"/>
          <p14:tracePt t="288076" x="3016250" y="4692650"/>
          <p14:tracePt t="288087" x="3022600" y="4686300"/>
          <p14:tracePt t="288103" x="3035300" y="4667250"/>
          <p14:tracePt t="288109" x="3048000" y="4654550"/>
          <p14:tracePt t="288120" x="3060700" y="4641850"/>
          <p14:tracePt t="288138" x="3067050" y="4635500"/>
          <p14:tracePt t="288156" x="3067050" y="4629150"/>
          <p14:tracePt t="288209" x="3067050" y="4622800"/>
          <p14:tracePt t="288225" x="3067050" y="4616450"/>
          <p14:tracePt t="288241" x="3067050" y="4610100"/>
          <p14:tracePt t="288258" x="3067050" y="4597400"/>
          <p14:tracePt t="288266" x="3060700" y="4597400"/>
          <p14:tracePt t="288274" x="3054350" y="4591050"/>
          <p14:tracePt t="288291" x="3048000" y="4578350"/>
          <p14:tracePt t="288303" x="3041650" y="4578350"/>
          <p14:tracePt t="288320" x="3035300" y="4572000"/>
          <p14:tracePt t="288337" x="3016250" y="4559300"/>
          <p14:tracePt t="288353" x="3009900" y="4546600"/>
          <p14:tracePt t="288370" x="2984500" y="4527550"/>
          <p14:tracePt t="288387" x="2965450" y="4508500"/>
          <p14:tracePt t="288404" x="2959100" y="4495800"/>
          <p14:tracePt t="288420" x="2940050" y="4476750"/>
          <p14:tracePt t="288437" x="2914650" y="4457700"/>
          <p14:tracePt t="288454" x="2908300" y="4451350"/>
          <p14:tracePt t="288470" x="2889250" y="4432300"/>
          <p14:tracePt t="288476" x="2882900" y="4432300"/>
          <p14:tracePt t="288487" x="2863850" y="4432300"/>
          <p14:tracePt t="288504" x="2825750" y="4419600"/>
          <p14:tracePt t="288509" x="2806700" y="4419600"/>
          <p14:tracePt t="288521" x="2781300" y="4406900"/>
          <p14:tracePt t="288538" x="2717800" y="4394200"/>
          <p14:tracePt t="288554" x="2679700" y="4375150"/>
          <p14:tracePt t="288570" x="2635250" y="4375150"/>
          <p14:tracePt t="288587" x="2590800" y="4362450"/>
          <p14:tracePt t="288604" x="2527300" y="4337050"/>
          <p14:tracePt t="288620" x="2470150" y="4330700"/>
          <p14:tracePt t="288637" x="2413000" y="4324350"/>
          <p14:tracePt t="288654" x="2349500" y="4324350"/>
          <p14:tracePt t="288670" x="2273300" y="4324350"/>
          <p14:tracePt t="288675" x="2241550" y="4324350"/>
          <p14:tracePt t="288690" x="2184400" y="4324350"/>
          <p14:tracePt t="288692" x="2152650" y="4324350"/>
          <p14:tracePt t="288704" x="2089150" y="4324350"/>
          <p14:tracePt t="288723" x="1930400" y="4324350"/>
          <p14:tracePt t="288738" x="1873250" y="4324350"/>
          <p14:tracePt t="288754" x="1841500" y="4324350"/>
          <p14:tracePt t="288771" x="1771650" y="4324350"/>
          <p14:tracePt t="288787" x="1720850" y="4324350"/>
          <p14:tracePt t="288804" x="1701800" y="4324350"/>
          <p14:tracePt t="288821" x="1689100" y="4324350"/>
          <p14:tracePt t="288837" x="1670050" y="4324350"/>
          <p14:tracePt t="288860" x="1663700" y="4324350"/>
          <p14:tracePt t="288877" x="1651000" y="4324350"/>
          <p14:tracePt t="288887" x="1644650" y="4324350"/>
          <p14:tracePt t="288904" x="1619250" y="4343400"/>
          <p14:tracePt t="288909" x="1612900" y="4349750"/>
          <p14:tracePt t="288923" x="1600200" y="4362450"/>
          <p14:tracePt t="288926" x="1593850" y="4368800"/>
          <p14:tracePt t="288939" x="1574800" y="4381500"/>
          <p14:tracePt t="288954" x="1568450" y="4387850"/>
          <p14:tracePt t="288971" x="1549400" y="4394200"/>
          <p14:tracePt t="288987" x="1536700" y="4400550"/>
          <p14:tracePt t="289004" x="1530350" y="4406900"/>
          <p14:tracePt t="289020" x="1524000" y="4406900"/>
          <p14:tracePt t="289037" x="1517650" y="4413250"/>
          <p14:tracePt t="289059" x="1511300" y="4419600"/>
          <p14:tracePt t="289083" x="1498600" y="4425950"/>
          <p14:tracePt t="289098" x="1492250" y="4432300"/>
          <p14:tracePt t="289114" x="1485900" y="4438650"/>
          <p14:tracePt t="289131" x="1473200" y="4451350"/>
          <p14:tracePt t="289141" x="1466850" y="4457700"/>
          <p14:tracePt t="289154" x="1454150" y="4470400"/>
          <p14:tracePt t="289171" x="1441450" y="4483100"/>
          <p14:tracePt t="289187" x="1441450" y="4489450"/>
          <p14:tracePt t="289204" x="1435100" y="4495800"/>
          <p14:tracePt t="289221" x="1435100" y="4502150"/>
          <p14:tracePt t="289237" x="1435100" y="4508500"/>
          <p14:tracePt t="289267" x="1435100" y="4514850"/>
          <p14:tracePt t="289276" x="1435100" y="4527550"/>
          <p14:tracePt t="289293" x="1435100" y="4533900"/>
          <p14:tracePt t="289308" x="1435100" y="4540250"/>
          <p14:tracePt t="289323" x="1435100" y="4552950"/>
          <p14:tracePt t="289338" x="1435100" y="4559300"/>
          <p14:tracePt t="289374" x="1435100" y="4572000"/>
          <p14:tracePt t="289404" x="1435100" y="4578350"/>
          <p14:tracePt t="289459" x="1435100" y="4584700"/>
          <p14:tracePt t="289486" x="1435100" y="4591050"/>
          <p14:tracePt t="289515" x="1447800" y="4597400"/>
          <p14:tracePt t="289540" x="1454150" y="4603750"/>
          <p14:tracePt t="289548" x="1454150" y="4610100"/>
          <p14:tracePt t="289556" x="1460500" y="4610100"/>
          <p14:tracePt t="289571" x="1485900" y="4622800"/>
          <p14:tracePt t="289588" x="1498600" y="4622800"/>
          <p14:tracePt t="289604" x="1511300" y="4629150"/>
          <p14:tracePt t="289621" x="1517650" y="4629150"/>
          <p14:tracePt t="289638" x="1543050" y="4629150"/>
          <p14:tracePt t="289655" x="1568450" y="4629150"/>
          <p14:tracePt t="289671" x="1600200" y="4641850"/>
          <p14:tracePt t="289676" x="1619250" y="4641850"/>
          <p14:tracePt t="289688" x="1638300" y="4641850"/>
          <p14:tracePt t="289704" x="1670050" y="4654550"/>
          <p14:tracePt t="289707" x="1682750" y="4654550"/>
          <p14:tracePt t="289722" x="1689100" y="4654550"/>
          <p14:tracePt t="289738" x="1701800" y="4654550"/>
          <p14:tracePt t="289867" x="1708150" y="4654550"/>
          <p14:tracePt t="289876" x="1714500" y="4654550"/>
          <p14:tracePt t="289883" x="1727200" y="4654550"/>
          <p14:tracePt t="289892" x="1739900" y="4660900"/>
          <p14:tracePt t="289905" x="1752600" y="4660900"/>
          <p14:tracePt t="289922" x="1778000" y="4660900"/>
          <p14:tracePt t="289925" x="1797050" y="4667250"/>
          <p14:tracePt t="289938" x="1809750" y="4667250"/>
          <p14:tracePt t="289955" x="1847850" y="4667250"/>
          <p14:tracePt t="289971" x="1873250" y="4679950"/>
          <p14:tracePt t="289988" x="1885950" y="4679950"/>
          <p14:tracePt t="290060" x="1892300" y="4679950"/>
          <p14:tracePt t="290068" x="1898650" y="4679950"/>
          <p14:tracePt t="290077" x="1905000" y="4686300"/>
          <p14:tracePt t="290088" x="1917700" y="4686300"/>
          <p14:tracePt t="290107" x="1943100" y="4692650"/>
          <p14:tracePt t="290111" x="1955800" y="4692650"/>
          <p14:tracePt t="290123" x="1981200" y="4699000"/>
          <p14:tracePt t="290139" x="2012950" y="4699000"/>
          <p14:tracePt t="290155" x="2057400" y="4711700"/>
          <p14:tracePt t="290172" x="2095500" y="4711700"/>
          <p14:tracePt t="290188" x="2127250" y="4718050"/>
          <p14:tracePt t="290205" x="2171700" y="4724400"/>
          <p14:tracePt t="290222" x="2203450" y="4724400"/>
          <p14:tracePt t="290238" x="2222500" y="4730750"/>
          <p14:tracePt t="290255" x="2228850" y="4730750"/>
          <p14:tracePt t="290271" x="2235200" y="4730750"/>
          <p14:tracePt t="294838" x="2247900" y="4730750"/>
          <p14:tracePt t="294846" x="2254250" y="4730750"/>
          <p14:tracePt t="294854" x="2260600" y="4730750"/>
          <p14:tracePt t="294865" x="2279650" y="4730750"/>
          <p14:tracePt t="294882" x="2381250" y="4756150"/>
          <p14:tracePt t="294887" x="2425700" y="4781550"/>
          <p14:tracePt t="294898" x="2482850" y="4794250"/>
          <p14:tracePt t="294915" x="2584450" y="4845050"/>
          <p14:tracePt t="294920" x="2616200" y="4857750"/>
          <p14:tracePt t="294932" x="2628900" y="4870450"/>
          <p14:tracePt t="294937" x="2647950" y="4876800"/>
          <p14:tracePt t="294948" x="2673350" y="4895850"/>
          <p14:tracePt t="294965" x="2762250" y="4940300"/>
          <p14:tracePt t="294982" x="2857500" y="4978400"/>
          <p14:tracePt t="294998" x="2927350" y="5016500"/>
          <p14:tracePt t="295015" x="3022600" y="5054600"/>
          <p14:tracePt t="295032" x="3105150" y="5111750"/>
          <p14:tracePt t="295048" x="3168650" y="5130800"/>
          <p14:tracePt t="295065" x="3232150" y="5156200"/>
          <p14:tracePt t="295070" x="3263900" y="5162550"/>
          <p14:tracePt t="295082" x="3302000" y="5181600"/>
          <p14:tracePt t="295098" x="3390900" y="5200650"/>
          <p14:tracePt t="295103" x="3448050" y="5226050"/>
          <p14:tracePt t="295115" x="3492500" y="5238750"/>
          <p14:tracePt t="295132" x="3613150" y="5283200"/>
          <p14:tracePt t="295134" x="3670300" y="5314950"/>
          <p14:tracePt t="295148" x="3784600" y="5353050"/>
          <p14:tracePt t="295165" x="3898900" y="5403850"/>
          <p14:tracePt t="295182" x="3981450" y="5441950"/>
          <p14:tracePt t="295198" x="4019550" y="5454650"/>
          <p14:tracePt t="295215" x="4038600" y="5461000"/>
          <p14:tracePt t="295232" x="4044950" y="5461000"/>
          <p14:tracePt t="296125" x="4057650" y="5461000"/>
          <p14:tracePt t="296134" x="4064000" y="5461000"/>
          <p14:tracePt t="296141" x="4070350" y="5461000"/>
          <p14:tracePt t="296149" x="4083050" y="5461000"/>
          <p14:tracePt t="296166" x="4108450" y="5467350"/>
          <p14:tracePt t="296182" x="4146550" y="5492750"/>
          <p14:tracePt t="296199" x="4178300" y="5511800"/>
          <p14:tracePt t="296216" x="4197350" y="5524500"/>
          <p14:tracePt t="296232" x="4222750" y="5543550"/>
          <p14:tracePt t="296249" x="4229100" y="5549900"/>
          <p14:tracePt t="296266" x="4248150" y="5568950"/>
          <p14:tracePt t="296282" x="4254500" y="5568950"/>
          <p14:tracePt t="296299" x="4260850" y="5575300"/>
          <p14:tracePt t="296316" x="4267200" y="5575300"/>
          <p14:tracePt t="296333" x="4279900" y="5575300"/>
          <p14:tracePt t="296352" x="4279900" y="5581650"/>
          <p14:tracePt t="296366" x="4286250" y="5588000"/>
          <p14:tracePt t="296389" x="4292600" y="5588000"/>
          <p14:tracePt t="296775" x="4298950" y="5594350"/>
          <p14:tracePt t="296791" x="4298950" y="5607050"/>
          <p14:tracePt t="296800" x="4292600" y="5607050"/>
          <p14:tracePt t="296813" x="4286250" y="5613400"/>
          <p14:tracePt t="296830" x="4235450" y="5632450"/>
          <p14:tracePt t="296846" x="4197350" y="5651500"/>
          <p14:tracePt t="296862" x="4152900" y="5670550"/>
          <p14:tracePt t="296879" x="4114800" y="5689600"/>
          <p14:tracePt t="296896" x="4083050" y="5708650"/>
          <p14:tracePt t="296912" x="4057650" y="5727700"/>
          <p14:tracePt t="296929" x="4038600" y="5740400"/>
          <p14:tracePt t="296946" x="4019550" y="5740400"/>
          <p14:tracePt t="296962" x="4006850" y="5753100"/>
          <p14:tracePt t="296979" x="4000500" y="5759450"/>
          <p14:tracePt t="297000" x="3994150" y="5759450"/>
          <p14:tracePt t="297033" x="3987800" y="5765800"/>
          <p14:tracePt t="297049" x="3987800" y="5772150"/>
          <p14:tracePt t="297055" x="3981450" y="5772150"/>
          <p14:tracePt t="297063" x="3981450" y="5778500"/>
          <p14:tracePt t="297080" x="3981450" y="5791200"/>
          <p14:tracePt t="297096" x="3981450" y="5803900"/>
          <p14:tracePt t="297113" x="3981450" y="5822950"/>
          <p14:tracePt t="297130" x="3981450" y="5835650"/>
          <p14:tracePt t="297146" x="3968750" y="5861050"/>
          <p14:tracePt t="297163" x="3968750" y="5880100"/>
          <p14:tracePt t="297180" x="3962400" y="5905500"/>
          <p14:tracePt t="297186" x="3949700" y="5924550"/>
          <p14:tracePt t="297201" x="3949700" y="5930900"/>
          <p14:tracePt t="297214" x="3930650" y="5988050"/>
          <p14:tracePt t="297229" x="3917950" y="6019800"/>
          <p14:tracePt t="297246" x="3905250" y="6064250"/>
          <p14:tracePt t="297263" x="3892550" y="6115050"/>
          <p14:tracePt t="297279" x="3879850" y="6146800"/>
          <p14:tracePt t="297296" x="3867150" y="6178550"/>
          <p14:tracePt t="297313" x="3860800" y="6197600"/>
          <p14:tracePt t="297330" x="3848100" y="6210300"/>
          <p14:tracePt t="297347" x="3841750" y="6223000"/>
          <p14:tracePt t="297363" x="3835400" y="6229350"/>
          <p14:tracePt t="297380" x="3822700" y="6229350"/>
          <p14:tracePt t="297385" x="3816350" y="6235700"/>
          <p14:tracePt t="297397" x="3810000" y="6248400"/>
          <p14:tracePt t="297413" x="3784600" y="6254750"/>
          <p14:tracePt t="297429" x="3771900" y="6254750"/>
          <p14:tracePt t="297446" x="3759200" y="6254750"/>
          <p14:tracePt t="297463" x="3752850" y="6261100"/>
          <p14:tracePt t="297480" x="3740150" y="6267450"/>
          <p14:tracePt t="297496" x="3733800" y="6267450"/>
          <p14:tracePt t="297513" x="3714750" y="6267450"/>
          <p14:tracePt t="297529" x="3676650" y="6273800"/>
          <p14:tracePt t="297546" x="3651250" y="6273800"/>
          <p14:tracePt t="297563" x="3632200" y="6280150"/>
          <p14:tracePt t="297567" x="3619500" y="6280150"/>
          <p14:tracePt t="297580" x="3613150" y="6280150"/>
          <p14:tracePt t="297596" x="3606800" y="6280150"/>
          <p14:tracePt t="297613" x="3594100" y="6280150"/>
          <p14:tracePt t="297638" x="3581400" y="6280150"/>
          <p14:tracePt t="297655" x="3575050" y="6286500"/>
          <p14:tracePt t="297678" x="3568700" y="6286500"/>
          <p14:tracePt t="297702" x="3549650" y="6292850"/>
          <p14:tracePt t="297759" x="3549650" y="6299200"/>
          <p14:tracePt t="297847" x="3543300" y="6299200"/>
          <p14:tracePt t="297863" x="3536950" y="6299200"/>
          <p14:tracePt t="297879" x="3530600" y="6299200"/>
          <p14:tracePt t="297886" x="3524250" y="6299200"/>
          <p14:tracePt t="297897" x="3517900" y="6299200"/>
          <p14:tracePt t="297913" x="3511550" y="6299200"/>
          <p14:tracePt t="297930" x="3505200" y="6299200"/>
          <p14:tracePt t="297946" x="3498850" y="6299200"/>
          <p14:tracePt t="297963" x="3486150" y="6299200"/>
          <p14:tracePt t="297980" x="3479800" y="6299200"/>
          <p14:tracePt t="298001" x="3473450" y="6299200"/>
          <p14:tracePt t="298016" x="3467100" y="6299200"/>
          <p14:tracePt t="298032" x="3460750" y="6299200"/>
          <p14:tracePt t="298048" x="3454400" y="6299200"/>
          <p14:tracePt t="298270" x="3448050" y="6299200"/>
          <p14:tracePt t="298295" x="3441700" y="6299200"/>
          <p14:tracePt t="298303" x="3435350" y="6305550"/>
          <p14:tracePt t="298335" x="3429000" y="6311900"/>
          <p14:tracePt t="298344" x="3409950" y="6311900"/>
          <p14:tracePt t="298352" x="3403600" y="6311900"/>
          <p14:tracePt t="298361" x="3384550" y="6311900"/>
          <p14:tracePt t="298378" x="3352800" y="6311900"/>
          <p14:tracePt t="298394" x="3327400" y="6311900"/>
          <p14:tracePt t="298411" x="3295650" y="6311900"/>
          <p14:tracePt t="298427" x="3276600" y="6311900"/>
          <p14:tracePt t="298444" x="3257550" y="6311900"/>
          <p14:tracePt t="298461" x="3244850" y="6311900"/>
          <p14:tracePt t="298495" x="3238500" y="6311900"/>
          <p14:tracePt t="298503" x="3232150" y="6311900"/>
          <p14:tracePt t="298760" x="3232150" y="6305550"/>
          <p14:tracePt t="298872" x="3232150" y="6299200"/>
          <p14:tracePt t="298888" x="3244850" y="6292850"/>
          <p14:tracePt t="298904" x="3257550" y="6286500"/>
          <p14:tracePt t="298911" x="3282950" y="6267450"/>
          <p14:tracePt t="298919" x="3295650" y="6261100"/>
          <p14:tracePt t="298930" x="3314700" y="6254750"/>
          <p14:tracePt t="298947" x="3403600" y="6210300"/>
          <p14:tracePt t="298964" x="3536950" y="6134100"/>
          <p14:tracePt t="298969" x="3638550" y="6070600"/>
          <p14:tracePt t="298980" x="3721100" y="6026150"/>
          <p14:tracePt t="299000" x="3943350" y="5886450"/>
          <p14:tracePt t="299015" x="4032250" y="5822950"/>
          <p14:tracePt t="299030" x="4083050" y="5778500"/>
          <p14:tracePt t="299047" x="4114800" y="5746750"/>
          <p14:tracePt t="299064" x="4133850" y="5727700"/>
          <p14:tracePt t="299081" x="4140200" y="5721350"/>
          <p14:tracePt t="299097" x="4140200" y="5715000"/>
          <p14:tracePt t="299114" x="4140200" y="5708650"/>
          <p14:tracePt t="299384" x="4140200" y="5702300"/>
          <p14:tracePt t="299408" x="4133850" y="5702300"/>
          <p14:tracePt t="299440" x="4127500" y="5702300"/>
          <p14:tracePt t="299456" x="4121150" y="5702300"/>
          <p14:tracePt t="299481" x="4114800" y="5702300"/>
          <p14:tracePt t="299545" x="4108450" y="5702300"/>
          <p14:tracePt t="299552" x="4102100" y="5702300"/>
          <p14:tracePt t="300426" x="4095750" y="5702300"/>
          <p14:tracePt t="300432" x="4089400" y="5702300"/>
          <p14:tracePt t="300441" x="4083050" y="5708650"/>
          <p14:tracePt t="300451" x="4076700" y="5721350"/>
          <p14:tracePt t="300467" x="4051300" y="5727700"/>
          <p14:tracePt t="300484" x="4025900" y="5753100"/>
          <p14:tracePt t="300500" x="3994150" y="5765800"/>
          <p14:tracePt t="300517" x="3962400" y="5791200"/>
          <p14:tracePt t="300520" x="3949700" y="5791200"/>
          <p14:tracePt t="300533" x="3937000" y="5797550"/>
          <p14:tracePt t="300550" x="3917950" y="5822950"/>
          <p14:tracePt t="300553" x="3905250" y="5835650"/>
          <p14:tracePt t="300567" x="3886200" y="5842000"/>
          <p14:tracePt t="300584" x="3879850" y="5848350"/>
          <p14:tracePt t="300600" x="3873500" y="5854700"/>
          <p14:tracePt t="300696" x="3867150" y="5854700"/>
          <p14:tracePt t="301465" x="3879850" y="5854700"/>
          <p14:tracePt t="301473" x="3886200" y="5854700"/>
          <p14:tracePt t="301481" x="3892550" y="5848350"/>
          <p14:tracePt t="301490" x="3911600" y="5842000"/>
          <p14:tracePt t="301507" x="3930650" y="5842000"/>
          <p14:tracePt t="301524" x="3943350" y="5835650"/>
          <p14:tracePt t="301540" x="3962400" y="5829300"/>
          <p14:tracePt t="301579" x="3968750" y="5822950"/>
          <p14:tracePt t="301594" x="3981450" y="5822950"/>
          <p14:tracePt t="301600" x="3987800" y="5816600"/>
          <p14:tracePt t="301616" x="3994150" y="5810250"/>
          <p14:tracePt t="301640" x="4000500" y="5803900"/>
          <p14:tracePt t="301681" x="4013200" y="5803900"/>
          <p14:tracePt t="301696" x="4019550" y="5803900"/>
          <p14:tracePt t="301705" x="4032250" y="5803900"/>
          <p14:tracePt t="301712" x="4044950" y="5791200"/>
          <p14:tracePt t="301724" x="4070350" y="5784850"/>
          <p14:tracePt t="301740" x="4102100" y="5778500"/>
          <p14:tracePt t="301757" x="4191000" y="5746750"/>
          <p14:tracePt t="301762" x="4248150" y="5740400"/>
          <p14:tracePt t="301774" x="4311650" y="5715000"/>
          <p14:tracePt t="301792" x="4457700" y="5670550"/>
          <p14:tracePt t="301796" x="4521200" y="5645150"/>
          <p14:tracePt t="301808" x="4654550" y="5581650"/>
          <p14:tracePt t="301824" x="4705350" y="5556250"/>
          <p14:tracePt t="301827" x="4749800" y="5524500"/>
          <p14:tracePt t="301841" x="4813300" y="5486400"/>
          <p14:tracePt t="301857" x="4870450" y="5441950"/>
          <p14:tracePt t="301874" x="4902200" y="5422900"/>
          <p14:tracePt t="301890" x="4914900" y="5410200"/>
          <p14:tracePt t="301912" x="4921250" y="5403850"/>
          <p14:tracePt t="302478" x="4921250" y="5397500"/>
          <p14:tracePt t="302482" x="4914900" y="5397500"/>
          <p14:tracePt t="302498" x="4908550" y="5397500"/>
          <p14:tracePt t="302507" x="4895850" y="5410200"/>
          <p14:tracePt t="302522" x="4876800" y="5416550"/>
          <p14:tracePt t="302536" x="4857750" y="5429250"/>
          <p14:tracePt t="302552" x="4851400" y="5435600"/>
          <p14:tracePt t="302569" x="4838700" y="5448300"/>
          <p14:tracePt t="302585" x="4813300" y="5467350"/>
          <p14:tracePt t="302602" x="4800600" y="5473700"/>
          <p14:tracePt t="302619" x="4781550" y="5486400"/>
          <p14:tracePt t="302635" x="4768850" y="5499100"/>
          <p14:tracePt t="302737" x="4781550" y="5499100"/>
          <p14:tracePt t="302745" x="4787900" y="5499100"/>
          <p14:tracePt t="302752" x="4800600" y="5499100"/>
          <p14:tracePt t="302769" x="4845050" y="5480050"/>
          <p14:tracePt t="302786" x="4908550" y="5480050"/>
          <p14:tracePt t="302803" x="5003800" y="5473700"/>
          <p14:tracePt t="302819" x="5092700" y="5473700"/>
          <p14:tracePt t="302836" x="5168900" y="5473700"/>
          <p14:tracePt t="302852" x="5226050" y="5473700"/>
          <p14:tracePt t="302869" x="5276850" y="5473700"/>
          <p14:tracePt t="302886" x="5321300" y="5473700"/>
          <p14:tracePt t="302891" x="5340350" y="5473700"/>
          <p14:tracePt t="302902" x="5365750" y="5473700"/>
          <p14:tracePt t="302919" x="5422900" y="5486400"/>
          <p14:tracePt t="302923" x="5435600" y="5492750"/>
          <p14:tracePt t="302936" x="5467350" y="5499100"/>
          <p14:tracePt t="302938" x="5511800" y="5499100"/>
          <p14:tracePt t="302952" x="5600700" y="5518150"/>
          <p14:tracePt t="302969" x="5689600" y="5524500"/>
          <p14:tracePt t="302986" x="5759450" y="5537200"/>
          <p14:tracePt t="303002" x="5822950" y="5549900"/>
          <p14:tracePt t="303019" x="5924550" y="5556250"/>
          <p14:tracePt t="303036" x="5988050" y="5556250"/>
          <p14:tracePt t="303052" x="6032500" y="5556250"/>
          <p14:tracePt t="303069" x="6051550" y="5556250"/>
          <p14:tracePt t="303086" x="6057900" y="5556250"/>
          <p14:tracePt t="303103" x="6076950" y="5556250"/>
          <p14:tracePt t="303123" x="6083300" y="5556250"/>
          <p14:tracePt t="303136" x="6096000" y="5556250"/>
          <p14:tracePt t="303152" x="6121400" y="5556250"/>
          <p14:tracePt t="303169" x="6153150" y="5562600"/>
          <p14:tracePt t="303187" x="6216650" y="5581650"/>
          <p14:tracePt t="303202" x="6292850" y="5607050"/>
          <p14:tracePt t="303219" x="6381750" y="5619750"/>
          <p14:tracePt t="303236" x="6470650" y="5626100"/>
          <p14:tracePt t="303252" x="6534150" y="5626100"/>
          <p14:tracePt t="303269" x="6572250" y="5626100"/>
          <p14:tracePt t="303286" x="6578600" y="5626100"/>
          <p14:tracePt t="303303" x="6591300" y="5626100"/>
          <p14:tracePt t="310917" x="6597650" y="5626100"/>
          <p14:tracePt t="311027" x="6604000" y="5619750"/>
          <p14:tracePt t="311044" x="6610350" y="5613400"/>
          <p14:tracePt t="311051" x="6616700" y="5613400"/>
          <p14:tracePt t="311067" x="6623050" y="5607050"/>
          <p14:tracePt t="311091" x="6623050" y="5600700"/>
          <p14:tracePt t="311099" x="6629400" y="5594350"/>
          <p14:tracePt t="311115" x="6629400" y="5588000"/>
          <p14:tracePt t="311132" x="6629400" y="5581650"/>
          <p14:tracePt t="311149" x="6629400" y="5562600"/>
          <p14:tracePt t="311160" x="6629400" y="5556250"/>
          <p14:tracePt t="311176" x="6629400" y="5537200"/>
          <p14:tracePt t="311193" x="6629400" y="5511800"/>
          <p14:tracePt t="311199" x="6629400" y="5499100"/>
          <p14:tracePt t="311214" x="6629400" y="5480050"/>
          <p14:tracePt t="311226" x="6629400" y="5473700"/>
          <p14:tracePt t="311243" x="6610350" y="5441950"/>
          <p14:tracePt t="311260" x="6591300" y="5416550"/>
          <p14:tracePt t="311276" x="6572250" y="5403850"/>
          <p14:tracePt t="311293" x="6559550" y="5397500"/>
          <p14:tracePt t="311310" x="6540500" y="5384800"/>
          <p14:tracePt t="311327" x="6508750" y="5372100"/>
          <p14:tracePt t="311343" x="6464300" y="5346700"/>
          <p14:tracePt t="311360" x="6426200" y="5334000"/>
          <p14:tracePt t="311377" x="6381750" y="5314950"/>
          <p14:tracePt t="311393" x="6350000" y="5302250"/>
          <p14:tracePt t="311397" x="6343650" y="5302250"/>
          <p14:tracePt t="311410" x="6337300" y="5302250"/>
          <p14:tracePt t="311427" x="6330950" y="5295900"/>
          <p14:tracePt t="312174" x="6311900" y="5295900"/>
          <p14:tracePt t="312190" x="6305550" y="5295900"/>
          <p14:tracePt t="312197" x="6292850" y="5295900"/>
          <p14:tracePt t="312214" x="6280150" y="5295900"/>
          <p14:tracePt t="312230" x="6254750" y="5308600"/>
          <p14:tracePt t="312240" x="6229350" y="5314950"/>
          <p14:tracePt t="312249" x="6203950" y="5321300"/>
          <p14:tracePt t="312265" x="6115050" y="5346700"/>
          <p14:tracePt t="312282" x="6019800" y="5359400"/>
          <p14:tracePt t="312287" x="5962650" y="5384800"/>
          <p14:tracePt t="312299" x="5905500" y="5397500"/>
          <p14:tracePt t="312316" x="5784850" y="5435600"/>
          <p14:tracePt t="312317" x="5715000" y="5448300"/>
          <p14:tracePt t="312332" x="5594350" y="5492750"/>
          <p14:tracePt t="312349" x="5473700" y="5530850"/>
          <p14:tracePt t="312366" x="5359400" y="5562600"/>
          <p14:tracePt t="312382" x="5238750" y="5594350"/>
          <p14:tracePt t="312399" x="5124450" y="5632450"/>
          <p14:tracePt t="312416" x="5016500" y="5664200"/>
          <p14:tracePt t="312433" x="4914900" y="5689600"/>
          <p14:tracePt t="312449" x="4762500" y="5734050"/>
          <p14:tracePt t="312466" x="4629150" y="5765800"/>
          <p14:tracePt t="312471" x="4584700" y="5791200"/>
          <p14:tracePt t="312483" x="4521200" y="5803900"/>
          <p14:tracePt t="312501" x="4419600" y="5835650"/>
          <p14:tracePt t="312504" x="4362450" y="5842000"/>
          <p14:tracePt t="312517" x="4229100" y="5886450"/>
          <p14:tracePt t="312533" x="4089400" y="5924550"/>
          <p14:tracePt t="312549" x="3975100" y="5956300"/>
          <p14:tracePt t="312566" x="3867150" y="5988050"/>
          <p14:tracePt t="312583" x="3790950" y="6013450"/>
          <p14:tracePt t="312599" x="3752850" y="6032500"/>
          <p14:tracePt t="312616" x="3721100" y="6045200"/>
          <p14:tracePt t="312633" x="3695700" y="6064250"/>
          <p14:tracePt t="312650" x="3663950" y="6083300"/>
          <p14:tracePt t="312655" x="3638550" y="6096000"/>
          <p14:tracePt t="312666" x="3619500" y="6102350"/>
          <p14:tracePt t="312683" x="3587750" y="6115050"/>
          <p14:tracePt t="312689" x="3575050" y="6121400"/>
          <p14:tracePt t="312700" x="3556000" y="6127750"/>
          <p14:tracePt t="312716" x="3530600" y="6153150"/>
          <p14:tracePt t="312733" x="3517900" y="6165850"/>
          <p14:tracePt t="312991" x="3517900" y="6153150"/>
          <p14:tracePt t="312999" x="3517900" y="6140450"/>
          <p14:tracePt t="313007" x="3530600" y="6127750"/>
          <p14:tracePt t="313015" x="3543300" y="6115050"/>
          <p14:tracePt t="313032" x="3581400" y="6064250"/>
          <p14:tracePt t="313048" x="3632200" y="6019800"/>
          <p14:tracePt t="313065" x="3676650" y="5994400"/>
          <p14:tracePt t="313082" x="3714750" y="5969000"/>
          <p14:tracePt t="313099" x="3771900" y="5924550"/>
          <p14:tracePt t="313103" x="3810000" y="5880100"/>
          <p14:tracePt t="313115" x="3829050" y="5861050"/>
          <p14:tracePt t="313133" x="3873500" y="5810250"/>
          <p14:tracePt t="313136" x="3886200" y="5784850"/>
          <p14:tracePt t="313149" x="3911600" y="5746750"/>
          <p14:tracePt t="313165" x="3924300" y="5708650"/>
          <p14:tracePt t="313182" x="3949700" y="5683250"/>
          <p14:tracePt t="313199" x="3968750" y="5651500"/>
          <p14:tracePt t="313215" x="4006850" y="5613400"/>
          <p14:tracePt t="313232" x="4038600" y="5581650"/>
          <p14:tracePt t="313249" x="4064000" y="5537200"/>
          <p14:tracePt t="313265" x="4083050" y="5511800"/>
          <p14:tracePt t="313282" x="4102100" y="5480050"/>
          <p14:tracePt t="313299" x="4114800" y="5473700"/>
          <p14:tracePt t="313302" x="4127500" y="5461000"/>
          <p14:tracePt t="313315" x="4133850" y="5448300"/>
          <p14:tracePt t="313332" x="4140200" y="5429250"/>
          <p14:tracePt t="313335" x="4152900" y="5422900"/>
          <p14:tracePt t="313349" x="4159250" y="5416550"/>
          <p14:tracePt t="313365" x="4159250" y="5403850"/>
          <p14:tracePt t="313382" x="4165600" y="5397500"/>
          <p14:tracePt t="313399" x="4171950" y="5391150"/>
          <p14:tracePt t="313416" x="4178300" y="5384800"/>
          <p14:tracePt t="313432" x="4184650" y="5378450"/>
          <p14:tracePt t="313449" x="4197350" y="5365750"/>
          <p14:tracePt t="313465" x="4210050" y="5353050"/>
          <p14:tracePt t="313482" x="4267200" y="5327650"/>
          <p14:tracePt t="313499" x="4292600" y="5321300"/>
          <p14:tracePt t="313515" x="4324350" y="5295900"/>
          <p14:tracePt t="313518" x="4343400" y="5289550"/>
          <p14:tracePt t="313533" x="4356100" y="5283200"/>
          <p14:tracePt t="313549" x="4375150" y="5264150"/>
          <p14:tracePt t="313565" x="4381500" y="5257800"/>
          <p14:tracePt t="313582" x="4381500" y="5251450"/>
          <p14:tracePt t="313614" x="4381500" y="5245100"/>
          <p14:tracePt t="314359" x="4368800" y="5251450"/>
          <p14:tracePt t="314399" x="4356100" y="5251450"/>
          <p14:tracePt t="314424" x="4349750" y="5251450"/>
          <p14:tracePt t="314431" x="4343400" y="5251450"/>
          <p14:tracePt t="314440" x="4330700" y="5251450"/>
          <p14:tracePt t="314451" x="4324350" y="5251450"/>
          <p14:tracePt t="314468" x="4318000" y="5251450"/>
          <p14:tracePt t="314615" x="4311650" y="5251450"/>
          <p14:tracePt t="314783" x="4318000" y="5245100"/>
          <p14:tracePt t="314791" x="4324350" y="5238750"/>
          <p14:tracePt t="314801" x="4349750" y="5232400"/>
          <p14:tracePt t="314818" x="4381500" y="5226050"/>
          <p14:tracePt t="314824" x="4413250" y="5226050"/>
          <p14:tracePt t="314834" x="4438650" y="5219700"/>
          <p14:tracePt t="314851" x="4508500" y="5219700"/>
          <p14:tracePt t="314856" x="4546600" y="5219700"/>
          <p14:tracePt t="314868" x="4584700" y="5219700"/>
          <p14:tracePt t="314884" x="4641850" y="5219700"/>
          <p14:tracePt t="314888" x="4654550" y="5219700"/>
          <p14:tracePt t="314901" x="4673600" y="5219700"/>
          <p14:tracePt t="314917" x="4686300" y="5219700"/>
          <p14:tracePt t="314982" x="4692650" y="5219700"/>
          <p14:tracePt t="314998" x="4699000" y="5219700"/>
          <p14:tracePt t="315007" x="4711700" y="5219700"/>
          <p14:tracePt t="315018" x="4724400" y="5219700"/>
          <p14:tracePt t="315034" x="4768850" y="5219700"/>
          <p14:tracePt t="315041" x="4787900" y="5219700"/>
          <p14:tracePt t="315051" x="4819650" y="5219700"/>
          <p14:tracePt t="315068" x="4883150" y="5219700"/>
          <p14:tracePt t="315074" x="4914900" y="5219700"/>
          <p14:tracePt t="315087" x="4953000" y="5219700"/>
          <p14:tracePt t="315089" x="4972050" y="5219700"/>
          <p14:tracePt t="315102" x="5035550" y="5219700"/>
          <p14:tracePt t="315117" x="5105400" y="5219700"/>
          <p14:tracePt t="315134" x="5149850" y="5219700"/>
          <p14:tracePt t="315151" x="5200650" y="5219700"/>
          <p14:tracePt t="315168" x="5245100" y="5219700"/>
          <p14:tracePt t="315184" x="5276850" y="5219700"/>
          <p14:tracePt t="315201" x="5289550" y="5219700"/>
          <p14:tracePt t="315218" x="5295900" y="5219700"/>
          <p14:tracePt t="315262" x="5302250" y="5219700"/>
          <p14:tracePt t="315271" x="5308600" y="5219700"/>
          <p14:tracePt t="315288" x="5321300" y="5219700"/>
          <p14:tracePt t="315294" x="5327650" y="5219700"/>
          <p14:tracePt t="315305" x="5334000" y="5219700"/>
          <p14:tracePt t="315318" x="5372100" y="5219700"/>
          <p14:tracePt t="315334" x="5410200" y="5219700"/>
          <p14:tracePt t="315351" x="5480050" y="5219700"/>
          <p14:tracePt t="315368" x="5581650" y="5219700"/>
          <p14:tracePt t="315385" x="5689600" y="5219700"/>
          <p14:tracePt t="315401" x="5810250" y="5219700"/>
          <p14:tracePt t="315418" x="5892800" y="5219700"/>
          <p14:tracePt t="315435" x="5969000" y="5219700"/>
          <p14:tracePt t="315451" x="6026150" y="5219700"/>
          <p14:tracePt t="315456" x="6051550" y="5219700"/>
          <p14:tracePt t="315468" x="6057900" y="5219700"/>
          <p14:tracePt t="315485" x="6108700" y="5219700"/>
          <p14:tracePt t="315489" x="6121400" y="5219700"/>
          <p14:tracePt t="315502" x="6134100" y="5219700"/>
          <p14:tracePt t="315518" x="6140450" y="5219700"/>
          <p14:tracePt t="316207" x="6159500" y="5219700"/>
          <p14:tracePt t="316216" x="6165850" y="5219700"/>
          <p14:tracePt t="316223" x="6191250" y="5219700"/>
          <p14:tracePt t="316231" x="6216650" y="5219700"/>
          <p14:tracePt t="316247" x="6248400" y="5219700"/>
          <p14:tracePt t="316264" x="6280150" y="5219700"/>
          <p14:tracePt t="316281" x="6292850" y="5213350"/>
          <p14:tracePt t="316297" x="6299200" y="5213350"/>
          <p14:tracePt t="316416" x="6299200" y="5207000"/>
          <p14:tracePt t="316432" x="6280150" y="5207000"/>
          <p14:tracePt t="316440" x="6254750" y="5207000"/>
          <p14:tracePt t="316448" x="6223000" y="5194300"/>
          <p14:tracePt t="316465" x="6134100" y="5187950"/>
          <p14:tracePt t="316481" x="5975350" y="5168900"/>
          <p14:tracePt t="316498" x="5746750" y="5130800"/>
          <p14:tracePt t="316515" x="5505450" y="5092700"/>
          <p14:tracePt t="316531" x="5283200" y="5060950"/>
          <p14:tracePt t="316537" x="5187950" y="5060950"/>
          <p14:tracePt t="316548" x="5080000" y="5048250"/>
          <p14:tracePt t="316565" x="4902200" y="5041900"/>
          <p14:tracePt t="316572" x="4857750" y="5041900"/>
          <p14:tracePt t="316582" x="4813300" y="5041900"/>
          <p14:tracePt t="316600" x="4756150" y="5041900"/>
          <p14:tracePt t="316615" x="4743450" y="5041900"/>
          <p14:tracePt t="316618" x="4737100" y="5041900"/>
          <p14:tracePt t="316632" x="4718050" y="5041900"/>
          <p14:tracePt t="316648" x="4711700" y="5048250"/>
          <p14:tracePt t="316665" x="4692650" y="5048250"/>
          <p14:tracePt t="316682" x="4679950" y="5048250"/>
          <p14:tracePt t="316699" x="4641850" y="5054600"/>
          <p14:tracePt t="316705" x="4629150" y="5060950"/>
          <p14:tracePt t="316715" x="4603750" y="5060950"/>
          <p14:tracePt t="316731" x="4546600" y="5073650"/>
          <p14:tracePt t="316748" x="4470400" y="5080000"/>
          <p14:tracePt t="316765" x="4337050" y="5080000"/>
          <p14:tracePt t="316770" x="4267200" y="5080000"/>
          <p14:tracePt t="316782" x="4184650" y="5080000"/>
          <p14:tracePt t="316798" x="3962400" y="5080000"/>
          <p14:tracePt t="316815" x="3854450" y="5080000"/>
          <p14:tracePt t="316831" x="3784600" y="5086350"/>
          <p14:tracePt t="316848" x="3746500" y="5092700"/>
          <p14:tracePt t="316865" x="3733800" y="5099050"/>
          <p14:tracePt t="316881" x="3733800" y="5105400"/>
          <p14:tracePt t="316898" x="3721100" y="5105400"/>
          <p14:tracePt t="316915" x="3695700" y="5111750"/>
          <p14:tracePt t="316931" x="3651250" y="5137150"/>
          <p14:tracePt t="316948" x="3613150" y="5137150"/>
          <p14:tracePt t="316965" x="3568700" y="5143500"/>
          <p14:tracePt t="316968" x="3543300" y="5143500"/>
          <p14:tracePt t="316983" x="3524250" y="5149850"/>
          <p14:tracePt t="316985" x="3505200" y="5149850"/>
          <p14:tracePt t="316998" x="3479800" y="5149850"/>
          <p14:tracePt t="317000" x="3467100" y="5162550"/>
          <p14:tracePt t="317015" x="3454400" y="5162550"/>
          <p14:tracePt t="317031" x="3448050" y="5162550"/>
          <p14:tracePt t="317055" x="3441700" y="5168900"/>
          <p14:tracePt t="317071" x="3435350" y="5168900"/>
          <p14:tracePt t="317082" x="3429000" y="5168900"/>
          <p14:tracePt t="317099" x="3403600" y="5168900"/>
          <p14:tracePt t="317115" x="3384550" y="5168900"/>
          <p14:tracePt t="317132" x="3346450" y="5175250"/>
          <p14:tracePt t="317138" x="3340100" y="5175250"/>
          <p14:tracePt t="317149" x="3321050" y="5175250"/>
          <p14:tracePt t="317165" x="3289300" y="5175250"/>
          <p14:tracePt t="317171" x="3270250" y="5187950"/>
          <p14:tracePt t="317182" x="3251200" y="5187950"/>
          <p14:tracePt t="317198" x="3232150" y="5194300"/>
          <p14:tracePt t="317215" x="3206750" y="5194300"/>
          <p14:tracePt t="317231" x="3175000" y="5194300"/>
          <p14:tracePt t="317249" x="3130550" y="5194300"/>
          <p14:tracePt t="317265" x="3092450" y="5194300"/>
          <p14:tracePt t="317281" x="3067050" y="5194300"/>
          <p14:tracePt t="317298" x="3048000" y="5194300"/>
          <p14:tracePt t="317315" x="3035300" y="5194300"/>
          <p14:tracePt t="317332" x="2990850" y="5194300"/>
          <p14:tracePt t="317337" x="2952750" y="5187950"/>
          <p14:tracePt t="317348" x="2921000" y="5187950"/>
          <p14:tracePt t="317365" x="2851150" y="5175250"/>
          <p14:tracePt t="317370" x="2844800" y="5175250"/>
          <p14:tracePt t="317383" x="2819400" y="5175250"/>
          <p14:tracePt t="317387" x="2813050" y="5175250"/>
          <p14:tracePt t="317399" x="2806700" y="5175250"/>
          <p14:tracePt t="317641" x="2800350" y="5168900"/>
          <p14:tracePt t="317673" x="2800350" y="5162550"/>
          <p14:tracePt t="317700" x="2813050" y="5162550"/>
          <p14:tracePt t="317707" x="2819400" y="5162550"/>
          <p14:tracePt t="317715" x="2825750" y="5162550"/>
          <p14:tracePt t="317732" x="2851150" y="5162550"/>
          <p14:tracePt t="317749" x="2895600" y="5162550"/>
          <p14:tracePt t="317753" x="2908300" y="5162550"/>
          <p14:tracePt t="317765" x="2927350" y="5162550"/>
          <p14:tracePt t="317784" x="2965450" y="5162550"/>
          <p14:tracePt t="317799" x="2984500" y="5162550"/>
          <p14:tracePt t="317815" x="3003550" y="5162550"/>
          <p14:tracePt t="317832" x="3009900" y="5162550"/>
          <p14:tracePt t="317849" x="3022600" y="5162550"/>
          <p14:tracePt t="317865" x="3035300" y="5162550"/>
          <p14:tracePt t="317888" x="3048000" y="5162550"/>
          <p14:tracePt t="317899" x="3054350" y="5162550"/>
          <p14:tracePt t="317921" x="3060700" y="5162550"/>
          <p14:tracePt t="317938" x="3067050" y="5162550"/>
          <p14:tracePt t="317949" x="3073400" y="5162550"/>
          <p14:tracePt t="317965" x="3086100" y="5162550"/>
          <p14:tracePt t="317971" x="3105150" y="5162550"/>
          <p14:tracePt t="317983" x="3111500" y="5162550"/>
          <p14:tracePt t="317985" x="3130550" y="5162550"/>
          <p14:tracePt t="317999" x="3155950" y="5162550"/>
          <p14:tracePt t="318016" x="3225800" y="5162550"/>
          <p14:tracePt t="318032" x="3308350" y="5162550"/>
          <p14:tracePt t="318049" x="3371850" y="5162550"/>
          <p14:tracePt t="318065" x="3422650" y="5162550"/>
          <p14:tracePt t="318082" x="3479800" y="5168900"/>
          <p14:tracePt t="318099" x="3530600" y="5175250"/>
          <p14:tracePt t="318115" x="3562350" y="5181600"/>
          <p14:tracePt t="318132" x="3606800" y="5194300"/>
          <p14:tracePt t="318137" x="3625850" y="5194300"/>
          <p14:tracePt t="318149" x="3644900" y="5194300"/>
          <p14:tracePt t="318165" x="3689350" y="5194300"/>
          <p14:tracePt t="318170" x="3708400" y="5194300"/>
          <p14:tracePt t="318183" x="3740150" y="5200650"/>
          <p14:tracePt t="318185" x="3765550" y="5207000"/>
          <p14:tracePt t="318199" x="3784600" y="5207000"/>
          <p14:tracePt t="318201" x="3816350" y="5226050"/>
          <p14:tracePt t="318216" x="3867150" y="5226050"/>
          <p14:tracePt t="318232" x="3905250" y="5232400"/>
          <p14:tracePt t="318249" x="3968750" y="5238750"/>
          <p14:tracePt t="318265" x="4051300" y="5257800"/>
          <p14:tracePt t="318282" x="4114800" y="5257800"/>
          <p14:tracePt t="318299" x="4203700" y="5257800"/>
          <p14:tracePt t="318316" x="4267200" y="5257800"/>
          <p14:tracePt t="318332" x="4356100" y="5257800"/>
          <p14:tracePt t="318349" x="4451350" y="5257800"/>
          <p14:tracePt t="318353" x="4495800" y="5257800"/>
          <p14:tracePt t="318366" x="4527550" y="5257800"/>
          <p14:tracePt t="318383" x="4667250" y="5257800"/>
          <p14:tracePt t="318399" x="4762500" y="5257800"/>
          <p14:tracePt t="318416" x="4857750" y="5257800"/>
          <p14:tracePt t="318433" x="4965700" y="5264150"/>
          <p14:tracePt t="318449" x="5092700" y="5264150"/>
          <p14:tracePt t="318466" x="5213350" y="5276850"/>
          <p14:tracePt t="318482" x="5327650" y="5283200"/>
          <p14:tracePt t="318499" x="5429250" y="5283200"/>
          <p14:tracePt t="318516" x="5524500" y="5283200"/>
          <p14:tracePt t="318533" x="5626100" y="5302250"/>
          <p14:tracePt t="318536" x="5664200" y="5302250"/>
          <p14:tracePt t="318549" x="5702300" y="5308600"/>
          <p14:tracePt t="318566" x="5791200" y="5327650"/>
          <p14:tracePt t="318570" x="5835650" y="5334000"/>
          <p14:tracePt t="318584" x="5930900" y="5346700"/>
          <p14:tracePt t="318599" x="6038850" y="5359400"/>
          <p14:tracePt t="318616" x="6121400" y="5372100"/>
          <p14:tracePt t="318633" x="6184900" y="5378450"/>
          <p14:tracePt t="318649" x="6273800" y="5384800"/>
          <p14:tracePt t="318666" x="6375400" y="5410200"/>
          <p14:tracePt t="318683" x="6502400" y="5422900"/>
          <p14:tracePt t="318700" x="6635750" y="5435600"/>
          <p14:tracePt t="318705" x="6686550" y="5448300"/>
          <p14:tracePt t="318716" x="6731000" y="5454650"/>
          <p14:tracePt t="318733" x="6819900" y="5467350"/>
          <p14:tracePt t="318738" x="6851650" y="5467350"/>
          <p14:tracePt t="318749" x="6870700" y="5467350"/>
          <p14:tracePt t="318766" x="6889750" y="5467350"/>
          <p14:tracePt t="318977" x="6896100" y="5467350"/>
          <p14:tracePt t="319001" x="6896100" y="5473700"/>
          <p14:tracePt t="319024" x="6896100" y="5480050"/>
          <p14:tracePt t="319064" x="6889750" y="5480050"/>
          <p14:tracePt t="319074" x="6883400" y="5480050"/>
          <p14:tracePt t="319080" x="6877050" y="5480050"/>
          <p14:tracePt t="319090" x="6870700" y="5480050"/>
          <p14:tracePt t="319102" x="6864350" y="5480050"/>
          <p14:tracePt t="319119" x="6851650" y="5480050"/>
          <p14:tracePt t="319122" x="6845300" y="5480050"/>
          <p14:tracePt t="319139" x="6838950" y="5480050"/>
          <p14:tracePt t="319152" x="6819900" y="5480050"/>
          <p14:tracePt t="319169" x="6807200" y="5480050"/>
          <p14:tracePt t="319186" x="6769100" y="5480050"/>
          <p14:tracePt t="319202" x="6711950" y="5480050"/>
          <p14:tracePt t="319219" x="6629400" y="5480050"/>
          <p14:tracePt t="319236" x="6534150" y="5480050"/>
          <p14:tracePt t="319252" x="6438900" y="5480050"/>
          <p14:tracePt t="319269" x="6350000" y="5492750"/>
          <p14:tracePt t="319285" x="6273800" y="5524500"/>
          <p14:tracePt t="319302" x="6248400" y="5530850"/>
          <p14:tracePt t="319319" x="6229350" y="5549900"/>
          <p14:tracePt t="319321" x="6223000" y="5556250"/>
          <p14:tracePt t="319336" x="6216650" y="5562600"/>
          <p14:tracePt t="319352" x="6210300" y="5562600"/>
          <p14:tracePt t="319403" x="6203950" y="5568950"/>
          <p14:tracePt t="319433" x="6197600" y="5575300"/>
          <p14:tracePt t="319578" x="6197600" y="5581650"/>
          <p14:tracePt t="319618" x="6197600" y="5575300"/>
          <p14:tracePt t="319642" x="6197600" y="5568950"/>
          <p14:tracePt t="319664" x="6197600" y="5562600"/>
          <p14:tracePt t="319674" x="6184900" y="5562600"/>
          <p14:tracePt t="319681" x="6146800" y="5549900"/>
          <p14:tracePt t="319689" x="6127750" y="5543550"/>
          <p14:tracePt t="319703" x="6070600" y="5543550"/>
          <p14:tracePt t="319707" x="6019800" y="5530850"/>
          <p14:tracePt t="319721" x="5899150" y="5530850"/>
          <p14:tracePt t="319736" x="5803900" y="5530850"/>
          <p14:tracePt t="319753" x="5695950" y="5530850"/>
          <p14:tracePt t="319769" x="5600700" y="5530850"/>
          <p14:tracePt t="319786" x="5486400" y="5568950"/>
          <p14:tracePt t="319803" x="5346700" y="5607050"/>
          <p14:tracePt t="319819" x="5194300" y="5651500"/>
          <p14:tracePt t="319836" x="5022850" y="5695950"/>
          <p14:tracePt t="319853" x="4832350" y="5759450"/>
          <p14:tracePt t="319869" x="4686300" y="5784850"/>
          <p14:tracePt t="319875" x="4610100" y="5810250"/>
          <p14:tracePt t="319886" x="4540250" y="5816600"/>
          <p14:tracePt t="319904" x="4337050" y="5848350"/>
          <p14:tracePt t="319920" x="4210050" y="5867400"/>
          <p14:tracePt t="319936" x="4089400" y="5880100"/>
          <p14:tracePt t="319953" x="4006850" y="5892800"/>
          <p14:tracePt t="319970" x="3943350" y="5892800"/>
          <p14:tracePt t="319986" x="3892550" y="5911850"/>
          <p14:tracePt t="320003" x="3854450" y="5918200"/>
          <p14:tracePt t="320020" x="3835400" y="5918200"/>
          <p14:tracePt t="320036" x="3797300" y="5924550"/>
          <p14:tracePt t="320053" x="3759200" y="5930900"/>
          <p14:tracePt t="320070" x="3708400" y="5930900"/>
          <p14:tracePt t="320076" x="3683000" y="5943600"/>
          <p14:tracePt t="320086" x="3644900" y="5949950"/>
          <p14:tracePt t="320103" x="3581400" y="5956300"/>
          <p14:tracePt t="320107" x="3575050" y="5956300"/>
          <p14:tracePt t="320119" x="3562350" y="5956300"/>
          <p14:tracePt t="320136" x="3543300" y="5962650"/>
          <p14:tracePt t="320153" x="3536950" y="5975350"/>
          <p14:tracePt t="320170" x="3505200" y="5988050"/>
          <p14:tracePt t="320186" x="3486150" y="6007100"/>
          <p14:tracePt t="320203" x="3473450" y="6013450"/>
          <p14:tracePt t="320220" x="3448050" y="6032500"/>
          <p14:tracePt t="320236" x="3435350" y="6045200"/>
          <p14:tracePt t="320253" x="3409950" y="6064250"/>
          <p14:tracePt t="320270" x="3384550" y="6076950"/>
          <p14:tracePt t="320274" x="3365500" y="6102350"/>
          <p14:tracePt t="320286" x="3359150" y="6115050"/>
          <p14:tracePt t="320303" x="3340100" y="6146800"/>
          <p14:tracePt t="320320" x="3333750" y="6159500"/>
          <p14:tracePt t="320336" x="3327400" y="6172200"/>
          <p14:tracePt t="320353" x="3327400" y="6178550"/>
          <p14:tracePt t="320370" x="3321050" y="6191250"/>
          <p14:tracePt t="320401" x="3314700" y="6197600"/>
          <p14:tracePt t="320451" x="3314700" y="6203950"/>
          <p14:tracePt t="320466" x="3308350" y="6210300"/>
          <p14:tracePt t="320482" x="3302000" y="6210300"/>
          <p14:tracePt t="320497" x="3302000" y="6216650"/>
          <p14:tracePt t="320514" x="3295650" y="6223000"/>
          <p14:tracePt t="320586" x="3295650" y="6229350"/>
          <p14:tracePt t="320608" x="3295650" y="6235700"/>
          <p14:tracePt t="320627" x="3295650" y="6242050"/>
          <p14:tracePt t="321105" x="3295650" y="6248400"/>
          <p14:tracePt t="321121" x="3295650" y="6261100"/>
          <p14:tracePt t="321130" x="3282950" y="6261100"/>
          <p14:tracePt t="321137" x="3257550" y="6261100"/>
          <p14:tracePt t="321146" x="3225800" y="6261100"/>
          <p14:tracePt t="321162" x="3130550" y="6261100"/>
          <p14:tracePt t="321179" x="3054350" y="6261100"/>
          <p14:tracePt t="321196" x="3016250" y="6261100"/>
          <p14:tracePt t="321213" x="2997200" y="6261100"/>
          <p14:tracePt t="321875" x="3009900" y="6261100"/>
          <p14:tracePt t="321883" x="3022600" y="6261100"/>
          <p14:tracePt t="321892" x="3041650" y="6267450"/>
          <p14:tracePt t="321911" x="3073400" y="6267450"/>
          <p14:tracePt t="321916" x="3098800" y="6280150"/>
          <p14:tracePt t="321928" x="3111500" y="6280150"/>
          <p14:tracePt t="321945" x="3162300" y="6286500"/>
          <p14:tracePt t="321964" x="3168650" y="6286500"/>
          <p14:tracePt t="321979" x="3181350" y="6292850"/>
          <p14:tracePt t="321994" x="3194050" y="6292850"/>
          <p14:tracePt t="322011" x="3206750" y="6292850"/>
          <p14:tracePt t="322028" x="3232150" y="6299200"/>
          <p14:tracePt t="322044" x="3251200" y="6299200"/>
          <p14:tracePt t="322061" x="3270250" y="6311900"/>
          <p14:tracePt t="322078" x="3314700" y="6311900"/>
          <p14:tracePt t="322094" x="3359150" y="6311900"/>
          <p14:tracePt t="322100" x="3390900" y="6311900"/>
          <p14:tracePt t="322111" x="3422650" y="6311900"/>
          <p14:tracePt t="322129" x="3467100" y="6311900"/>
          <p14:tracePt t="322132" x="3473450" y="6311900"/>
          <p14:tracePt t="322146" x="3498850" y="6311900"/>
          <p14:tracePt t="322161" x="3517900" y="6311900"/>
          <p14:tracePt t="322186" x="3524250" y="6311900"/>
          <p14:tracePt t="322195" x="3530600" y="6311900"/>
          <p14:tracePt t="322211" x="3549650" y="6311900"/>
          <p14:tracePt t="322228" x="3575050" y="6311900"/>
          <p14:tracePt t="322245" x="3600450" y="6311900"/>
          <p14:tracePt t="322261" x="3625850" y="6311900"/>
          <p14:tracePt t="322278" x="3651250" y="6311900"/>
          <p14:tracePt t="322294" x="3676650" y="6305550"/>
          <p14:tracePt t="322311" x="3689350" y="6299200"/>
          <p14:tracePt t="322329" x="3708400" y="6286500"/>
          <p14:tracePt t="322346" x="3733800" y="6273800"/>
          <p14:tracePt t="322361" x="3740150" y="6267450"/>
          <p14:tracePt t="322378" x="3765550" y="6242050"/>
          <p14:tracePt t="322394" x="3784600" y="6223000"/>
          <p14:tracePt t="322411" x="3810000" y="6197600"/>
          <p14:tracePt t="322428" x="3841750" y="6165850"/>
          <p14:tracePt t="322444" x="3854450" y="6153150"/>
          <p14:tracePt t="322461" x="3879850" y="6127750"/>
          <p14:tracePt t="322478" x="3898900" y="6089650"/>
          <p14:tracePt t="322495" x="3924300" y="6045200"/>
          <p14:tracePt t="322499" x="3930650" y="6019800"/>
          <p14:tracePt t="322511" x="3937000" y="5994400"/>
          <p14:tracePt t="322529" x="3943350" y="5949950"/>
          <p14:tracePt t="322533" x="3943350" y="5930900"/>
          <p14:tracePt t="322545" x="3956050" y="5892800"/>
          <p14:tracePt t="322561" x="3956050" y="5854700"/>
          <p14:tracePt t="322578" x="3956050" y="5829300"/>
          <p14:tracePt t="322595" x="3956050" y="5810250"/>
          <p14:tracePt t="322611" x="3956050" y="5803900"/>
          <p14:tracePt t="322628" x="3956050" y="5784850"/>
          <p14:tracePt t="322645" x="3956050" y="5759450"/>
          <p14:tracePt t="322667" x="3949700" y="5753100"/>
          <p14:tracePt t="322684" x="3943350" y="5746750"/>
          <p14:tracePt t="322695" x="3937000" y="5746750"/>
          <p14:tracePt t="322711" x="3930650" y="5746750"/>
          <p14:tracePt t="322730" x="3892550" y="5727700"/>
          <p14:tracePt t="322745" x="3829050" y="5715000"/>
          <p14:tracePt t="322761" x="3784600" y="5702300"/>
          <p14:tracePt t="322778" x="3714750" y="5695950"/>
          <p14:tracePt t="322795" x="3644900" y="5689600"/>
          <p14:tracePt t="322811" x="3562350" y="5683250"/>
          <p14:tracePt t="322828" x="3479800" y="5664200"/>
          <p14:tracePt t="322845" x="3397250" y="5664200"/>
          <p14:tracePt t="322862" x="3308350" y="5664200"/>
          <p14:tracePt t="322878" x="3244850" y="5664200"/>
          <p14:tracePt t="322895" x="3187700" y="5664200"/>
          <p14:tracePt t="322900" x="3162300" y="5664200"/>
          <p14:tracePt t="322912" x="3136900" y="5664200"/>
          <p14:tracePt t="322930" x="3067050" y="5664200"/>
          <p14:tracePt t="322934" x="3035300" y="5664200"/>
          <p14:tracePt t="322946" x="2971800" y="5664200"/>
          <p14:tracePt t="322962" x="2901950" y="5664200"/>
          <p14:tracePt t="322978" x="2857500" y="5664200"/>
          <p14:tracePt t="322995" x="2825750" y="5676900"/>
          <p14:tracePt t="323012" x="2794000" y="5695950"/>
          <p14:tracePt t="323028" x="2774950" y="5702300"/>
          <p14:tracePt t="323045" x="2762250" y="5715000"/>
          <p14:tracePt t="323062" x="2743200" y="5727700"/>
          <p14:tracePt t="323078" x="2717800" y="5759450"/>
          <p14:tracePt t="323084" x="2711450" y="5772150"/>
          <p14:tracePt t="323095" x="2698750" y="5791200"/>
          <p14:tracePt t="323112" x="2686050" y="5822950"/>
          <p14:tracePt t="323115" x="2679700" y="5842000"/>
          <p14:tracePt t="323130" x="2679700" y="5899150"/>
          <p14:tracePt t="323145" x="2679700" y="5949950"/>
          <p14:tracePt t="323162" x="2698750" y="5994400"/>
          <p14:tracePt t="323178" x="2743200" y="6045200"/>
          <p14:tracePt t="323195" x="2774950" y="6070600"/>
          <p14:tracePt t="323212" x="2806700" y="6096000"/>
          <p14:tracePt t="323228" x="2838450" y="6121400"/>
          <p14:tracePt t="323245" x="2876550" y="6127750"/>
          <p14:tracePt t="323262" x="2927350" y="6153150"/>
          <p14:tracePt t="323278" x="2946400" y="6153150"/>
          <p14:tracePt t="323295" x="2959100" y="6159500"/>
          <p14:tracePt t="323312" x="2971800" y="6159500"/>
          <p14:tracePt t="323355" x="2978150" y="6159500"/>
          <p14:tracePt t="323379" x="2984500" y="6159500"/>
          <p14:tracePt t="323387" x="2997200" y="6159500"/>
          <p14:tracePt t="323395" x="3003550" y="6159500"/>
          <p14:tracePt t="323412" x="3009900" y="6159500"/>
          <p14:tracePt t="323428" x="3016250" y="6159500"/>
          <p14:tracePt t="323445" x="3028950" y="6165850"/>
          <p14:tracePt t="323462" x="3054350" y="6165850"/>
          <p14:tracePt t="323479" x="3073400" y="6172200"/>
          <p14:tracePt t="323495" x="3105150" y="6172200"/>
          <p14:tracePt t="323500" x="3117850" y="6178550"/>
          <p14:tracePt t="323512" x="3130550" y="6178550"/>
          <p14:tracePt t="323529" x="3155950" y="6178550"/>
          <p14:tracePt t="323545" x="3162300" y="6178550"/>
          <p14:tracePt t="323779" x="3168650" y="6184900"/>
          <p14:tracePt t="323796" x="3181350" y="6184900"/>
          <p14:tracePt t="323803" x="3187700" y="6184900"/>
          <p14:tracePt t="323812" x="3200400" y="6191250"/>
          <p14:tracePt t="323829" x="3219450" y="6197600"/>
          <p14:tracePt t="323846" x="3270250" y="6203950"/>
          <p14:tracePt t="323862" x="3308350" y="6223000"/>
          <p14:tracePt t="323879" x="3314700" y="6229350"/>
          <p14:tracePt t="323917" x="3314700" y="6235700"/>
          <p14:tracePt t="323939" x="3295650" y="6235700"/>
          <p14:tracePt t="323948" x="3263900" y="6235700"/>
          <p14:tracePt t="323955" x="3238500" y="6235700"/>
          <p14:tracePt t="323964" x="3213100" y="6235700"/>
          <p14:tracePt t="323980" x="3155950" y="6216650"/>
          <p14:tracePt t="323996" x="3130550" y="6210300"/>
          <p14:tracePt t="324013" x="3117850" y="6210300"/>
          <p14:tracePt t="324029" x="3111500" y="6210300"/>
          <p14:tracePt t="324046" x="3105150" y="6203950"/>
          <p14:tracePt t="324062" x="3098800" y="6203950"/>
          <p14:tracePt t="324079" x="3092450" y="6203950"/>
          <p14:tracePt t="324096" x="3079750" y="6203950"/>
          <p14:tracePt t="324113" x="3073400" y="6203950"/>
          <p14:tracePt t="324129" x="3054350" y="6203950"/>
          <p14:tracePt t="324146" x="3035300" y="6197600"/>
          <p14:tracePt t="324163" x="3016250" y="6191250"/>
          <p14:tracePt t="324179" x="2965450" y="6178550"/>
          <p14:tracePt t="324196" x="2895600" y="6159500"/>
          <p14:tracePt t="324213" x="2813050" y="6127750"/>
          <p14:tracePt t="324229" x="2743200" y="6115050"/>
          <p14:tracePt t="324246" x="2660650" y="6083300"/>
          <p14:tracePt t="324263" x="2571750" y="6070600"/>
          <p14:tracePt t="324279" x="2514600" y="6038850"/>
          <p14:tracePt t="324296" x="2495550" y="6038850"/>
          <p14:tracePt t="324532" x="2476500" y="6038850"/>
          <p14:tracePt t="324540" x="2470150" y="6057900"/>
          <p14:tracePt t="324548" x="2470150" y="6076950"/>
          <p14:tracePt t="324556" x="2463800" y="6096000"/>
          <p14:tracePt t="324573" x="2444750" y="6153150"/>
          <p14:tracePt t="324590" x="2432050" y="6197600"/>
          <p14:tracePt t="324606" x="2432050" y="6242050"/>
          <p14:tracePt t="324623" x="2425700" y="6267450"/>
          <p14:tracePt t="324629" x="2419350" y="6280150"/>
          <p14:tracePt t="324640" x="2413000" y="6292850"/>
          <p14:tracePt t="324661" x="2413000" y="6305550"/>
          <p14:tracePt t="324724" x="2419350" y="6305550"/>
          <p14:tracePt t="324732" x="2438400" y="6305550"/>
          <p14:tracePt t="324740" x="2482850" y="6280150"/>
          <p14:tracePt t="324757" x="2540000" y="6267450"/>
          <p14:tracePt t="324773" x="2628900" y="6261100"/>
          <p14:tracePt t="324790" x="2736850" y="6242050"/>
          <p14:tracePt t="324807" x="2800350" y="6235700"/>
          <p14:tracePt t="324823" x="2863850" y="6223000"/>
          <p14:tracePt t="324840" x="2870200" y="6223000"/>
          <p14:tracePt t="324856" x="2882900" y="6223000"/>
          <p14:tracePt t="324876" x="2895600" y="6216650"/>
          <p14:tracePt t="324907" x="2908300" y="6216650"/>
          <p14:tracePt t="324915" x="2933700" y="6216650"/>
          <p14:tracePt t="324924" x="2952750" y="6216650"/>
          <p14:tracePt t="324940" x="3016250" y="6216650"/>
          <p14:tracePt t="324957" x="3130550" y="6216650"/>
          <p14:tracePt t="324973" x="3270250" y="6216650"/>
          <p14:tracePt t="324990" x="3333750" y="6216650"/>
          <p14:tracePt t="325007" x="3371850" y="6210300"/>
          <p14:tracePt t="325023" x="3378200" y="6203950"/>
          <p14:tracePt t="325164" x="3390900" y="6203950"/>
          <p14:tracePt t="325171" x="3409950" y="6210300"/>
          <p14:tracePt t="325179" x="3409950" y="6216650"/>
          <p14:tracePt t="325190" x="3422650" y="6223000"/>
          <p14:tracePt t="325207" x="3460750" y="6254750"/>
          <p14:tracePt t="325223" x="3473450" y="6273800"/>
          <p14:tracePt t="325240" x="3486150" y="6280150"/>
          <p14:tracePt t="325256" x="3486150" y="6292850"/>
          <p14:tracePt t="325275" x="3486150" y="6299200"/>
          <p14:tracePt t="325290" x="3486150" y="6305550"/>
          <p14:tracePt t="325307" x="3479800" y="6318250"/>
          <p14:tracePt t="325323" x="3473450" y="6324600"/>
          <p14:tracePt t="325340" x="3460750" y="6330950"/>
          <p14:tracePt t="325357" x="3448050" y="6330950"/>
          <p14:tracePt t="325373" x="3441700" y="6343650"/>
          <p14:tracePt t="325390" x="3429000" y="6350000"/>
          <p14:tracePt t="325407" x="3403600" y="6369050"/>
          <p14:tracePt t="325423" x="3378200" y="6381750"/>
          <p14:tracePt t="325440" x="3340100" y="6388100"/>
          <p14:tracePt t="325444" x="3321050" y="6388100"/>
          <p14:tracePt t="325457" x="3314700" y="6388100"/>
          <p14:tracePt t="325474" x="3257550" y="6388100"/>
          <p14:tracePt t="325490" x="3200400" y="6388100"/>
          <p14:tracePt t="325507" x="3155950" y="6388100"/>
          <p14:tracePt t="325524" x="3117850" y="6388100"/>
          <p14:tracePt t="325540" x="3086100" y="6381750"/>
          <p14:tracePt t="325557" x="3060700" y="6381750"/>
          <p14:tracePt t="325574" x="3048000" y="6375400"/>
          <p14:tracePt t="325590" x="3041650" y="6369050"/>
          <p14:tracePt t="325607" x="3035300" y="6362700"/>
          <p14:tracePt t="325624" x="3022600" y="6362700"/>
          <p14:tracePt t="325645" x="3009900" y="6356350"/>
          <p14:tracePt t="325657" x="3003550" y="6350000"/>
          <p14:tracePt t="325676" x="2990850" y="6337300"/>
          <p14:tracePt t="325691" x="2959100" y="6318250"/>
          <p14:tracePt t="325707" x="2933700" y="6305550"/>
          <p14:tracePt t="325724" x="2908300" y="6286500"/>
          <p14:tracePt t="325740" x="2895600" y="6280150"/>
          <p14:tracePt t="325757" x="2882900" y="6267450"/>
          <p14:tracePt t="325774" x="2876550" y="6267450"/>
          <p14:tracePt t="325790" x="2870200" y="6248400"/>
          <p14:tracePt t="325807" x="2870200" y="6242050"/>
          <p14:tracePt t="325824" x="2870200" y="6223000"/>
          <p14:tracePt t="325840" x="2870200" y="6197600"/>
          <p14:tracePt t="325844" x="2870200" y="6184900"/>
          <p14:tracePt t="325857" x="2870200" y="6165850"/>
          <p14:tracePt t="325874" x="2870200" y="6140450"/>
          <p14:tracePt t="325877" x="2870200" y="6115050"/>
          <p14:tracePt t="325891" x="2870200" y="6089650"/>
          <p14:tracePt t="325907" x="2870200" y="6076950"/>
          <p14:tracePt t="325924" x="2870200" y="6051550"/>
          <p14:tracePt t="325941" x="2882900" y="6026150"/>
          <p14:tracePt t="325957" x="2889250" y="6007100"/>
          <p14:tracePt t="325974" x="2908300" y="5988050"/>
          <p14:tracePt t="325991" x="2914650" y="5969000"/>
          <p14:tracePt t="326008" x="2921000" y="5949950"/>
          <p14:tracePt t="326024" x="2940050" y="5930900"/>
          <p14:tracePt t="326029" x="2940050" y="5924550"/>
          <p14:tracePt t="326041" x="2959100" y="5911850"/>
          <p14:tracePt t="326059" x="2965450" y="5892800"/>
          <p14:tracePt t="326063" x="2971800" y="5886450"/>
          <p14:tracePt t="326075" x="2971800" y="5880100"/>
          <p14:tracePt t="326078" x="2984500" y="5867400"/>
          <p14:tracePt t="326091" x="2997200" y="5854700"/>
          <p14:tracePt t="326108" x="3016250" y="5822950"/>
          <p14:tracePt t="326124" x="3028950" y="5816600"/>
          <p14:tracePt t="326141" x="3048000" y="5803900"/>
          <p14:tracePt t="326157" x="3067050" y="5791200"/>
          <p14:tracePt t="326174" x="3105150" y="5772150"/>
          <p14:tracePt t="326191" x="3124200" y="5759450"/>
          <p14:tracePt t="326207" x="3162300" y="5746750"/>
          <p14:tracePt t="326224" x="3194050" y="5734050"/>
          <p14:tracePt t="326230" x="3213100" y="5734050"/>
          <p14:tracePt t="326241" x="3232150" y="5727700"/>
          <p14:tracePt t="326257" x="3257550" y="5715000"/>
          <p14:tracePt t="326262" x="3263900" y="5715000"/>
          <p14:tracePt t="326276" x="3270250" y="5715000"/>
          <p14:tracePt t="326307" x="3282950" y="5715000"/>
          <p14:tracePt t="326315" x="3289300" y="5715000"/>
          <p14:tracePt t="326332" x="3295650" y="5715000"/>
          <p14:tracePt t="326341" x="3308350" y="5715000"/>
          <p14:tracePt t="326357" x="3321050" y="5715000"/>
          <p14:tracePt t="326374" x="3359150" y="5715000"/>
          <p14:tracePt t="326391" x="3409950" y="5715000"/>
          <p14:tracePt t="326396" x="3441700" y="5721350"/>
          <p14:tracePt t="326407" x="3473450" y="5721350"/>
          <p14:tracePt t="326424" x="3543300" y="5727700"/>
          <p14:tracePt t="326441" x="3594100" y="5746750"/>
          <p14:tracePt t="326445" x="3606800" y="5746750"/>
          <p14:tracePt t="326457" x="3613150" y="5753100"/>
          <p14:tracePt t="326474" x="3625850" y="5753100"/>
          <p14:tracePt t="326493" x="3632200" y="5753100"/>
          <p14:tracePt t="326508" x="3644900" y="5759450"/>
          <p14:tracePt t="326524" x="3651250" y="5759450"/>
          <p14:tracePt t="326541" x="3683000" y="5778500"/>
          <p14:tracePt t="326558" x="3708400" y="5784850"/>
          <p14:tracePt t="326574" x="3746500" y="5803900"/>
          <p14:tracePt t="326591" x="3790950" y="5822950"/>
          <p14:tracePt t="326608" x="3829050" y="5835650"/>
          <p14:tracePt t="326625" x="3848100" y="5848350"/>
          <p14:tracePt t="326629" x="3854450" y="5854700"/>
          <p14:tracePt t="326646" x="3860800" y="5861050"/>
          <p14:tracePt t="326667" x="3867150" y="5867400"/>
          <p14:tracePt t="326685" x="3879850" y="5880100"/>
          <p14:tracePt t="326693" x="3886200" y="5886450"/>
          <p14:tracePt t="326708" x="3898900" y="5899150"/>
          <p14:tracePt t="326725" x="3905250" y="5905500"/>
          <p14:tracePt t="326741" x="3917950" y="5924550"/>
          <p14:tracePt t="326758" x="3924300" y="5937250"/>
          <p14:tracePt t="326775" x="3930650" y="5949950"/>
          <p14:tracePt t="326791" x="3937000" y="5962650"/>
          <p14:tracePt t="326797" x="3943350" y="5975350"/>
          <p14:tracePt t="326808" x="3943350" y="5981700"/>
          <p14:tracePt t="326825" x="3956050" y="5994400"/>
          <p14:tracePt t="326829" x="3956050" y="6000750"/>
          <p14:tracePt t="326841" x="3956050" y="6007100"/>
          <p14:tracePt t="326858" x="3962400" y="6013450"/>
          <p14:tracePt t="326875" x="3962400" y="6019800"/>
          <p14:tracePt t="326900" x="3962400" y="6026150"/>
          <p14:tracePt t="326916" x="3962400" y="6032500"/>
          <p14:tracePt t="326932" x="3962400" y="6038850"/>
          <p14:tracePt t="326941" x="3962400" y="6045200"/>
          <p14:tracePt t="326958" x="3962400" y="6051550"/>
          <p14:tracePt t="326975" x="3962400" y="6064250"/>
          <p14:tracePt t="326992" x="3962400" y="6076950"/>
          <p14:tracePt t="327008" x="3956050" y="6089650"/>
          <p14:tracePt t="327025" x="3949700" y="6096000"/>
          <p14:tracePt t="327030" x="3949700" y="6102350"/>
          <p14:tracePt t="327042" x="3943350" y="6108700"/>
          <p14:tracePt t="327060" x="3930650" y="6115050"/>
          <p14:tracePt t="327063" x="3924300" y="6127750"/>
          <p14:tracePt t="327075" x="3911600" y="6134100"/>
          <p14:tracePt t="327092" x="3905250" y="6146800"/>
          <p14:tracePt t="327108" x="3892550" y="6153150"/>
          <p14:tracePt t="327125" x="3873500" y="6172200"/>
          <p14:tracePt t="327142" x="3854450" y="6178550"/>
          <p14:tracePt t="327158" x="3841750" y="6197600"/>
          <p14:tracePt t="327175" x="3822700" y="6203950"/>
          <p14:tracePt t="327192" x="3790950" y="6223000"/>
          <p14:tracePt t="327208" x="3752850" y="6235700"/>
          <p14:tracePt t="327215" x="3740150" y="6235700"/>
          <p14:tracePt t="327225" x="3727450" y="6248400"/>
          <p14:tracePt t="327242" x="3670300" y="6261100"/>
          <p14:tracePt t="327245" x="3644900" y="6261100"/>
          <p14:tracePt t="327258" x="3613150" y="6261100"/>
          <p14:tracePt t="327275" x="3530600" y="6286500"/>
          <p14:tracePt t="327292" x="3473450" y="6286500"/>
          <p14:tracePt t="327308" x="3416300" y="6286500"/>
          <p14:tracePt t="327325" x="3359150" y="6286500"/>
          <p14:tracePt t="327342" x="3321050" y="6286500"/>
          <p14:tracePt t="327358" x="3270250" y="6286500"/>
          <p14:tracePt t="327375" x="3238500" y="6286500"/>
          <p14:tracePt t="327392" x="3194050" y="6286500"/>
          <p14:tracePt t="327408" x="3143250" y="6286500"/>
          <p14:tracePt t="327425" x="3117850" y="6286500"/>
          <p14:tracePt t="327429" x="3105150" y="6280150"/>
          <p14:tracePt t="327442" x="3092450" y="6280150"/>
          <p14:tracePt t="327459" x="3079750" y="6280150"/>
          <p14:tracePt t="327461" x="3073400" y="6273800"/>
          <p14:tracePt t="327485" x="3067050" y="6273800"/>
          <p14:tracePt t="327492" x="3054350" y="6273800"/>
          <p14:tracePt t="327533" x="3048000" y="6267450"/>
          <p14:tracePt t="327541" x="3041650" y="6267450"/>
          <p14:tracePt t="327549" x="3035300" y="6261100"/>
          <p14:tracePt t="327559" x="3028950" y="6261100"/>
          <p14:tracePt t="327575" x="3016250" y="6254750"/>
          <p14:tracePt t="327592" x="3003550" y="6248400"/>
          <p14:tracePt t="327608" x="2997200" y="6248400"/>
          <p14:tracePt t="327629" x="2997200" y="6242050"/>
          <p14:tracePt t="327684" x="2990850" y="6235700"/>
          <p14:tracePt t="327717" x="2990850" y="6229350"/>
          <p14:tracePt t="327773" x="2990850" y="6216650"/>
          <p14:tracePt t="327870" x="2990850" y="6210300"/>
          <p14:tracePt t="327893" x="2984500" y="6197600"/>
          <p14:tracePt t="327901" x="2978150" y="6191250"/>
          <p14:tracePt t="327925" x="2978150" y="6184900"/>
          <p14:tracePt t="327933" x="2978150" y="6178550"/>
          <p14:tracePt t="327942" x="2978150" y="6172200"/>
          <p14:tracePt t="327959" x="2978150" y="6159500"/>
          <p14:tracePt t="327982" x="2978150" y="6146800"/>
          <p14:tracePt t="327993" x="2978150" y="6140450"/>
          <p14:tracePt t="328015" x="2978150" y="6127750"/>
          <p14:tracePt t="328031" x="2978150" y="6115050"/>
          <p14:tracePt t="328047" x="2984500" y="6115050"/>
          <p14:tracePt t="328061" x="2990850" y="6102350"/>
          <p14:tracePt t="328076" x="3003550" y="6096000"/>
          <p14:tracePt t="328093" x="3016250" y="6089650"/>
          <p14:tracePt t="328109" x="3028950" y="6083300"/>
          <p14:tracePt t="328126" x="3035300" y="6076950"/>
          <p14:tracePt t="328143" x="3054350" y="6064250"/>
          <p14:tracePt t="328159" x="3067050" y="6064250"/>
          <p14:tracePt t="328176" x="3098800" y="6057900"/>
          <p14:tracePt t="328193" x="3155950" y="6057900"/>
          <p14:tracePt t="328198" x="3206750" y="6057900"/>
          <p14:tracePt t="328209" x="3263900" y="6057900"/>
          <p14:tracePt t="328226" x="3460750" y="6057900"/>
          <p14:tracePt t="328230" x="3613150" y="6032500"/>
          <p14:tracePt t="328244" x="3987800" y="5969000"/>
          <p14:tracePt t="328260" x="4400550" y="5911850"/>
          <p14:tracePt t="328276" x="4794250" y="5842000"/>
          <p14:tracePt t="328292" x="5130800" y="5772150"/>
          <p14:tracePt t="328309" x="5524500" y="5715000"/>
          <p14:tracePt t="328326" x="5975350" y="5651500"/>
          <p14:tracePt t="328342" x="6508750" y="5607050"/>
          <p14:tracePt t="328359" x="7023100" y="5607050"/>
          <p14:tracePt t="328376" x="7372350" y="5607050"/>
          <p14:tracePt t="328393" x="7607300" y="5588000"/>
          <p14:tracePt t="328409" x="7747000" y="5556250"/>
          <p14:tracePt t="328426" x="7797800" y="5549900"/>
          <p14:tracePt t="328430" x="7804150" y="5543550"/>
          <p14:tracePt t="328443" x="7823200" y="5537200"/>
          <p14:tracePt t="328459" x="7829550" y="5530850"/>
          <p14:tracePt t="328476" x="7829550" y="5524500"/>
          <p14:tracePt t="328636" x="7829550" y="5518150"/>
          <p14:tracePt t="328645" x="7829550" y="5505450"/>
          <p14:tracePt t="328653" x="7829550" y="5499100"/>
          <p14:tracePt t="328661" x="7829550" y="5486400"/>
          <p14:tracePt t="328676" x="7829550" y="5461000"/>
          <p14:tracePt t="328693" x="7823200" y="5435600"/>
          <p14:tracePt t="328710" x="7804150" y="5403850"/>
          <p14:tracePt t="328726" x="7753350" y="5346700"/>
          <p14:tracePt t="328743" x="7670800" y="5283200"/>
          <p14:tracePt t="328760" x="7562850" y="5200650"/>
          <p14:tracePt t="328766" x="7524750" y="5187950"/>
          <p14:tracePt t="328777" x="7493000" y="5162550"/>
          <p14:tracePt t="328793" x="7486650" y="5162550"/>
          <p14:tracePt t="328810" x="7480300" y="5156200"/>
          <p14:tracePt t="328974" x="7473950" y="5156200"/>
          <p14:tracePt t="328982" x="7454900" y="5156200"/>
          <p14:tracePt t="328993" x="7429500" y="5156200"/>
          <p14:tracePt t="329010" x="7385050" y="5156200"/>
          <p14:tracePt t="329016" x="7366000" y="5156200"/>
          <p14:tracePt t="329028" x="7327900" y="5130800"/>
          <p14:tracePt t="329045" x="7251700" y="5080000"/>
          <p14:tracePt t="329061" x="7232650" y="5048250"/>
          <p14:tracePt t="329077" x="7232650" y="5022850"/>
          <p14:tracePt t="329094" x="7232650" y="4997450"/>
          <p14:tracePt t="329110" x="7251700" y="4959350"/>
          <p14:tracePt t="329127" x="7308850" y="4927600"/>
          <p14:tracePt t="329144" x="7334250" y="4921250"/>
          <p14:tracePt t="329160" x="7366000" y="4908550"/>
          <p14:tracePt t="329214" x="7353300" y="4921250"/>
          <p14:tracePt t="329222" x="7340600" y="4959350"/>
          <p14:tracePt t="329231" x="7321550" y="4997450"/>
          <p14:tracePt t="329244" x="7302500" y="5048250"/>
          <p14:tracePt t="329260" x="7200900" y="5207000"/>
          <p14:tracePt t="329277" x="7105650" y="5314950"/>
          <p14:tracePt t="329293" x="6991350" y="5429250"/>
          <p14:tracePt t="329310" x="6877050" y="5511800"/>
          <p14:tracePt t="329327" x="6718300" y="5613400"/>
          <p14:tracePt t="329343" x="6553200" y="5664200"/>
          <p14:tracePt t="329360" x="6381750" y="5689600"/>
          <p14:tracePt t="329377" x="6203950" y="5715000"/>
          <p14:tracePt t="329393" x="6013450" y="5734050"/>
          <p14:tracePt t="329399" x="5905500" y="5759450"/>
          <p14:tracePt t="329410" x="5810250" y="5759450"/>
          <p14:tracePt t="329427" x="5638800" y="5791200"/>
          <p14:tracePt t="329431" x="5556250" y="5803900"/>
          <p14:tracePt t="329446" x="5384800" y="5803900"/>
          <p14:tracePt t="329460" x="5289550" y="5803900"/>
          <p14:tracePt t="329477" x="5003800" y="5816600"/>
          <p14:tracePt t="329493" x="4826000" y="5816600"/>
          <p14:tracePt t="329510" x="4667250" y="5816600"/>
          <p14:tracePt t="329527" x="4546600" y="5835650"/>
          <p14:tracePt t="329544" x="4470400" y="5842000"/>
          <p14:tracePt t="329560" x="4400550" y="5848350"/>
          <p14:tracePt t="329577" x="4356100" y="5854700"/>
          <p14:tracePt t="329594" x="4298950" y="5867400"/>
          <p14:tracePt t="329600" x="4254500" y="5867400"/>
          <p14:tracePt t="329611" x="4197350" y="5867400"/>
          <p14:tracePt t="329630" x="4051300" y="5867400"/>
          <p14:tracePt t="329633" x="3987800" y="5867400"/>
          <p14:tracePt t="329645" x="3841750" y="5867400"/>
          <p14:tracePt t="329660" x="3721100" y="5886450"/>
          <p14:tracePt t="329677" x="3657600" y="5892800"/>
          <p14:tracePt t="329693" x="3613150" y="5905500"/>
          <p14:tracePt t="329710" x="3587750" y="5905500"/>
          <p14:tracePt t="329727" x="3562350" y="5911850"/>
          <p14:tracePt t="329744" x="3536950" y="5918200"/>
          <p14:tracePt t="329760" x="3517900" y="5918200"/>
          <p14:tracePt t="329777" x="3498850" y="5924550"/>
          <p14:tracePt t="329794" x="3492500" y="5924550"/>
          <p14:tracePt t="329816" x="3486150" y="5930900"/>
          <p14:tracePt t="329832" x="3473450" y="5930900"/>
          <p14:tracePt t="329845" x="3460750" y="5937250"/>
          <p14:tracePt t="329861" x="3441700" y="5943600"/>
          <p14:tracePt t="329863" x="3416300" y="5949950"/>
          <p14:tracePt t="329877" x="3390900" y="5969000"/>
          <p14:tracePt t="329894" x="3346450" y="5969000"/>
          <p14:tracePt t="329911" x="3333750" y="5975350"/>
          <p14:tracePt t="329928" x="3327400" y="5975350"/>
          <p14:tracePt t="330559" x="3314700" y="5988050"/>
          <p14:tracePt t="330567" x="3302000" y="5988050"/>
          <p14:tracePt t="330576" x="3270250" y="5994400"/>
          <p14:tracePt t="330584" x="3251200" y="6000750"/>
          <p14:tracePt t="330600" x="3200400" y="6019800"/>
          <p14:tracePt t="330617" x="3175000" y="6026150"/>
          <p14:tracePt t="330634" x="3143250" y="6038850"/>
          <p14:tracePt t="330650" x="3117850" y="6051550"/>
          <p14:tracePt t="330656" x="3111500" y="6051550"/>
          <p14:tracePt t="330667" x="3105150" y="6057900"/>
          <p14:tracePt t="330684" x="3092450" y="6070600"/>
          <p14:tracePt t="330688" x="3092450" y="6076950"/>
          <p14:tracePt t="330706" x="3086100" y="6089650"/>
          <p14:tracePt t="330717" x="3073400" y="6108700"/>
          <p14:tracePt t="330734" x="3060700" y="6115050"/>
          <p14:tracePt t="330750" x="3041650" y="6134100"/>
          <p14:tracePt t="330767" x="3028950" y="6140450"/>
          <p14:tracePt t="330784" x="3022600" y="6146800"/>
          <p14:tracePt t="330800" x="3016250" y="6153150"/>
          <p14:tracePt t="330817" x="3009900" y="6159500"/>
          <p14:tracePt t="330834" x="3003550" y="6159500"/>
          <p14:tracePt t="330851" x="2997200" y="6165850"/>
          <p14:tracePt t="330878" x="2990850" y="6172200"/>
          <p14:tracePt t="330903" x="2978150" y="6172200"/>
          <p14:tracePt t="330910" x="2965450" y="6178550"/>
          <p14:tracePt t="330919" x="2952750" y="6178550"/>
          <p14:tracePt t="330934" x="2921000" y="6184900"/>
          <p14:tracePt t="330951" x="2895600" y="6184900"/>
          <p14:tracePt t="330967" x="2889250" y="6184900"/>
          <p14:tracePt t="330984" x="2863850" y="6197600"/>
          <p14:tracePt t="331001" x="2844800" y="6197600"/>
          <p14:tracePt t="331017" x="2832100" y="6203950"/>
          <p14:tracePt t="331034" x="2813050" y="6203950"/>
          <p14:tracePt t="331051" x="2806700" y="6203950"/>
          <p14:tracePt t="331067" x="2800350" y="6203950"/>
          <p14:tracePt t="331084" x="2774950" y="6203950"/>
          <p14:tracePt t="331101" x="2749550" y="6203950"/>
          <p14:tracePt t="331117" x="2711450" y="6203950"/>
          <p14:tracePt t="331134" x="2686050" y="6203950"/>
          <p14:tracePt t="331151" x="2679700" y="6203950"/>
          <p14:tracePt t="331301" x="2667000" y="6210300"/>
          <p14:tracePt t="331309" x="2654300" y="6223000"/>
          <p14:tracePt t="331317" x="2628900" y="6229350"/>
          <p14:tracePt t="331334" x="2571750" y="6235700"/>
          <p14:tracePt t="331351" x="2508250" y="6235700"/>
          <p14:tracePt t="331367" x="2438400" y="6235700"/>
          <p14:tracePt t="331384" x="2400300" y="6235700"/>
          <p14:tracePt t="331401" x="2387600" y="6235700"/>
          <p14:tracePt t="331470" x="2381250" y="6235700"/>
          <p14:tracePt t="331488" x="2374900" y="6235700"/>
          <p14:tracePt t="331495" x="2362200" y="6235700"/>
          <p14:tracePt t="331503" x="2355850" y="6235700"/>
          <p14:tracePt t="331518" x="2343150" y="6235700"/>
          <p14:tracePt t="331534" x="2317750" y="6223000"/>
          <p14:tracePt t="331551" x="2317750" y="6216650"/>
          <p14:tracePt t="331568" x="2298700" y="6203950"/>
          <p14:tracePt t="331584" x="2298700" y="6197600"/>
          <p14:tracePt t="331601" x="2292350" y="6197600"/>
          <p14:tracePt t="331618" x="2279650" y="6172200"/>
          <p14:tracePt t="331640" x="2279650" y="6159500"/>
          <p14:tracePt t="331651" x="2279650" y="6153150"/>
          <p14:tracePt t="331669" x="2279650" y="6127750"/>
          <p14:tracePt t="331674" x="2279650" y="6121400"/>
          <p14:tracePt t="331687" x="2279650" y="6089650"/>
          <p14:tracePt t="331705" x="2279650" y="6038850"/>
          <p14:tracePt t="331712" x="2279650" y="6013450"/>
          <p14:tracePt t="331718" x="2286000" y="5981700"/>
          <p14:tracePt t="331734" x="2305050" y="5937250"/>
          <p14:tracePt t="331751" x="2317750" y="5905500"/>
          <p14:tracePt t="331768" x="2343150" y="5880100"/>
          <p14:tracePt t="331784" x="2368550" y="5861050"/>
          <p14:tracePt t="331801" x="2400300" y="5848350"/>
          <p14:tracePt t="331818" x="2444750" y="5835650"/>
          <p14:tracePt t="331835" x="2470150" y="5829300"/>
          <p14:tracePt t="331851" x="2489200" y="5822950"/>
          <p14:tracePt t="331871" x="2495550" y="5816600"/>
          <p14:tracePt t="331933" x="2508250" y="5816600"/>
          <p14:tracePt t="331958" x="2520950" y="5816600"/>
          <p14:tracePt t="331965" x="2546350" y="5829300"/>
          <p14:tracePt t="331973" x="2559050" y="5842000"/>
          <p14:tracePt t="331985" x="2565400" y="5848350"/>
          <p14:tracePt t="332001" x="2603500" y="5880100"/>
          <p14:tracePt t="332018" x="2628900" y="5905500"/>
          <p14:tracePt t="332035" x="2641600" y="5930900"/>
          <p14:tracePt t="332040" x="2647950" y="5956300"/>
          <p14:tracePt t="332051" x="2654300" y="5956300"/>
          <p14:tracePt t="332068" x="2660650" y="5975350"/>
          <p14:tracePt t="332072" x="2660650" y="5988050"/>
          <p14:tracePt t="332086" x="2660650" y="6000750"/>
          <p14:tracePt t="332101" x="2660650" y="6019800"/>
          <p14:tracePt t="332118" x="2654300" y="6038850"/>
          <p14:tracePt t="332135" x="2647950" y="6057900"/>
          <p14:tracePt t="332152" x="2635250" y="6076950"/>
          <p14:tracePt t="332168" x="2635250" y="6089650"/>
          <p14:tracePt t="332185" x="2635250" y="6108700"/>
          <p14:tracePt t="332202" x="2635250" y="6115050"/>
          <p14:tracePt t="332218" x="2635250" y="6127750"/>
          <p14:tracePt t="332235" x="2635250" y="6153150"/>
          <p14:tracePt t="332239" x="2635250" y="6159500"/>
          <p14:tracePt t="332252" x="2641600" y="6172200"/>
          <p14:tracePt t="332268" x="2660650" y="6197600"/>
          <p14:tracePt t="332271" x="2667000" y="6197600"/>
          <p14:tracePt t="332285" x="2705100" y="6210300"/>
          <p14:tracePt t="332301" x="2743200" y="6223000"/>
          <p14:tracePt t="332318" x="2768600" y="6229350"/>
          <p14:tracePt t="332335" x="2806700" y="6235700"/>
          <p14:tracePt t="332352" x="2876550" y="6261100"/>
          <p14:tracePt t="332368" x="2990850" y="6273800"/>
          <p14:tracePt t="332385" x="3130550" y="6299200"/>
          <p14:tracePt t="332402" x="3219450" y="6305550"/>
          <p14:tracePt t="332418" x="3263900" y="6311900"/>
          <p14:tracePt t="332435" x="3295650" y="6311900"/>
          <p14:tracePt t="332567" x="3302000" y="6311900"/>
          <p14:tracePt t="332592" x="3308350" y="6311900"/>
          <p14:tracePt t="332615" x="3314700" y="6311900"/>
          <p14:tracePt t="332631" x="3327400" y="6305550"/>
          <p14:tracePt t="332680" x="3333750" y="6305550"/>
          <p14:tracePt t="332688" x="3340100" y="6299200"/>
          <p14:tracePt t="332701" x="3346450" y="6299200"/>
          <p14:tracePt t="332702" x="3359150" y="6292850"/>
          <p14:tracePt t="332710" x="3365500" y="6292850"/>
          <p14:tracePt t="332718" x="3390900" y="6292850"/>
          <p14:tracePt t="332735" x="3435350" y="6292850"/>
          <p14:tracePt t="332752" x="3486150" y="6292850"/>
          <p14:tracePt t="332769" x="3568700" y="6292850"/>
          <p14:tracePt t="332785" x="3638550" y="6292850"/>
          <p14:tracePt t="332802" x="3695700" y="6292850"/>
          <p14:tracePt t="332819" x="3714750" y="6292850"/>
          <p14:tracePt t="332835" x="3721100" y="6292850"/>
          <p14:tracePt t="333744" x="3727450" y="6292850"/>
          <p14:tracePt t="333752" x="3733800" y="6292850"/>
          <p14:tracePt t="333761" x="3752850" y="6280150"/>
          <p14:tracePt t="333777" x="3771900" y="6280150"/>
          <p14:tracePt t="333794" x="3790950" y="6280150"/>
          <p14:tracePt t="333952" x="3784600" y="6273800"/>
          <p14:tracePt t="333992" x="3778250" y="6267450"/>
          <p14:tracePt t="334032" x="3771900" y="6267450"/>
          <p14:tracePt t="334072" x="3771900" y="6261100"/>
          <p14:tracePt t="334088" x="3765550" y="6254750"/>
          <p14:tracePt t="334112" x="3752850" y="6254750"/>
          <p14:tracePt t="334120" x="3746500" y="6254750"/>
          <p14:tracePt t="334136" x="3721100" y="6254750"/>
          <p14:tracePt t="334144" x="3708400" y="6254750"/>
          <p14:tracePt t="334161" x="3670300" y="6248400"/>
          <p14:tracePt t="334178" x="3638550" y="6242050"/>
          <p14:tracePt t="334194" x="3613150" y="6242050"/>
          <p14:tracePt t="334248" x="3613150" y="6235700"/>
          <p14:tracePt t="334303" x="3613150" y="6229350"/>
          <p14:tracePt t="338217" x="3613150" y="6197600"/>
          <p14:tracePt t="338225" x="3613150" y="6127750"/>
          <p14:tracePt t="338232" x="3613150" y="6032500"/>
          <p14:tracePt t="338242" x="3600450" y="5911850"/>
          <p14:tracePt t="338259" x="3581400" y="5721350"/>
          <p14:tracePt t="338276" x="3562350" y="5632450"/>
          <p14:tracePt t="338292" x="3562350" y="5626100"/>
          <p14:tracePt t="338707" x="3562350" y="5619750"/>
          <p14:tracePt t="338715" x="3632200" y="5632450"/>
          <p14:tracePt t="338722" x="3816350" y="5664200"/>
          <p14:tracePt t="338730" x="4083050" y="5689600"/>
          <p14:tracePt t="338746" x="4686300" y="5759450"/>
          <p14:tracePt t="338760" x="4940300" y="5816600"/>
          <p14:tracePt t="338777" x="5651500" y="5816600"/>
          <p14:tracePt t="338794" x="6146800" y="5816600"/>
          <p14:tracePt t="338811" x="6642100" y="5816600"/>
          <p14:tracePt t="338827" x="6946900" y="5816600"/>
          <p14:tracePt t="338844" x="7162800" y="5784850"/>
          <p14:tracePt t="338861" x="7315200" y="5746750"/>
          <p14:tracePt t="338877" x="7410450" y="5708650"/>
          <p14:tracePt t="338894" x="7435850" y="5689600"/>
          <p14:tracePt t="338911" x="7442200" y="5683250"/>
          <p14:tracePt t="338962" x="7448550" y="5683250"/>
          <p14:tracePt t="338978" x="7461250" y="5683250"/>
          <p14:tracePt t="338986" x="7467600" y="5683250"/>
          <p14:tracePt t="338994" x="7486650" y="5683250"/>
          <p14:tracePt t="339011" x="7531100" y="5683250"/>
          <p14:tracePt t="339027" x="7588250" y="5676900"/>
          <p14:tracePt t="339044" x="7658100" y="5651500"/>
          <p14:tracePt t="339061" x="7740650" y="5613400"/>
          <p14:tracePt t="339078" x="7810500" y="5568950"/>
          <p14:tracePt t="339094" x="7874000" y="5524500"/>
          <p14:tracePt t="339099" x="7880350" y="5505450"/>
          <p14:tracePt t="339111" x="7880350" y="5473700"/>
          <p14:tracePt t="339128" x="7880350" y="5416550"/>
          <p14:tracePt t="339132" x="7874000" y="5391150"/>
          <p14:tracePt t="339145" x="7842250" y="5372100"/>
          <p14:tracePt t="339161" x="7816850" y="5359400"/>
          <p14:tracePt t="339164" x="7791450" y="5353050"/>
          <p14:tracePt t="339178" x="7740650" y="5346700"/>
          <p14:tracePt t="339194" x="7689850" y="5340350"/>
          <p14:tracePt t="339211" x="7664450" y="5340350"/>
          <p14:tracePt t="339228" x="7645400" y="5340350"/>
          <p14:tracePt t="339244" x="7639050" y="5340350"/>
          <p14:tracePt t="339261" x="7620000" y="5340350"/>
          <p14:tracePt t="339290" x="7613650" y="5340350"/>
          <p14:tracePt t="339305" x="7607300" y="5340350"/>
          <p14:tracePt t="339325" x="7594600" y="5340350"/>
          <p14:tracePt t="339329" x="7588250" y="5340350"/>
          <p14:tracePt t="339347" x="7575550" y="5340350"/>
          <p14:tracePt t="339361" x="7550150" y="5340350"/>
          <p14:tracePt t="339378" x="7505700" y="5340350"/>
          <p14:tracePt t="339394" x="7448550" y="5340350"/>
          <p14:tracePt t="339411" x="7385050" y="5340350"/>
          <p14:tracePt t="339428" x="7308850" y="5340350"/>
          <p14:tracePt t="339445" x="7239000" y="5340350"/>
          <p14:tracePt t="339461" x="7188200" y="5321300"/>
          <p14:tracePt t="339478" x="7162800" y="5314950"/>
          <p14:tracePt t="339494" x="7150100" y="5302250"/>
          <p14:tracePt t="339511" x="7137400" y="5289550"/>
          <p14:tracePt t="339514" x="7131050" y="5283200"/>
          <p14:tracePt t="339528" x="7124700" y="5270500"/>
          <p14:tracePt t="339546" x="7092950" y="5238750"/>
          <p14:tracePt t="339561" x="7080250" y="5213350"/>
          <p14:tracePt t="339578" x="7067550" y="5187950"/>
          <p14:tracePt t="339594" x="7054850" y="5162550"/>
          <p14:tracePt t="339611" x="7048500" y="5137150"/>
          <p14:tracePt t="339628" x="7048500" y="5124450"/>
          <p14:tracePt t="339645" x="7048500" y="5111750"/>
          <p14:tracePt t="339662" x="7048500" y="5092700"/>
          <p14:tracePt t="339678" x="7048500" y="5073650"/>
          <p14:tracePt t="339695" x="7067550" y="5022850"/>
          <p14:tracePt t="339701" x="7080250" y="4991100"/>
          <p14:tracePt t="339711" x="7086600" y="4965700"/>
          <p14:tracePt t="339729" x="7118350" y="4895850"/>
          <p14:tracePt t="339732" x="7124700" y="4857750"/>
          <p14:tracePt t="339745" x="7137400" y="4787900"/>
          <p14:tracePt t="339761" x="7150100" y="4743450"/>
          <p14:tracePt t="339778" x="7156450" y="4718050"/>
          <p14:tracePt t="339795" x="7156450" y="4699000"/>
          <p14:tracePt t="339811" x="7156450" y="4679950"/>
          <p14:tracePt t="339828" x="7162800" y="4673600"/>
          <p14:tracePt t="339845" x="7169150" y="4667250"/>
          <p14:tracePt t="339862" x="7181850" y="4667250"/>
          <p14:tracePt t="339878" x="7200900" y="4667250"/>
          <p14:tracePt t="339895" x="7219950" y="4654550"/>
          <p14:tracePt t="339912" x="7251700" y="4648200"/>
          <p14:tracePt t="339917" x="7264400" y="4641850"/>
          <p14:tracePt t="339930" x="7289800" y="4641850"/>
          <p14:tracePt t="339946" x="7321550" y="4635500"/>
          <p14:tracePt t="339962" x="7334250" y="4635500"/>
          <p14:tracePt t="339978" x="7340600" y="4635500"/>
          <p14:tracePt t="339995" x="7359650" y="4635500"/>
          <p14:tracePt t="340012" x="7378700" y="4654550"/>
          <p14:tracePt t="340028" x="7404100" y="4686300"/>
          <p14:tracePt t="340045" x="7448550" y="4749800"/>
          <p14:tracePt t="340061" x="7493000" y="4813300"/>
          <p14:tracePt t="340078" x="7524750" y="4857750"/>
          <p14:tracePt t="340095" x="7531100" y="4902200"/>
          <p14:tracePt t="340112" x="7531100" y="4927600"/>
          <p14:tracePt t="340116" x="7531100" y="4933950"/>
          <p14:tracePt t="340128" x="7531100" y="4940300"/>
          <p14:tracePt t="340146" x="7531100" y="4959350"/>
          <p14:tracePt t="340162" x="7531100" y="4972050"/>
          <p14:tracePt t="340179" x="7512050" y="4984750"/>
          <p14:tracePt t="340195" x="7499350" y="4984750"/>
          <p14:tracePt t="340212" x="7493000" y="4991100"/>
          <p14:tracePt t="340229" x="7480300" y="4997450"/>
          <p14:tracePt t="340245" x="7467600" y="5010150"/>
          <p14:tracePt t="340262" x="7448550" y="5016500"/>
          <p14:tracePt t="340279" x="7442200" y="5029200"/>
          <p14:tracePt t="340295" x="7435850" y="5035550"/>
          <p14:tracePt t="340312" x="7429500" y="5035550"/>
          <p14:tracePt t="340328" x="7429500" y="5041900"/>
          <p14:tracePt t="340402" x="7423150" y="5048250"/>
          <p14:tracePt t="341500" x="7416800" y="5048250"/>
          <p14:tracePt t="341508" x="7410450" y="5060950"/>
          <p14:tracePt t="341516" x="7397750" y="5067300"/>
          <p14:tracePt t="341525" x="7391400" y="5073650"/>
          <p14:tracePt t="341541" x="7366000" y="5105400"/>
          <p14:tracePt t="341558" x="7289800" y="5181600"/>
          <p14:tracePt t="341575" x="7169150" y="5270500"/>
          <p14:tracePt t="341591" x="7023100" y="5359400"/>
          <p14:tracePt t="341608" x="6813550" y="5448300"/>
          <p14:tracePt t="341612" x="6680200" y="5505450"/>
          <p14:tracePt t="341627" x="6464300" y="5594350"/>
          <p14:tracePt t="341641" x="6248400" y="5664200"/>
          <p14:tracePt t="341658" x="6115050" y="5708650"/>
          <p14:tracePt t="341675" x="6051550" y="5740400"/>
          <p14:tracePt t="341692" x="6000750" y="5765800"/>
          <p14:tracePt t="341708" x="5918200" y="5797550"/>
          <p14:tracePt t="341725" x="5822950" y="5816600"/>
          <p14:tracePt t="341741" x="5689600" y="5842000"/>
          <p14:tracePt t="341758" x="5562600" y="5854700"/>
          <p14:tracePt t="341775" x="5410200" y="5880100"/>
          <p14:tracePt t="341792" x="5264150" y="5880100"/>
          <p14:tracePt t="341797" x="5187950" y="5880100"/>
          <p14:tracePt t="341808" x="5124450" y="5880100"/>
          <p14:tracePt t="341825" x="5016500" y="5886450"/>
          <p14:tracePt t="341828" x="4972050" y="5892800"/>
          <p14:tracePt t="341842" x="4883150" y="5899150"/>
          <p14:tracePt t="341858" x="4832350" y="5918200"/>
          <p14:tracePt t="341875" x="4794250" y="5924550"/>
          <p14:tracePt t="341892" x="4756150" y="5943600"/>
          <p14:tracePt t="341909" x="4743450" y="5943600"/>
          <p14:tracePt t="341925" x="4718050" y="5949950"/>
          <p14:tracePt t="341942" x="4673600" y="5962650"/>
          <p14:tracePt t="341959" x="4635500" y="5975350"/>
          <p14:tracePt t="341966" x="4610100" y="5981700"/>
          <p14:tracePt t="341975" x="4584700" y="5988050"/>
          <p14:tracePt t="341992" x="4533900" y="6007100"/>
          <p14:tracePt t="341996" x="4508500" y="6013450"/>
          <p14:tracePt t="342009" x="4483100" y="6019800"/>
          <p14:tracePt t="342026" x="4445000" y="6026150"/>
          <p14:tracePt t="342028" x="4419600" y="6038850"/>
          <p14:tracePt t="342043" x="4337050" y="6057900"/>
          <p14:tracePt t="342059" x="4279900" y="6076950"/>
          <p14:tracePt t="342075" x="4260850" y="6083300"/>
          <p14:tracePt t="342092" x="4235450" y="6089650"/>
          <p14:tracePt t="342252" x="4229100" y="6089650"/>
          <p14:tracePt t="342716" x="4222750" y="6096000"/>
          <p14:tracePt t="342733" x="4222750" y="6102350"/>
          <p14:tracePt t="342741" x="4222750" y="6121400"/>
          <p14:tracePt t="342752" x="4222750" y="6127750"/>
          <p14:tracePt t="342768" x="4235450" y="6159500"/>
          <p14:tracePt t="342776" x="4241800" y="6165850"/>
          <p14:tracePt t="342784" x="4241800" y="6178550"/>
          <p14:tracePt t="342801" x="4248150" y="6191250"/>
          <p14:tracePt t="342818" x="4260850" y="6203950"/>
          <p14:tracePt t="342964" x="4267200" y="6210300"/>
          <p14:tracePt t="342992" x="4273550" y="6210300"/>
          <p14:tracePt t="342997" x="4286250" y="6210300"/>
          <p14:tracePt t="343006" x="4298950" y="6210300"/>
          <p14:tracePt t="343020" x="4343400" y="6216650"/>
          <p14:tracePt t="343035" x="4375150" y="6229350"/>
          <p14:tracePt t="343038" x="4419600" y="6229350"/>
          <p14:tracePt t="343051" x="4476750" y="6242050"/>
          <p14:tracePt t="343068" x="4686300" y="6248400"/>
          <p14:tracePt t="343085" x="4857750" y="6248400"/>
          <p14:tracePt t="343102" x="5016500" y="6248400"/>
          <p14:tracePt t="343118" x="5143500" y="6248400"/>
          <p14:tracePt t="343135" x="5226050" y="6248400"/>
          <p14:tracePt t="343152" x="5314950" y="6248400"/>
          <p14:tracePt t="343168" x="5359400" y="6248400"/>
          <p14:tracePt t="343184" x="5416550" y="6248400"/>
          <p14:tracePt t="343188" x="5435600" y="6248400"/>
          <p14:tracePt t="343211" x="5441950" y="6248400"/>
          <p14:tracePt t="343300" x="5448300" y="6248400"/>
          <p14:tracePt t="343315" x="5454650" y="6248400"/>
          <p14:tracePt t="343323" x="5461000" y="6248400"/>
          <p14:tracePt t="343340" x="5473700" y="6248400"/>
          <p14:tracePt t="343351" x="5480050" y="6248400"/>
          <p14:tracePt t="343368" x="5492750" y="6248400"/>
          <p14:tracePt t="343395" x="5467350" y="6248400"/>
          <p14:tracePt t="343404" x="5384800" y="6248400"/>
          <p14:tracePt t="343419" x="5080000" y="6248400"/>
          <p14:tracePt t="343435" x="4495800" y="6248400"/>
          <p14:tracePt t="343452" x="3981450" y="6248400"/>
          <p14:tracePt t="343468" x="3714750" y="6248400"/>
          <p14:tracePt t="343486" x="3568700" y="6248400"/>
          <p14:tracePt t="343502" x="3524250" y="6248400"/>
          <p14:tracePt t="343519" x="3517900" y="6248400"/>
          <p14:tracePt t="343603" x="3511550" y="6248400"/>
          <p14:tracePt t="343620" x="3505200" y="6248400"/>
          <p14:tracePt t="343668" x="3498850" y="6248400"/>
          <p14:tracePt t="343685" x="3486150" y="6248400"/>
          <p14:tracePt t="343693" x="3454400" y="6248400"/>
          <p14:tracePt t="343702" x="3422650" y="6248400"/>
          <p14:tracePt t="343719" x="3302000" y="6248400"/>
          <p14:tracePt t="343728" x="3251200" y="6248400"/>
          <p14:tracePt t="343735" x="3175000" y="6248400"/>
          <p14:tracePt t="343752" x="3105150" y="6235700"/>
          <p14:tracePt t="343758" x="3098800" y="6235700"/>
          <p14:tracePt t="343829" x="3086100" y="6235700"/>
          <p14:tracePt t="343844" x="3079750" y="6235700"/>
          <p14:tracePt t="343883" x="3073400" y="6235700"/>
          <p14:tracePt t="344092" x="3060700" y="6235700"/>
          <p14:tracePt t="344117" x="3048000" y="6242050"/>
          <p14:tracePt t="344133" x="3035300" y="6242050"/>
          <p14:tracePt t="344140" x="3028950" y="6242050"/>
          <p14:tracePt t="344150" x="3022600" y="6242050"/>
          <p14:tracePt t="344166" x="2990850" y="6242050"/>
          <p14:tracePt t="344183" x="2933700" y="6242050"/>
          <p14:tracePt t="344199" x="2870200" y="6242050"/>
          <p14:tracePt t="344216" x="2825750" y="6242050"/>
          <p14:tracePt t="344233" x="2800350" y="6242050"/>
          <p14:tracePt t="344773" x="2806700" y="6242050"/>
          <p14:tracePt t="344789" x="2813050" y="6242050"/>
          <p14:tracePt t="344805" x="2825750" y="6242050"/>
          <p14:tracePt t="344813" x="2838450" y="6242050"/>
          <p14:tracePt t="344821" x="2851150" y="6242050"/>
          <p14:tracePt t="344831" x="2876550" y="6242050"/>
          <p14:tracePt t="344848" x="2927350" y="6242050"/>
          <p14:tracePt t="344864" x="3003550" y="6248400"/>
          <p14:tracePt t="344881" x="3092450" y="6261100"/>
          <p14:tracePt t="344886" x="3136900" y="6267450"/>
          <p14:tracePt t="344898" x="3155950" y="6267450"/>
          <p14:tracePt t="344914" x="3168650" y="6273800"/>
          <p14:tracePt t="344958" x="3168650" y="6280150"/>
          <p14:tracePt t="344981" x="3155950" y="6280150"/>
          <p14:tracePt t="348151" x="3187700" y="6292850"/>
          <p14:tracePt t="348158" x="3257550" y="6292850"/>
          <p14:tracePt t="348167" x="3333750" y="6292850"/>
          <p14:tracePt t="348177" x="3397250" y="6292850"/>
          <p14:tracePt t="348193" x="3587750" y="6292850"/>
          <p14:tracePt t="348199" x="3670300" y="6292850"/>
          <p14:tracePt t="348210" x="3765550" y="6292850"/>
          <p14:tracePt t="348227" x="3937000" y="6292850"/>
          <p14:tracePt t="348232" x="4019550" y="6292850"/>
          <p14:tracePt t="348244" x="4070350" y="6292850"/>
          <p14:tracePt t="348262" x="4292600" y="6292850"/>
          <p14:tracePt t="348277" x="4413250" y="6292850"/>
          <p14:tracePt t="348293" x="4527550" y="6292850"/>
          <p14:tracePt t="348310" x="4622800" y="6292850"/>
          <p14:tracePt t="348326" x="4711700" y="6292850"/>
          <p14:tracePt t="348343" x="4787900" y="6292850"/>
          <p14:tracePt t="348360" x="4826000" y="6292850"/>
          <p14:tracePt t="348377" x="4883150" y="6292850"/>
          <p14:tracePt t="348393" x="4927600" y="6292850"/>
          <p14:tracePt t="348410" x="4965700" y="6292850"/>
          <p14:tracePt t="348415" x="4991100" y="6292850"/>
          <p14:tracePt t="348427" x="4997450" y="6292850"/>
          <p14:tracePt t="348443" x="5048250" y="6292850"/>
          <p14:tracePt t="348447" x="5054600" y="6292850"/>
          <p14:tracePt t="348461" x="5080000" y="6292850"/>
          <p14:tracePt t="348463" x="5111750" y="6299200"/>
          <p14:tracePt t="348477" x="5168900" y="6305550"/>
          <p14:tracePt t="348493" x="5270500" y="6318250"/>
          <p14:tracePt t="348510" x="5384800" y="6337300"/>
          <p14:tracePt t="348527" x="5499100" y="6350000"/>
          <p14:tracePt t="348544" x="5600700" y="6350000"/>
          <p14:tracePt t="348560" x="5676900" y="6350000"/>
          <p14:tracePt t="348577" x="5734050" y="6369050"/>
          <p14:tracePt t="348594" x="5746750" y="6369050"/>
          <p14:tracePt t="348610" x="5759450" y="6369050"/>
          <p14:tracePt t="348716" x="5765800" y="6369050"/>
          <p14:tracePt t="348728" x="5772150" y="6369050"/>
          <p14:tracePt t="348743" x="5778500" y="6369050"/>
          <p14:tracePt t="348751" x="5784850" y="6369050"/>
          <p14:tracePt t="348761" x="5791200" y="6369050"/>
          <p14:tracePt t="348777" x="5822950" y="6369050"/>
          <p14:tracePt t="348794" x="5848350" y="6369050"/>
          <p14:tracePt t="348800" x="5861050" y="6369050"/>
          <p14:tracePt t="348811" x="5867400" y="6369050"/>
          <p14:tracePt t="348827" x="5886450" y="6362700"/>
          <p14:tracePt t="348832" x="5892800" y="6362700"/>
          <p14:tracePt t="348844" x="5899150" y="6362700"/>
          <p14:tracePt t="348862" x="5924550" y="6343650"/>
          <p14:tracePt t="349023" x="5930900" y="6343650"/>
          <p14:tracePt t="349032" x="5930900" y="6337300"/>
          <p14:tracePt t="349047" x="5930900" y="6330950"/>
          <p14:tracePt t="349054" x="5943600" y="6318250"/>
          <p14:tracePt t="349063" x="5943600" y="6311900"/>
          <p14:tracePt t="349077" x="5956300" y="6305550"/>
          <p14:tracePt t="349094" x="5962650" y="6292850"/>
          <p14:tracePt t="349111" x="5975350" y="6286500"/>
          <p14:tracePt t="349127" x="5975350" y="6280150"/>
          <p14:tracePt t="349855" x="5969000" y="6286500"/>
          <p14:tracePt t="349878" x="5962650" y="6292850"/>
          <p14:tracePt t="349895" x="5956300" y="6299200"/>
          <p14:tracePt t="349903" x="5943600" y="6299200"/>
          <p14:tracePt t="349911" x="5943600" y="6305550"/>
          <p14:tracePt t="349919" x="5930900" y="6305550"/>
          <p14:tracePt t="349936" x="5911850" y="6318250"/>
          <p14:tracePt t="349952" x="5867400" y="6330950"/>
          <p14:tracePt t="349969" x="5797550" y="6350000"/>
          <p14:tracePt t="349986" x="5670550" y="6356350"/>
          <p14:tracePt t="350002" x="5499100" y="6356350"/>
          <p14:tracePt t="350019" x="5340350" y="6356350"/>
          <p14:tracePt t="350036" x="5226050" y="6356350"/>
          <p14:tracePt t="350040" x="5181600" y="6356350"/>
          <p14:tracePt t="350053" x="5137150" y="6356350"/>
          <p14:tracePt t="350071" x="5086350" y="6356350"/>
          <p14:tracePt t="350086" x="5067300" y="6356350"/>
          <p14:tracePt t="350103" x="5054600" y="6356350"/>
          <p14:tracePt t="350119" x="5035550" y="6356350"/>
          <p14:tracePt t="350136" x="5016500" y="6343650"/>
          <p14:tracePt t="350153" x="4978400" y="6330950"/>
          <p14:tracePt t="350169" x="4946650" y="6318250"/>
          <p14:tracePt t="350186" x="4895850" y="6292850"/>
          <p14:tracePt t="350203" x="4832350" y="6261100"/>
          <p14:tracePt t="350208" x="4800600" y="6254750"/>
          <p14:tracePt t="350219" x="4768850" y="6235700"/>
          <p14:tracePt t="350236" x="4749800" y="6223000"/>
          <p14:tracePt t="350253" x="4737100" y="6223000"/>
          <p14:tracePt t="350280" x="4737100" y="6216650"/>
          <p14:tracePt t="350288" x="4737100" y="6203950"/>
          <p14:tracePt t="350302" x="4756150" y="6178550"/>
          <p14:tracePt t="350319" x="4800600" y="6146800"/>
          <p14:tracePt t="350336" x="4857750" y="6096000"/>
          <p14:tracePt t="350352" x="4927600" y="6045200"/>
          <p14:tracePt t="350369" x="5016500" y="6007100"/>
          <p14:tracePt t="350386" x="5168900" y="5981700"/>
          <p14:tracePt t="350403" x="5391150" y="5943600"/>
          <p14:tracePt t="350419" x="5607050" y="5918200"/>
          <p14:tracePt t="350436" x="5784850" y="5892800"/>
          <p14:tracePt t="350440" x="5835650" y="5892800"/>
          <p14:tracePt t="350453" x="5905500" y="5873750"/>
          <p14:tracePt t="350469" x="5975350" y="5867400"/>
          <p14:tracePt t="350470" x="5988050" y="5867400"/>
          <p14:tracePt t="350486" x="6000750" y="5867400"/>
          <p14:tracePt t="350519" x="6007100" y="5867400"/>
          <p14:tracePt t="350542" x="6026150" y="5867400"/>
          <p14:tracePt t="350551" x="6032500" y="5867400"/>
          <p14:tracePt t="350559" x="6051550" y="5867400"/>
          <p14:tracePt t="350569" x="6064250" y="5873750"/>
          <p14:tracePt t="350586" x="6108700" y="5899150"/>
          <p14:tracePt t="350603" x="6134100" y="5911850"/>
          <p14:tracePt t="350619" x="6153150" y="5918200"/>
          <p14:tracePt t="350636" x="6172200" y="5930900"/>
          <p14:tracePt t="350656" x="6178550" y="5937250"/>
          <p14:tracePt t="350686" x="6191250" y="5949950"/>
          <p14:tracePt t="350695" x="6203950" y="5956300"/>
          <p14:tracePt t="350703" x="6203950" y="5962650"/>
          <p14:tracePt t="350719" x="6210300" y="5962650"/>
          <p14:tracePt t="350736" x="6216650" y="5969000"/>
          <p14:tracePt t="350775" x="6223000" y="5975350"/>
          <p14:tracePt t="350801" x="6229350" y="5975350"/>
          <p14:tracePt t="350806" x="6235700" y="5981700"/>
          <p14:tracePt t="350820" x="6242050" y="5981700"/>
          <p14:tracePt t="350836" x="6280150" y="6000750"/>
          <p14:tracePt t="350840" x="6280150" y="6007100"/>
          <p14:tracePt t="350853" x="6299200" y="6007100"/>
          <p14:tracePt t="350870" x="6369050" y="6045200"/>
          <p14:tracePt t="350886" x="6426200" y="6070600"/>
          <p14:tracePt t="350903" x="6489700" y="6083300"/>
          <p14:tracePt t="350920" x="6546850" y="6096000"/>
          <p14:tracePt t="350936" x="6597650" y="6102350"/>
          <p14:tracePt t="350953" x="6654800" y="6115050"/>
          <p14:tracePt t="350970" x="6686550" y="6127750"/>
          <p14:tracePt t="350986" x="6711950" y="6127750"/>
          <p14:tracePt t="351003" x="6718300" y="6134100"/>
          <p14:tracePt t="351063" x="6724650" y="6140450"/>
          <p14:tracePt t="351111" x="6724650" y="6146800"/>
          <p14:tracePt t="351151" x="6724650" y="6153150"/>
          <p14:tracePt t="351158" x="6724650" y="6159500"/>
          <p14:tracePt t="351175" x="6737350" y="6172200"/>
          <p14:tracePt t="351186" x="6737350" y="6178550"/>
          <p14:tracePt t="351203" x="6750050" y="6184900"/>
          <p14:tracePt t="351220" x="6762750" y="6210300"/>
          <p14:tracePt t="351224" x="6775450" y="6216650"/>
          <p14:tracePt t="351237" x="6788150" y="6229350"/>
          <p14:tracePt t="351254" x="6794500" y="6235700"/>
          <p14:tracePt t="351257" x="6800850" y="6235700"/>
          <p14:tracePt t="351424" x="6807200" y="6242050"/>
          <p14:tracePt t="351440" x="6807200" y="6248400"/>
          <p14:tracePt t="351847" x="6807200" y="6254750"/>
          <p14:tracePt t="351895" x="6794500" y="6261100"/>
          <p14:tracePt t="351927" x="6781800" y="6267450"/>
          <p14:tracePt t="351943" x="6781800" y="6273800"/>
          <p14:tracePt t="351967" x="6762750" y="6273800"/>
          <p14:tracePt t="351999" x="6750050" y="6280150"/>
          <p14:tracePt t="352008" x="6743700" y="6280150"/>
          <p14:tracePt t="352025" x="6731000" y="6280150"/>
          <p14:tracePt t="352031" x="6711950" y="6286500"/>
          <p14:tracePt t="352047" x="6705600" y="6286500"/>
          <p14:tracePt t="352056" x="6692900" y="6286500"/>
          <p14:tracePt t="352079" x="6686550" y="6286500"/>
          <p14:tracePt t="352095" x="6680200" y="6286500"/>
          <p14:tracePt t="352920" x="6686550" y="6286500"/>
          <p14:tracePt t="352935" x="6692900" y="6286500"/>
          <p14:tracePt t="352944" x="6699250" y="6286500"/>
          <p14:tracePt t="352960" x="6705600" y="6286500"/>
          <p14:tracePt t="352968" x="6711950" y="6286500"/>
          <p14:tracePt t="352977" x="6718300" y="6280150"/>
          <p14:tracePt t="352994" x="6724650" y="6273800"/>
          <p14:tracePt t="353010" x="6731000" y="6273800"/>
          <p14:tracePt t="353027" x="6731000" y="6267450"/>
          <p14:tracePt t="353044" x="6737350" y="6267450"/>
          <p14:tracePt t="353061" x="6750050" y="6267450"/>
          <p14:tracePt t="353089" x="6756400" y="6267450"/>
          <p14:tracePt t="353098" x="6762750" y="6261100"/>
          <p14:tracePt t="353113" x="6769100" y="6254750"/>
          <p14:tracePt t="353128" x="6781800" y="6254750"/>
          <p14:tracePt t="353144" x="6794500" y="6254750"/>
          <p14:tracePt t="353161" x="6807200" y="6248400"/>
          <p14:tracePt t="353344" x="6800850" y="6242050"/>
          <p14:tracePt t="353634" x="6807200" y="6242050"/>
          <p14:tracePt t="353641" x="6819900" y="6242050"/>
          <p14:tracePt t="353649" x="6832600" y="6242050"/>
          <p14:tracePt t="353659" x="6845300" y="6242050"/>
          <p14:tracePt t="353675" x="6889750" y="6242050"/>
          <p14:tracePt t="353692" x="6921500" y="6242050"/>
          <p14:tracePt t="353709" x="6965950" y="6242050"/>
          <p14:tracePt t="353717" x="7004050" y="6242050"/>
          <p14:tracePt t="353722" x="7023100" y="6242050"/>
          <p14:tracePt t="353731" x="7042150" y="6242050"/>
          <p14:tracePt t="353742" x="7067550" y="6242050"/>
          <p14:tracePt t="353759" x="7099300" y="6242050"/>
          <p14:tracePt t="353763" x="7118350" y="6242050"/>
          <p14:tracePt t="353777" x="7143750" y="6242050"/>
          <p14:tracePt t="353792" x="7175500" y="6242050"/>
          <p14:tracePt t="353809" x="7200900" y="6242050"/>
          <p14:tracePt t="353825" x="7239000" y="6229350"/>
          <p14:tracePt t="353842" x="7264400" y="6223000"/>
          <p14:tracePt t="353858" x="7315200" y="6216650"/>
          <p14:tracePt t="353875" x="7353300" y="6210300"/>
          <p14:tracePt t="353892" x="7423150" y="6197600"/>
          <p14:tracePt t="353908" x="7524750" y="6184900"/>
          <p14:tracePt t="353925" x="7600950" y="6178550"/>
          <p14:tracePt t="353942" x="7677150" y="6159500"/>
          <p14:tracePt t="353946" x="7734300" y="6153150"/>
          <p14:tracePt t="353958" x="7778750" y="6146800"/>
          <p14:tracePt t="353976" x="7899400" y="6121400"/>
          <p14:tracePt t="353992" x="7962900" y="6115050"/>
          <p14:tracePt t="354009" x="8013700" y="6102350"/>
          <p14:tracePt t="354025" x="8058150" y="6096000"/>
          <p14:tracePt t="354043" x="8121650" y="6083300"/>
          <p14:tracePt t="354059" x="8178800" y="6083300"/>
          <p14:tracePt t="354075" x="8229600" y="6083300"/>
          <p14:tracePt t="354092" x="8299450" y="6083300"/>
          <p14:tracePt t="354109" x="8369300" y="6083300"/>
          <p14:tracePt t="354125" x="8470900" y="6083300"/>
          <p14:tracePt t="354131" x="8502650" y="6083300"/>
          <p14:tracePt t="354142" x="8547100" y="6083300"/>
          <p14:tracePt t="354160" x="8623300" y="6083300"/>
          <p14:tracePt t="354164" x="8661400" y="6083300"/>
          <p14:tracePt t="354177" x="8731250" y="6083300"/>
          <p14:tracePt t="354192" x="8794750" y="6083300"/>
          <p14:tracePt t="354209" x="8851900" y="6083300"/>
          <p14:tracePt t="354225" x="8909050" y="6083300"/>
          <p14:tracePt t="354242" x="8959850" y="6083300"/>
          <p14:tracePt t="354259" x="9036050" y="6083300"/>
          <p14:tracePt t="354275" x="9112250" y="6083300"/>
          <p14:tracePt t="354292" x="9188450" y="6083300"/>
          <p14:tracePt t="354309" x="9245600" y="6083300"/>
          <p14:tracePt t="354325" x="9290050" y="6083300"/>
          <p14:tracePt t="354342" x="9340850" y="6083300"/>
          <p14:tracePt t="354346" x="9372600" y="6083300"/>
          <p14:tracePt t="354359" x="9398000" y="6083300"/>
          <p14:tracePt t="354361" x="9429750" y="6083300"/>
          <p14:tracePt t="354375" x="9461500" y="6083300"/>
          <p14:tracePt t="354377" x="9493250" y="6083300"/>
          <p14:tracePt t="354392" x="9550400" y="6083300"/>
          <p14:tracePt t="354409" x="9582150" y="6083300"/>
          <p14:tracePt t="354426" x="9620250" y="6083300"/>
          <p14:tracePt t="354442" x="9645650" y="6089650"/>
          <p14:tracePt t="354459" x="9664700" y="6089650"/>
          <p14:tracePt t="354476" x="9696450" y="6096000"/>
          <p14:tracePt t="354493" x="9740900" y="6102350"/>
          <p14:tracePt t="354509" x="9772650" y="6115050"/>
          <p14:tracePt t="354525" x="9810750" y="6121400"/>
          <p14:tracePt t="354542" x="9836150" y="6121400"/>
          <p14:tracePt t="354545" x="9842500" y="6121400"/>
          <p14:tracePt t="354560" x="9848850" y="6121400"/>
          <p14:tracePt t="354763" x="9855200" y="6127750"/>
          <p14:tracePt t="355010" x="9848850" y="6127750"/>
          <p14:tracePt t="355034" x="9842500" y="6127750"/>
          <p14:tracePt t="355058" x="9836150" y="6134100"/>
          <p14:tracePt t="355065" x="9829800" y="6140450"/>
          <p14:tracePt t="355074" x="9823450" y="6140450"/>
          <p14:tracePt t="355084" x="9817100" y="6146800"/>
          <p14:tracePt t="355101" x="9791700" y="6165850"/>
          <p14:tracePt t="355118" x="9759950" y="6178550"/>
          <p14:tracePt t="355123" x="9734550" y="6191250"/>
          <p14:tracePt t="355134" x="9715500" y="6197600"/>
          <p14:tracePt t="355152" x="9658350" y="6210300"/>
          <p14:tracePt t="355155" x="9620250" y="6229350"/>
          <p14:tracePt t="355169" x="9550400" y="6235700"/>
          <p14:tracePt t="355184" x="9486900" y="6242050"/>
          <p14:tracePt t="355201" x="9429750" y="6248400"/>
          <p14:tracePt t="355218" x="9391650" y="6248400"/>
          <p14:tracePt t="355235" x="9366250" y="6248400"/>
          <p14:tracePt t="355251" x="9347200" y="6248400"/>
          <p14:tracePt t="355268" x="9334500" y="6248400"/>
          <p14:tracePt t="355285" x="9315450" y="6248400"/>
          <p14:tracePt t="355306" x="9302750" y="6235700"/>
          <p14:tracePt t="355322" x="9296400" y="6235700"/>
          <p14:tracePt t="355334" x="9290050" y="6235700"/>
          <p14:tracePt t="355351" x="9271000" y="6235700"/>
          <p14:tracePt t="355354" x="9232900" y="6229350"/>
          <p14:tracePt t="355368" x="9137650" y="6203950"/>
          <p14:tracePt t="355385" x="9023350" y="6178550"/>
          <p14:tracePt t="355401" x="8915400" y="6165850"/>
          <p14:tracePt t="355418" x="8794750" y="6146800"/>
          <p14:tracePt t="355435" x="8699500" y="6140450"/>
          <p14:tracePt t="355451" x="8610600" y="6140450"/>
          <p14:tracePt t="355468" x="8528050" y="6140450"/>
          <p14:tracePt t="355485" x="8451850" y="6140450"/>
          <p14:tracePt t="355502" x="8375650" y="6140450"/>
          <p14:tracePt t="355508" x="8343900" y="6140450"/>
          <p14:tracePt t="355518" x="8305800" y="6140450"/>
          <p14:tracePt t="355535" x="8210550" y="6140450"/>
          <p14:tracePt t="355540" x="8178800" y="6140450"/>
          <p14:tracePt t="355555" x="8083550" y="6140450"/>
          <p14:tracePt t="355569" x="7975600" y="6140450"/>
          <p14:tracePt t="355585" x="7880350" y="6140450"/>
          <p14:tracePt t="355601" x="7785100" y="6140450"/>
          <p14:tracePt t="355618" x="7645400" y="6115050"/>
          <p14:tracePt t="355635" x="7556500" y="6108700"/>
          <p14:tracePt t="355651" x="7518400" y="6108700"/>
          <p14:tracePt t="355668" x="7493000" y="6108700"/>
          <p14:tracePt t="355685" x="7473950" y="6108700"/>
          <p14:tracePt t="355702" x="7442200" y="6108700"/>
          <p14:tracePt t="355718" x="7372350" y="6089650"/>
          <p14:tracePt t="355723" x="7353300" y="6089650"/>
          <p14:tracePt t="355735" x="7334250" y="6089650"/>
          <p14:tracePt t="355753" x="7283450" y="6083300"/>
          <p14:tracePt t="355755" x="7264400" y="6083300"/>
          <p14:tracePt t="355769" x="7232650" y="6083300"/>
          <p14:tracePt t="355785" x="7219950" y="6083300"/>
          <p14:tracePt t="355802" x="7213600" y="6083300"/>
          <p14:tracePt t="356586" x="7232650" y="6083300"/>
          <p14:tracePt t="356595" x="7258050" y="6083300"/>
          <p14:tracePt t="356603" x="7283450" y="6096000"/>
          <p14:tracePt t="356612" x="7327900" y="6115050"/>
          <p14:tracePt t="356628" x="7397750" y="6140450"/>
          <p14:tracePt t="356644" x="7505700" y="6197600"/>
          <p14:tracePt t="356661" x="7562850" y="6210300"/>
          <p14:tracePt t="356678" x="7594600" y="6216650"/>
          <p14:tracePt t="356695" x="7620000" y="6223000"/>
          <p14:tracePt t="358435" x="7620000" y="6229350"/>
          <p14:tracePt t="358444" x="7607300" y="6242050"/>
          <p14:tracePt t="358451" x="7569200" y="6261100"/>
          <p14:tracePt t="358460" x="7493000" y="6273800"/>
          <p14:tracePt t="358477" x="7264400" y="6299200"/>
          <p14:tracePt t="358493" x="6896100" y="6299200"/>
          <p14:tracePt t="358510" x="6508750" y="6299200"/>
          <p14:tracePt t="358527" x="6051550" y="6299200"/>
          <p14:tracePt t="358533" x="5854700" y="6299200"/>
          <p14:tracePt t="358543" x="5619750" y="6299200"/>
          <p14:tracePt t="358560" x="5080000" y="6299200"/>
          <p14:tracePt t="358577" x="4603750" y="6299200"/>
          <p14:tracePt t="358580" x="4387850" y="6311900"/>
          <p14:tracePt t="358593" x="3987800" y="6337300"/>
          <p14:tracePt t="358610" x="3689350" y="6356350"/>
          <p14:tracePt t="358626" x="3486150" y="6381750"/>
          <p14:tracePt t="358643" x="3346450" y="6407150"/>
          <p14:tracePt t="358660" x="3251200" y="6419850"/>
          <p14:tracePt t="358677" x="3149600" y="6445250"/>
          <p14:tracePt t="358693" x="3041650" y="6457950"/>
          <p14:tracePt t="358710" x="2959100" y="6477000"/>
          <p14:tracePt t="358715" x="2895600" y="6483350"/>
          <p14:tracePt t="358726" x="2851150" y="6489700"/>
          <p14:tracePt t="358743" x="2774950" y="6496050"/>
          <p14:tracePt t="358747" x="2743200" y="6496050"/>
          <p14:tracePt t="358760" x="2717800" y="6508750"/>
          <p14:tracePt t="358777" x="2686050" y="6521450"/>
          <p14:tracePt t="358780" x="2667000" y="6527800"/>
          <p14:tracePt t="358793" x="2616200" y="6553200"/>
          <p14:tracePt t="358810" x="2552700" y="6591300"/>
          <p14:tracePt t="358827" x="2495550" y="6616700"/>
          <p14:tracePt t="358843" x="2413000" y="6648450"/>
          <p14:tracePt t="358860" x="2362200" y="6654800"/>
          <p14:tracePt t="358877" x="2336800" y="6667500"/>
          <p14:tracePt t="358894" x="2317750" y="6667500"/>
          <p14:tracePt t="358910" x="2273300" y="6686550"/>
          <p14:tracePt t="358927" x="2159000" y="6686550"/>
          <p14:tracePt t="358944" x="1981200" y="6686550"/>
          <p14:tracePt t="358961" x="1822450" y="6686550"/>
          <p14:tracePt t="358966" x="1758950" y="6686550"/>
          <p14:tracePt t="360556" x="1428750" y="6534150"/>
          <p14:tracePt t="360564" x="1428750" y="6527800"/>
          <p14:tracePt t="360581" x="1428750" y="6508750"/>
          <p14:tracePt t="360597" x="1428750" y="6489700"/>
          <p14:tracePt t="360614" x="1428750" y="6477000"/>
          <p14:tracePt t="360631" x="1428750" y="6464300"/>
          <p14:tracePt t="360647" x="1428750" y="6451600"/>
          <p14:tracePt t="360664" x="1428750" y="6438900"/>
          <p14:tracePt t="360681" x="1428750" y="6432550"/>
          <p14:tracePt t="360748" x="1428750" y="6426200"/>
          <p14:tracePt t="360772" x="1428750" y="6419850"/>
          <p14:tracePt t="360787" x="1428750" y="6413500"/>
          <p14:tracePt t="360804" x="1428750" y="6407150"/>
          <p14:tracePt t="361453" x="1428750" y="6400800"/>
          <p14:tracePt t="361517" x="1428750" y="6394450"/>
          <p14:tracePt t="361534" x="1435100" y="6388100"/>
          <p14:tracePt t="361725" x="1435100" y="6381750"/>
          <p14:tracePt t="361741" x="1435100" y="6362700"/>
          <p14:tracePt t="361773" x="1428750" y="6356350"/>
          <p14:tracePt t="361797" x="1422400" y="6337300"/>
          <p14:tracePt t="361813" x="1422400" y="6330950"/>
          <p14:tracePt t="361829" x="1409700" y="6324600"/>
          <p14:tracePt t="361835" x="1403350" y="6318250"/>
          <p14:tracePt t="361844" x="1403350" y="6311900"/>
          <p14:tracePt t="361860" x="1390650" y="6305550"/>
          <p14:tracePt t="361877" x="1384300" y="6299200"/>
          <p14:tracePt t="361902" x="1377950" y="6292850"/>
          <p14:tracePt t="361910" x="1371600" y="6292850"/>
          <p14:tracePt t="361950" x="1365250" y="6286500"/>
          <p14:tracePt t="362397" x="1384300" y="6292850"/>
          <p14:tracePt t="362405" x="1409700" y="6318250"/>
          <p14:tracePt t="362413" x="1454150" y="6330950"/>
          <p14:tracePt t="362422" x="1511300" y="6356350"/>
          <p14:tracePt t="362438" x="1606550" y="6394450"/>
          <p14:tracePt t="362455" x="1701800" y="6432550"/>
          <p14:tracePt t="362472" x="1752600" y="6451600"/>
          <p14:tracePt t="362488" x="1771650" y="6470650"/>
          <p14:tracePt t="362505" x="1778000" y="6470650"/>
          <p14:tracePt t="362572" x="1784350" y="6477000"/>
          <p14:tracePt t="362588" x="1784350" y="6489700"/>
          <p14:tracePt t="362595" x="1790700" y="6489700"/>
          <p14:tracePt t="362620" x="1797050" y="6496050"/>
          <p14:tracePt t="362628" x="1797050" y="6502400"/>
          <p14:tracePt t="362644" x="1797050" y="6508750"/>
          <p14:tracePt t="362655" x="1797050" y="6515100"/>
          <p14:tracePt t="362672" x="1803400" y="6521450"/>
          <p14:tracePt t="362688" x="1809750" y="6540500"/>
          <p14:tracePt t="362705" x="1816100" y="6540500"/>
          <p14:tracePt t="362722" x="1828800" y="6572250"/>
          <p14:tracePt t="362726" x="1835150" y="6572250"/>
          <p14:tracePt t="362739" x="1847850" y="6584950"/>
          <p14:tracePt t="362756" x="1860550" y="6591300"/>
          <p14:tracePt t="362796" x="1866900" y="6591300"/>
          <p14:tracePt t="362830" x="1873250" y="6591300"/>
          <p14:tracePt t="362838" x="1879600" y="6591300"/>
          <p14:tracePt t="362908" x="1885950" y="6591300"/>
          <p14:tracePt t="362924" x="1905000" y="6591300"/>
          <p14:tracePt t="362941" x="1905000" y="6584950"/>
          <p14:tracePt t="362949" x="1924050" y="6578600"/>
          <p14:tracePt t="362957" x="1943100" y="6565900"/>
          <p14:tracePt t="362972" x="1955800" y="6553200"/>
          <p14:tracePt t="362989" x="1962150" y="6540500"/>
          <p14:tracePt t="363005" x="1968500" y="6534150"/>
          <p14:tracePt t="363022" x="1981200" y="6527800"/>
          <p14:tracePt t="363039" x="1987550" y="6508750"/>
          <p14:tracePt t="363069" x="1987550" y="6496050"/>
          <p14:tracePt t="363078" x="1987550" y="6489700"/>
          <p14:tracePt t="363101" x="1987550" y="6483350"/>
          <p14:tracePt t="363117" x="1987550" y="6477000"/>
          <p14:tracePt t="363134" x="1987550" y="6470650"/>
          <p14:tracePt t="363454" x="1987550" y="6464300"/>
          <p14:tracePt t="363558" x="1981200" y="6457950"/>
          <p14:tracePt t="363565" x="1968500" y="6445250"/>
          <p14:tracePt t="363579" x="1860550" y="6388100"/>
          <p14:tracePt t="363596" x="1803400" y="6356350"/>
          <p14:tracePt t="363612" x="1682750" y="6280150"/>
          <p14:tracePt t="363629" x="1663700" y="6273800"/>
          <p14:tracePt t="363653" x="1657350" y="6273800"/>
          <p14:tracePt t="363862" x="1657350" y="6267450"/>
          <p14:tracePt t="363910" x="1657350" y="6261100"/>
          <p14:tracePt t="363925" x="1676400" y="6261100"/>
          <p14:tracePt t="363934" x="1701800" y="6261100"/>
          <p14:tracePt t="363946" x="1714500" y="6261100"/>
          <p14:tracePt t="363963" x="1784350" y="6261100"/>
          <p14:tracePt t="363967" x="1816100" y="6261100"/>
          <p14:tracePt t="363980" x="1873250" y="6273800"/>
          <p14:tracePt t="363996" x="1892300" y="6273800"/>
          <p14:tracePt t="364054" x="1898650" y="6280150"/>
          <p14:tracePt t="364149" x="1898650" y="6286500"/>
          <p14:tracePt t="364526" x="1898650" y="6292850"/>
          <p14:tracePt t="364543" x="1898650" y="6299200"/>
          <p14:tracePt t="364582" x="1892300" y="6305550"/>
          <p14:tracePt t="364607" x="1892300" y="6318250"/>
          <p14:tracePt t="364621" x="1885950" y="6330950"/>
          <p14:tracePt t="364639" x="1885950" y="6337300"/>
          <p14:tracePt t="364645" x="1873250" y="6343650"/>
          <p14:tracePt t="364661" x="1866900" y="6356350"/>
          <p14:tracePt t="364694" x="1866900" y="6362700"/>
          <p14:tracePt t="364710" x="1860550" y="6369050"/>
          <p14:tracePt t="364726" x="1860550" y="6375400"/>
          <p14:tracePt t="364735" x="1847850" y="6381750"/>
          <p14:tracePt t="364750" x="1847850" y="6388100"/>
          <p14:tracePt t="364759" x="1847850" y="6394450"/>
          <p14:tracePt t="364768" x="1847850" y="6400800"/>
          <p14:tracePt t="364798" x="1847850" y="6407150"/>
          <p14:tracePt t="364855" x="1841500" y="6413500"/>
          <p14:tracePt t="364934" x="1841500" y="6419850"/>
          <p14:tracePt t="365206" x="1835150" y="6432550"/>
          <p14:tracePt t="365223" x="1835150" y="6438900"/>
          <p14:tracePt t="365230" x="1835150" y="6445250"/>
          <p14:tracePt t="365246" x="1835150" y="6451600"/>
          <p14:tracePt t="365255" x="1835150" y="6457950"/>
          <p14:tracePt t="365287" x="1835150" y="6470650"/>
          <p14:tracePt t="365614" x="1835150" y="6464300"/>
          <p14:tracePt t="365621" x="1835150" y="6457950"/>
          <p14:tracePt t="365631" x="1835150" y="6451600"/>
          <p14:tracePt t="365648" x="1822450" y="6445250"/>
          <p14:tracePt t="365807" x="1822450" y="6438900"/>
          <p14:tracePt t="365816" x="1816100" y="6432550"/>
          <p14:tracePt t="365831" x="1809750" y="6426200"/>
          <p14:tracePt t="365839" x="1803400" y="6426200"/>
          <p14:tracePt t="365849" x="1797050" y="6426200"/>
          <p14:tracePt t="365865" x="1790700" y="6426200"/>
          <p14:tracePt t="365882" x="1784350" y="6419850"/>
          <p14:tracePt t="365944" x="1778000" y="6419850"/>
          <p14:tracePt t="366200" x="1778000" y="6426200"/>
          <p14:tracePt t="366207" x="1784350" y="6438900"/>
          <p14:tracePt t="366216" x="1790700" y="6451600"/>
          <p14:tracePt t="366233" x="1816100" y="6470650"/>
          <p14:tracePt t="366249" x="1828800" y="6489700"/>
          <p14:tracePt t="366266" x="1835150" y="6496050"/>
          <p14:tracePt t="366359" x="1847850" y="6496050"/>
          <p14:tracePt t="366374" x="1854200" y="6496050"/>
          <p14:tracePt t="366471" x="1860550" y="6496050"/>
          <p14:tracePt t="366479" x="1866900" y="6496050"/>
          <p14:tracePt t="366488" x="1873250" y="6483350"/>
          <p14:tracePt t="366499" x="1879600" y="6477000"/>
          <p14:tracePt t="366516" x="1885950" y="6457950"/>
          <p14:tracePt t="366521" x="1892300" y="6451600"/>
          <p14:tracePt t="366534" x="1898650" y="6451600"/>
          <p14:tracePt t="366551" x="1930400" y="6413500"/>
          <p14:tracePt t="366566" x="1943100" y="6400800"/>
          <p14:tracePt t="366583" x="1949450" y="6394450"/>
          <p14:tracePt t="366599" x="1955800" y="6388100"/>
          <p14:tracePt t="366839" x="1962150" y="6388100"/>
          <p14:tracePt t="367527" x="1974850" y="6388100"/>
          <p14:tracePt t="367536" x="2000250" y="6394450"/>
          <p14:tracePt t="367544" x="2032000" y="6394450"/>
          <p14:tracePt t="367552" x="2057400" y="6400800"/>
          <p14:tracePt t="367569" x="2114550" y="6407150"/>
          <p14:tracePt t="367586" x="2171700" y="6419850"/>
          <p14:tracePt t="367602" x="2222500" y="6426200"/>
          <p14:tracePt t="367619" x="2235200" y="6426200"/>
          <p14:tracePt t="367624" x="2247900" y="6426200"/>
          <p14:tracePt t="367647" x="2254250" y="6438900"/>
          <p14:tracePt t="367704" x="2260600" y="6438900"/>
          <p14:tracePt t="367712" x="2266950" y="6445250"/>
          <p14:tracePt t="367728" x="2273300" y="6445250"/>
          <p14:tracePt t="367736" x="2279650" y="6445250"/>
          <p14:tracePt t="367752" x="2286000" y="6451600"/>
          <p14:tracePt t="367769" x="2298700" y="6457950"/>
          <p14:tracePt t="367786" x="2305050" y="6464300"/>
          <p14:tracePt t="367809" x="2311400" y="6470650"/>
          <p14:tracePt t="367819" x="2317750" y="6477000"/>
          <p14:tracePt t="367864" x="2317750" y="6483350"/>
          <p14:tracePt t="367873" x="2317750" y="6489700"/>
          <p14:tracePt t="367896" x="2317750" y="6496050"/>
          <p14:tracePt t="367936" x="2317750" y="6502400"/>
          <p14:tracePt t="368008" x="2317750" y="6508750"/>
          <p14:tracePt t="368080" x="2324100" y="6515100"/>
          <p14:tracePt t="368094" x="2324100" y="6527800"/>
          <p14:tracePt t="368102" x="2330450" y="6534150"/>
          <p14:tracePt t="368127" x="2336800" y="6540500"/>
          <p14:tracePt t="368151" x="2336800" y="6553200"/>
          <p14:tracePt t="368167" x="2343150" y="6559550"/>
          <p14:tracePt t="368175" x="2349500" y="6565900"/>
          <p14:tracePt t="368191" x="2355850" y="6578600"/>
          <p14:tracePt t="368203" x="2355850" y="6584950"/>
          <p14:tracePt t="368219" x="2362200" y="6597650"/>
          <p14:tracePt t="368236" x="2374900" y="6604000"/>
          <p14:tracePt t="368253" x="2381250" y="6623050"/>
          <p14:tracePt t="368269" x="2381250" y="6629400"/>
          <p14:tracePt t="368343" x="2381250" y="6635750"/>
          <p14:tracePt t="368383" x="2381250" y="6648450"/>
          <p14:tracePt t="368392" x="2381250" y="6654800"/>
          <p14:tracePt t="368408" x="2381250" y="6661150"/>
          <p14:tracePt t="368415" x="2381250" y="6673850"/>
          <p14:tracePt t="368431" x="2381250" y="6680200"/>
          <p14:tracePt t="368441" x="2393950" y="6692900"/>
          <p14:tracePt t="368480" x="2393950" y="6699250"/>
          <p14:tracePt t="368560" x="2393950" y="6705600"/>
          <p14:tracePt t="368593" x="2393950" y="6711950"/>
          <p14:tracePt t="368609" x="2393950" y="6718300"/>
          <p14:tracePt t="368616" x="2393950" y="6724650"/>
          <p14:tracePt t="368648" x="2387600" y="6737350"/>
          <p14:tracePt t="368663" x="2387600" y="6743700"/>
          <p14:tracePt t="368694" x="2381250" y="6750050"/>
          <p14:tracePt t="368702" x="2374900" y="6750050"/>
          <p14:tracePt t="368710" x="2374900" y="6756400"/>
          <p14:tracePt t="368719" x="2368550" y="6762750"/>
          <p14:tracePt t="368742" x="2349500" y="6762750"/>
          <p14:tracePt t="368753" x="2349500" y="6769100"/>
          <p14:tracePt t="368776" x="2343150" y="6769100"/>
          <p14:tracePt t="368786" x="2330450" y="6769100"/>
          <p14:tracePt t="368803" x="2317750" y="6769100"/>
          <p14:tracePt t="368808" x="2305050" y="6769100"/>
          <p14:tracePt t="368820" x="2298700" y="6769100"/>
          <p14:tracePt t="368836" x="2273300" y="6769100"/>
          <p14:tracePt t="368841" x="2254250" y="6769100"/>
          <p14:tracePt t="368857" x="2247900" y="6769100"/>
          <p14:tracePt t="368871" x="2235200" y="6769100"/>
          <p14:tracePt t="368889" x="2228850" y="6769100"/>
          <p14:tracePt t="368903" x="2216150" y="6762750"/>
          <p14:tracePt t="368920" x="2190750" y="6756400"/>
          <p14:tracePt t="368937" x="2165350" y="6731000"/>
          <p14:tracePt t="368953" x="2127250" y="6711950"/>
          <p14:tracePt t="368970" x="2108200" y="6705600"/>
          <p14:tracePt t="368987" x="2082800" y="6692900"/>
          <p14:tracePt t="369003" x="2082800" y="6686550"/>
          <p14:tracePt t="369020" x="2076450" y="6686550"/>
          <p14:tracePt t="369037" x="2063750" y="6673850"/>
          <p14:tracePt t="369054" x="2063750" y="6667500"/>
          <p14:tracePt t="369070" x="2063750" y="6661150"/>
          <p14:tracePt t="369087" x="2063750" y="6648450"/>
          <p14:tracePt t="369103" x="2063750" y="6642100"/>
          <p14:tracePt t="369120" x="2063750" y="6635750"/>
          <p14:tracePt t="369137" x="2063750" y="6623050"/>
          <p14:tracePt t="369153" x="2063750" y="6616700"/>
          <p14:tracePt t="369175" x="2070100" y="6610350"/>
          <p14:tracePt t="369187" x="2076450" y="6597650"/>
          <p14:tracePt t="369203" x="2089150" y="6591300"/>
          <p14:tracePt t="369209" x="2089150" y="6584950"/>
          <p14:tracePt t="369225" x="2095500" y="6578600"/>
          <p14:tracePt t="369249" x="2108200" y="6565900"/>
          <p14:tracePt t="369258" x="2120900" y="6559550"/>
          <p14:tracePt t="369273" x="2127250" y="6546850"/>
          <p14:tracePt t="369287" x="2133600" y="6540500"/>
          <p14:tracePt t="369304" x="2146300" y="6540500"/>
          <p14:tracePt t="369320" x="2159000" y="6534150"/>
          <p14:tracePt t="369337" x="2165350" y="6534150"/>
          <p14:tracePt t="369353" x="2203450" y="6515100"/>
          <p14:tracePt t="369370" x="2235200" y="6508750"/>
          <p14:tracePt t="369387" x="2266950" y="6508750"/>
          <p14:tracePt t="369404" x="2305050" y="6502400"/>
          <p14:tracePt t="369420" x="2324100" y="6502400"/>
          <p14:tracePt t="369426" x="2330450" y="6502400"/>
          <p14:tracePt t="369437" x="2343150" y="6502400"/>
          <p14:tracePt t="369454" x="2355850" y="6502400"/>
          <p14:tracePt t="369458" x="2368550" y="6502400"/>
          <p14:tracePt t="369471" x="2381250" y="6502400"/>
          <p14:tracePt t="369487" x="2406650" y="6502400"/>
          <p14:tracePt t="369504" x="2432050" y="6502400"/>
          <p14:tracePt t="369521" x="2444750" y="6521450"/>
          <p14:tracePt t="369537" x="2457450" y="6534150"/>
          <p14:tracePt t="369554" x="2476500" y="6546850"/>
          <p14:tracePt t="369571" x="2482850" y="6565900"/>
          <p14:tracePt t="369587" x="2495550" y="6578600"/>
          <p14:tracePt t="369604" x="2508250" y="6591300"/>
          <p14:tracePt t="369608" x="2514600" y="6597650"/>
          <p14:tracePt t="369621" x="2520950" y="6616700"/>
          <p14:tracePt t="369637" x="2527300" y="6623050"/>
          <p14:tracePt t="369656" x="2533650" y="6648450"/>
          <p14:tracePt t="369671" x="2533650" y="6667500"/>
          <p14:tracePt t="369690" x="2533650" y="6686550"/>
          <p14:tracePt t="369712" x="2533650" y="6699250"/>
          <p14:tracePt t="369723" x="2533650" y="6705600"/>
          <p14:tracePt t="369737" x="2527300" y="6718300"/>
          <p14:tracePt t="369754" x="2520950" y="6737350"/>
          <p14:tracePt t="369771" x="2508250" y="6756400"/>
          <p14:tracePt t="369787" x="2501900" y="6769100"/>
          <p14:tracePt t="370384" x="2501900" y="6775450"/>
          <p14:tracePt t="370392" x="2489200" y="6775450"/>
          <p14:tracePt t="370400" x="2470150" y="6769100"/>
          <p14:tracePt t="370408" x="2451100" y="6750050"/>
          <p14:tracePt t="370425" x="2406650" y="6724650"/>
          <p14:tracePt t="370442" x="2355850" y="6692900"/>
          <p14:tracePt t="370458" x="2279650" y="6654800"/>
          <p14:tracePt t="370475" x="2247900" y="6629400"/>
          <p14:tracePt t="370492" x="2216150" y="6616700"/>
          <p14:tracePt t="370508" x="2190750" y="6597650"/>
          <p14:tracePt t="370525" x="2159000" y="6578600"/>
          <p14:tracePt t="370541" x="2133600" y="6559550"/>
          <p14:tracePt t="370546" x="2120900" y="6546850"/>
          <p14:tracePt t="370559" x="2108200" y="6540500"/>
          <p14:tracePt t="370575" x="2076450" y="6521450"/>
          <p14:tracePt t="370591" x="2057400" y="6508750"/>
          <p14:tracePt t="370608" x="2032000" y="6502400"/>
          <p14:tracePt t="370625" x="2012950" y="6483350"/>
          <p14:tracePt t="370642" x="2000250" y="6477000"/>
          <p14:tracePt t="370658" x="1987550" y="6464300"/>
          <p14:tracePt t="370675" x="1974850" y="6457950"/>
          <p14:tracePt t="370692" x="1968500" y="6445250"/>
          <p14:tracePt t="370708" x="1943100" y="6413500"/>
          <p14:tracePt t="370725" x="1898650" y="6350000"/>
          <p14:tracePt t="370731" x="1879600" y="6318250"/>
          <p14:tracePt t="370741" x="1847850" y="6280150"/>
          <p14:tracePt t="370760" x="1816100" y="6216650"/>
          <p14:tracePt t="370763" x="1797050" y="6191250"/>
          <p14:tracePt t="370775" x="1746250" y="6127750"/>
          <p14:tracePt t="370792" x="1727200" y="6096000"/>
          <p14:tracePt t="370808" x="1714500" y="6083300"/>
          <p14:tracePt t="370873" x="1720850" y="6083300"/>
          <p14:tracePt t="370881" x="1727200" y="6083300"/>
          <p14:tracePt t="370892" x="1733550" y="6089650"/>
          <p14:tracePt t="370909" x="1739900" y="6096000"/>
          <p14:tracePt t="370914" x="1739900" y="6102350"/>
          <p14:tracePt t="370925" x="1739900" y="6108700"/>
          <p14:tracePt t="370942" x="1746250" y="6121400"/>
          <p14:tracePt t="370959" x="1746250" y="6127750"/>
          <p14:tracePt t="371001" x="1746250" y="6134100"/>
          <p14:tracePt t="371135" x="1752600" y="6146800"/>
          <p14:tracePt t="371314" x="1758950" y="6146800"/>
          <p14:tracePt t="376124" x="1765300" y="6146800"/>
          <p14:tracePt t="376131" x="1797050" y="6140450"/>
          <p14:tracePt t="376140" x="1892300" y="6134100"/>
          <p14:tracePt t="376149" x="2032000" y="6102350"/>
          <p14:tracePt t="376166" x="2425700" y="6089650"/>
          <p14:tracePt t="376183" x="2711450" y="6051550"/>
          <p14:tracePt t="376188" x="2762250" y="6051550"/>
          <p14:tracePt t="376199" x="2781300" y="6051550"/>
          <p14:tracePt t="376548" x="2819400" y="6083300"/>
          <p14:tracePt t="376556" x="2882900" y="6115050"/>
          <p14:tracePt t="376564" x="2959100" y="6140450"/>
          <p14:tracePt t="376572" x="3048000" y="6172200"/>
          <p14:tracePt t="376589" x="3219450" y="6229350"/>
          <p14:tracePt t="376606" x="3378200" y="6280150"/>
          <p14:tracePt t="376622" x="3517900" y="6330950"/>
          <p14:tracePt t="376630" x="3562350" y="6343650"/>
          <p14:tracePt t="376639" x="3600450" y="6350000"/>
          <p14:tracePt t="376656" x="3651250" y="6381750"/>
          <p14:tracePt t="376660" x="3663950" y="6388100"/>
          <p14:tracePt t="376673" x="3683000" y="6388100"/>
          <p14:tracePt t="376689" x="3689350" y="6394450"/>
          <p14:tracePt t="376693" x="3695700" y="6400800"/>
          <p14:tracePt t="376741" x="3708400" y="6407150"/>
          <p14:tracePt t="376748" x="3708400" y="6413500"/>
          <p14:tracePt t="376764" x="3714750" y="6426200"/>
          <p14:tracePt t="376773" x="3721100" y="6426200"/>
          <p14:tracePt t="376789" x="3759200" y="6451600"/>
          <p14:tracePt t="376806" x="3822700" y="6477000"/>
          <p14:tracePt t="376822" x="3879850" y="6489700"/>
          <p14:tracePt t="376839" x="3968750" y="6515100"/>
          <p14:tracePt t="376856" x="4089400" y="6540500"/>
          <p14:tracePt t="376860" x="4165600" y="6553200"/>
          <p14:tracePt t="376873" x="4229100" y="6565900"/>
          <p14:tracePt t="376890" x="4368800" y="6572250"/>
          <p14:tracePt t="376893" x="4413250" y="6572250"/>
          <p14:tracePt t="376907" x="4476750" y="6572250"/>
          <p14:tracePt t="376923" x="4502150" y="6572250"/>
          <p14:tracePt t="376939" x="4514850" y="6572250"/>
          <p14:tracePt t="376956" x="4533900" y="6572250"/>
          <p14:tracePt t="376973" x="4559300" y="6572250"/>
          <p14:tracePt t="376989" x="4597400" y="6572250"/>
          <p14:tracePt t="377006" x="4641850" y="6572250"/>
          <p14:tracePt t="377023" x="4699000" y="6572250"/>
          <p14:tracePt t="377039" x="4775200" y="6578600"/>
          <p14:tracePt t="377045" x="4806950" y="6578600"/>
          <p14:tracePt t="377056" x="4832350" y="6578600"/>
          <p14:tracePt t="377073" x="4883150" y="6578600"/>
          <p14:tracePt t="377078" x="4895850" y="6578600"/>
          <p14:tracePt t="377090" x="4914900" y="6578600"/>
          <p14:tracePt t="377106" x="4940300" y="6578600"/>
          <p14:tracePt t="377123" x="4946650" y="6565900"/>
          <p14:tracePt t="378140" x="4953000" y="6565900"/>
          <p14:tracePt t="378157" x="4965700" y="6565900"/>
          <p14:tracePt t="378164" x="4978400" y="6559550"/>
          <p14:tracePt t="378173" x="4984750" y="6553200"/>
          <p14:tracePt t="378182" x="5003800" y="6540500"/>
          <p14:tracePt t="378199" x="5022850" y="6534150"/>
          <p14:tracePt t="378216" x="5048250" y="6515100"/>
          <p14:tracePt t="378224" x="5067300" y="6508750"/>
          <p14:tracePt t="378233" x="5086350" y="6502400"/>
          <p14:tracePt t="378249" x="5105400" y="6502400"/>
          <p14:tracePt t="378254" x="5118100" y="6489700"/>
          <p14:tracePt t="378266" x="5124450" y="6489700"/>
          <p14:tracePt t="378288" x="5124450" y="6483350"/>
          <p14:tracePt t="378299" x="5130800" y="6483350"/>
          <p14:tracePt t="378836" x="5137150" y="6483350"/>
          <p14:tracePt t="378860" x="5143500" y="6477000"/>
          <p14:tracePt t="380678" x="5168900" y="6470650"/>
          <p14:tracePt t="380686" x="5175250" y="6470650"/>
          <p14:tracePt t="380696" x="5175250" y="6464300"/>
          <p14:tracePt t="380709" x="5194300" y="6457950"/>
          <p14:tracePt t="380726" x="5232400" y="6413500"/>
          <p14:tracePt t="380742" x="5308600" y="6318250"/>
          <p14:tracePt t="380759" x="5372100" y="6210300"/>
          <p14:tracePt t="380776" x="5429250" y="6076950"/>
          <p14:tracePt t="380793" x="5461000" y="5956300"/>
          <p14:tracePt t="380809" x="5480050" y="5835650"/>
          <p14:tracePt t="380825" x="5499100" y="5759450"/>
          <p14:tracePt t="380842" x="5511800" y="5695950"/>
          <p14:tracePt t="380859" x="5511800" y="5664200"/>
          <p14:tracePt t="380863" x="5511800" y="5638800"/>
          <p14:tracePt t="380877" x="5511800" y="5613400"/>
          <p14:tracePt t="380893" x="5511800" y="5607050"/>
          <p14:tracePt t="380909" x="5511800" y="5588000"/>
          <p14:tracePt t="380925" x="5511800" y="5581650"/>
          <p14:tracePt t="380942" x="5511800" y="5549900"/>
          <p14:tracePt t="380959" x="5505450" y="5518150"/>
          <p14:tracePt t="380975" x="5499100" y="5492750"/>
          <p14:tracePt t="380992" x="5492750" y="5461000"/>
          <p14:tracePt t="381009" x="5492750" y="5429250"/>
          <p14:tracePt t="381025" x="5486400" y="5397500"/>
          <p14:tracePt t="381042" x="5473700" y="5359400"/>
          <p14:tracePt t="381047" x="5473700" y="5340350"/>
          <p14:tracePt t="381059" x="5467350" y="5302250"/>
          <p14:tracePt t="381076" x="5454650" y="5200650"/>
          <p14:tracePt t="381092" x="5435600" y="5130800"/>
          <p14:tracePt t="381109" x="5435600" y="5092700"/>
          <p14:tracePt t="381125" x="5429250" y="5067300"/>
          <p14:tracePt t="381142" x="5429250" y="5035550"/>
          <p14:tracePt t="381159" x="5422900" y="5016500"/>
          <p14:tracePt t="381176" x="5416550" y="4984750"/>
          <p14:tracePt t="381192" x="5397500" y="4972050"/>
          <p14:tracePt t="381209" x="5391150" y="4965700"/>
          <p14:tracePt t="381549" x="5372100" y="4965700"/>
          <p14:tracePt t="381557" x="5340350" y="4965700"/>
          <p14:tracePt t="381565" x="5264150" y="4965700"/>
          <p14:tracePt t="381572" x="5162550" y="4940300"/>
          <p14:tracePt t="381589" x="4838700" y="4648200"/>
          <p14:tracePt t="381606" x="4527550" y="4235450"/>
          <p14:tracePt t="381623" x="4216400" y="3816350"/>
          <p14:tracePt t="381639" x="3886200" y="3435350"/>
          <p14:tracePt t="381656" x="3536950" y="3048000"/>
          <p14:tracePt t="381673" x="3143250" y="2660650"/>
          <p14:tracePt t="381689" x="2736850" y="2311400"/>
          <p14:tracePt t="381706" x="2406650" y="2063750"/>
          <p14:tracePt t="381725" x="2171700" y="1898650"/>
          <p14:tracePt t="381728" x="2095500" y="1847850"/>
          <p14:tracePt t="381740" x="2025650" y="1803400"/>
          <p14:tracePt t="381757" x="1885950" y="1720850"/>
          <p14:tracePt t="381773" x="1822450" y="1689100"/>
          <p14:tracePt t="381790" x="1778000" y="1663700"/>
          <p14:tracePt t="381806" x="1739900" y="1638300"/>
          <p14:tracePt t="381823" x="1689100" y="1600200"/>
          <p14:tracePt t="381840" x="1574800" y="1543050"/>
          <p14:tracePt t="381856" x="1416050" y="1454150"/>
          <p14:tracePt t="381873" x="1263650" y="1384300"/>
          <p14:tracePt t="381890" x="1130300" y="1327150"/>
          <p14:tracePt t="381895" x="1060450" y="1295400"/>
          <p14:tracePt t="381906" x="1016000" y="1270000"/>
          <p14:tracePt t="381923" x="939800" y="1225550"/>
          <p14:tracePt t="381928" x="914400" y="1212850"/>
          <p14:tracePt t="381941" x="869950" y="1168400"/>
          <p14:tracePt t="381956" x="844550" y="1130300"/>
          <p14:tracePt t="381973" x="812800" y="1092200"/>
          <p14:tracePt t="381990" x="806450" y="1066800"/>
          <p14:tracePt t="382007" x="781050" y="1022350"/>
          <p14:tracePt t="382023" x="736600" y="977900"/>
          <p14:tracePt t="382040" x="679450" y="901700"/>
          <p14:tracePt t="382047" x="622300" y="869950"/>
          <p14:tracePt t="382056" x="584200" y="831850"/>
          <p14:tracePt t="382073" x="508000" y="774700"/>
          <p14:tracePt t="382090" x="431800" y="717550"/>
          <p14:tracePt t="382095" x="400050" y="685800"/>
          <p14:tracePt t="382106" x="368300" y="647700"/>
          <p14:tracePt t="382123" x="355600" y="609600"/>
          <p14:tracePt t="382127" x="342900" y="590550"/>
          <p14:tracePt t="382141" x="336550" y="558800"/>
          <p14:tracePt t="382156" x="330200" y="546100"/>
          <p14:tracePt t="382173" x="330200" y="520700"/>
          <p14:tracePt t="382190" x="323850" y="501650"/>
          <p14:tracePt t="382207" x="323850" y="482600"/>
          <p14:tracePt t="382223" x="311150" y="457200"/>
          <p14:tracePt t="382241" x="304800" y="412750"/>
          <p14:tracePt t="382257" x="298450" y="387350"/>
          <p14:tracePt t="382273" x="298450" y="3619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804862"/>
            <a:ext cx="10915650" cy="5248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52960" y="3219480"/>
              <a:ext cx="3467520" cy="140364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3600" y="3210120"/>
                <a:ext cx="3486240" cy="1422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1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599"/>
    </mc:Choice>
    <mc:Fallback xmlns="">
      <p:transition spd="slow" advTm="121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5" x="1320800" y="603250"/>
          <p14:tracePt t="708" x="1473200" y="660400"/>
          <p14:tracePt t="717" x="1593850" y="711200"/>
          <p14:tracePt t="726" x="1682750" y="742950"/>
          <p14:tracePt t="735" x="1765300" y="781050"/>
          <p14:tracePt t="752" x="1866900" y="793750"/>
          <p14:tracePt t="769" x="1898650" y="806450"/>
          <p14:tracePt t="786" x="1936750" y="806450"/>
          <p14:tracePt t="802" x="1968500" y="806450"/>
          <p14:tracePt t="807" x="2000250" y="806450"/>
          <p14:tracePt t="819" x="2032000" y="806450"/>
          <p14:tracePt t="836" x="2120900" y="806450"/>
          <p14:tracePt t="840" x="2165350" y="806450"/>
          <p14:tracePt t="854" x="2266950" y="806450"/>
          <p14:tracePt t="869" x="2324100" y="812800"/>
          <p14:tracePt t="871" x="2400300" y="812800"/>
          <p14:tracePt t="885" x="2533650" y="812800"/>
          <p14:tracePt t="902" x="2692400" y="812800"/>
          <p14:tracePt t="919" x="2863850" y="825500"/>
          <p14:tracePt t="936" x="3003550" y="838200"/>
          <p14:tracePt t="952" x="3098800" y="844550"/>
          <p14:tracePt t="969" x="3168650" y="844550"/>
          <p14:tracePt t="986" x="3200400" y="844550"/>
          <p14:tracePt t="1002" x="3213100" y="844550"/>
          <p14:tracePt t="1039" x="3219450" y="850900"/>
          <p14:tracePt t="1045" x="3225800" y="850900"/>
          <p14:tracePt t="1053" x="3244850" y="850900"/>
          <p14:tracePt t="1069" x="3308350" y="857250"/>
          <p14:tracePt t="1085" x="3409950" y="882650"/>
          <p14:tracePt t="1102" x="3530600" y="889000"/>
          <p14:tracePt t="1119" x="3657600" y="895350"/>
          <p14:tracePt t="1136" x="3784600" y="908050"/>
          <p14:tracePt t="1152" x="3898900" y="927100"/>
          <p14:tracePt t="1169" x="3943350" y="939800"/>
          <p14:tracePt t="1186" x="3962400" y="939800"/>
          <p14:tracePt t="8010" x="3968750" y="952500"/>
          <p14:tracePt t="8018" x="4000500" y="971550"/>
          <p14:tracePt t="8026" x="4076700" y="1009650"/>
          <p14:tracePt t="8036" x="4152900" y="1035050"/>
          <p14:tracePt t="8053" x="4451350" y="1149350"/>
          <p14:tracePt t="8069" x="4876800" y="1333500"/>
          <p14:tracePt t="8086" x="5175250" y="1454150"/>
          <p14:tracePt t="8091" x="5353050" y="1524000"/>
          <p14:tracePt t="8103" x="5511800" y="1593850"/>
          <p14:tracePt t="8119" x="5689600" y="1657350"/>
          <p14:tracePt t="8123" x="5772150" y="1676400"/>
          <p14:tracePt t="8137" x="5886450" y="1708150"/>
          <p14:tracePt t="8153" x="5943600" y="1714500"/>
          <p14:tracePt t="8169" x="5969000" y="1714500"/>
          <p14:tracePt t="8186" x="5981700" y="1714500"/>
          <p14:tracePt t="8227" x="5994400" y="1714500"/>
          <p14:tracePt t="8234" x="6000750" y="1714500"/>
          <p14:tracePt t="8243" x="6007100" y="1714500"/>
          <p14:tracePt t="8253" x="6032500" y="1727200"/>
          <p14:tracePt t="8269" x="6140450" y="1784350"/>
          <p14:tracePt t="8286" x="6292850" y="1873250"/>
          <p14:tracePt t="8305" x="6457950" y="1968500"/>
          <p14:tracePt t="8307" x="6540500" y="2012950"/>
          <p14:tracePt t="8321" x="6597650" y="2044700"/>
          <p14:tracePt t="8336" x="6699250" y="2127250"/>
          <p14:tracePt t="8353" x="6718300" y="2139950"/>
          <p14:tracePt t="8369" x="6718300" y="2146300"/>
          <p14:tracePt t="8386" x="6718300" y="2152650"/>
          <p14:tracePt t="8403" x="6705600" y="2159000"/>
          <p14:tracePt t="8420" x="6680200" y="2165350"/>
          <p14:tracePt t="8436" x="6654800" y="2171700"/>
          <p14:tracePt t="8453" x="6610350" y="2178050"/>
          <p14:tracePt t="8470" x="6572250" y="2197100"/>
          <p14:tracePt t="8475" x="6534150" y="2209800"/>
          <p14:tracePt t="8486" x="6508750" y="2222500"/>
          <p14:tracePt t="8503" x="6413500" y="2260600"/>
          <p14:tracePt t="8507" x="6381750" y="2279650"/>
          <p14:tracePt t="8522" x="6324600" y="2311400"/>
          <p14:tracePt t="8536" x="6292850" y="2324100"/>
          <p14:tracePt t="8553" x="6235700" y="2349500"/>
          <p14:tracePt t="8569" x="6216650" y="2349500"/>
          <p14:tracePt t="8586" x="6203950" y="2362200"/>
          <p14:tracePt t="8603" x="6184900" y="2362200"/>
          <p14:tracePt t="8620" x="6165850" y="2362200"/>
          <p14:tracePt t="8638" x="6140450" y="2362200"/>
          <p14:tracePt t="8644" x="6134100" y="2362200"/>
          <p14:tracePt t="8653" x="6121400" y="2362200"/>
          <p14:tracePt t="8670" x="6089650" y="2362200"/>
          <p14:tracePt t="8687" x="6064250" y="2362200"/>
          <p14:tracePt t="8691" x="6051550" y="2362200"/>
          <p14:tracePt t="8703" x="6038850" y="2362200"/>
          <p14:tracePt t="8720" x="6032500" y="2362200"/>
          <p14:tracePt t="9059" x="6019800" y="2362200"/>
          <p14:tracePt t="9066" x="6013450" y="2362200"/>
          <p14:tracePt t="9074" x="6000750" y="2362200"/>
          <p14:tracePt t="9091" x="5975350" y="2362200"/>
          <p14:tracePt t="9107" x="5962650" y="2362200"/>
          <p14:tracePt t="9123" x="5956300" y="2362200"/>
          <p14:tracePt t="9134" x="5949950" y="2362200"/>
          <p14:tracePt t="9150" x="5930900" y="2362200"/>
          <p14:tracePt t="9157" x="5918200" y="2362200"/>
          <p14:tracePt t="9167" x="5905500" y="2362200"/>
          <p14:tracePt t="9184" x="5892800" y="2362200"/>
          <p14:tracePt t="9202" x="5880100" y="2362200"/>
          <p14:tracePt t="9217" x="5848350" y="2343150"/>
          <p14:tracePt t="9234" x="5842000" y="2336800"/>
          <p14:tracePt t="9251" x="5835650" y="2336800"/>
          <p14:tracePt t="9443" x="5829300" y="2330450"/>
          <p14:tracePt t="9467" x="5829300" y="2317750"/>
          <p14:tracePt t="9475" x="5822950" y="2317750"/>
          <p14:tracePt t="9492" x="5822950" y="2311400"/>
          <p14:tracePt t="9500" x="5822950" y="2305050"/>
          <p14:tracePt t="9517" x="5822950" y="2286000"/>
          <p14:tracePt t="9534" x="5822950" y="2260600"/>
          <p14:tracePt t="9550" x="5822950" y="2241550"/>
          <p14:tracePt t="9567" x="5822950" y="2228850"/>
          <p14:tracePt t="9583" x="5835650" y="2209800"/>
          <p14:tracePt t="9586" x="5848350" y="2203450"/>
          <p14:tracePt t="9602" x="5861050" y="2203450"/>
          <p14:tracePt t="9617" x="5873750" y="2203450"/>
          <p14:tracePt t="9683" x="5880100" y="2197100"/>
          <p14:tracePt t="9715" x="5880100" y="2190750"/>
          <p14:tracePt t="9731" x="5873750" y="2190750"/>
          <p14:tracePt t="9740" x="5861050" y="2190750"/>
          <p14:tracePt t="9751" x="5848350" y="2190750"/>
          <p14:tracePt t="9767" x="5822950" y="2203450"/>
          <p14:tracePt t="9774" x="5803900" y="2203450"/>
          <p14:tracePt t="9785" x="5778500" y="2216150"/>
          <p14:tracePt t="9802" x="5721350" y="2216150"/>
          <p14:tracePt t="9807" x="5695950" y="2222500"/>
          <p14:tracePt t="9817" x="5651500" y="2228850"/>
          <p14:tracePt t="9834" x="5549900" y="2247900"/>
          <p14:tracePt t="9851" x="5511800" y="2247900"/>
          <p14:tracePt t="9867" x="5499100" y="2247900"/>
          <p14:tracePt t="9953" x="5486400" y="2254250"/>
          <p14:tracePt t="9978" x="5486400" y="2260600"/>
          <p14:tracePt t="9995" x="5486400" y="2266950"/>
          <p14:tracePt t="10011" x="5486400" y="2273300"/>
          <p14:tracePt t="10043" x="5486400" y="2279650"/>
          <p14:tracePt t="10147" x="5505450" y="2279650"/>
          <p14:tracePt t="10155" x="5530850" y="2279650"/>
          <p14:tracePt t="10168" x="5537200" y="2279650"/>
          <p14:tracePt t="10188" x="5632450" y="2279650"/>
          <p14:tracePt t="10202" x="5734050" y="2279650"/>
          <p14:tracePt t="10218" x="5784850" y="2279650"/>
          <p14:tracePt t="10234" x="5937250" y="2279650"/>
          <p14:tracePt t="10251" x="6032500" y="2279650"/>
          <p14:tracePt t="10268" x="6083300" y="2273300"/>
          <p14:tracePt t="10284" x="6108700" y="2273300"/>
          <p14:tracePt t="10301" x="6159500" y="2273300"/>
          <p14:tracePt t="10318" x="6197600" y="2273300"/>
          <p14:tracePt t="10323" x="6223000" y="2279650"/>
          <p14:tracePt t="10334" x="6261100" y="2305050"/>
          <p14:tracePt t="10351" x="6318250" y="2317750"/>
          <p14:tracePt t="10368" x="6388100" y="2324100"/>
          <p14:tracePt t="10371" x="6419850" y="2336800"/>
          <p14:tracePt t="10388" x="6445250" y="2336800"/>
          <p14:tracePt t="10389" x="6464300" y="2343150"/>
          <p14:tracePt t="10402" x="6489700" y="2343150"/>
          <p14:tracePt t="10417" x="6502400" y="2343150"/>
          <p14:tracePt t="10434" x="6508750" y="2343150"/>
          <p14:tracePt t="10556" x="6489700" y="2343150"/>
          <p14:tracePt t="10564" x="6457950" y="2343150"/>
          <p14:tracePt t="10573" x="6413500" y="2336800"/>
          <p14:tracePt t="10585" x="6324600" y="2324100"/>
          <p14:tracePt t="10601" x="6223000" y="2298700"/>
          <p14:tracePt t="10618" x="6146800" y="2279650"/>
          <p14:tracePt t="10635" x="6115050" y="2266950"/>
          <p14:tracePt t="10651" x="6083300" y="2247900"/>
          <p14:tracePt t="10668" x="6076950" y="2235200"/>
          <p14:tracePt t="10684" x="6064250" y="2228850"/>
          <p14:tracePt t="10708" x="6057900" y="2222500"/>
          <p14:tracePt t="10731" x="6057900" y="2216150"/>
          <p14:tracePt t="10747" x="6051550" y="2209800"/>
          <p14:tracePt t="10757" x="6045200" y="2209800"/>
          <p14:tracePt t="10768" x="6038850" y="2203450"/>
          <p14:tracePt t="10787" x="6007100" y="2190750"/>
          <p14:tracePt t="10821" x="6007100" y="2184400"/>
          <p14:tracePt t="10954" x="6000750" y="2178050"/>
          <p14:tracePt t="11036" x="5994400" y="2178050"/>
          <p14:tracePt t="11052" x="5988050" y="2178050"/>
          <p14:tracePt t="11060" x="5969000" y="2171700"/>
          <p14:tracePt t="11076" x="5956300" y="2165350"/>
          <p14:tracePt t="11085" x="5943600" y="2159000"/>
          <p14:tracePt t="11102" x="5930900" y="2159000"/>
          <p14:tracePt t="11118" x="5911850" y="2152650"/>
          <p14:tracePt t="11135" x="5905500" y="2152650"/>
          <p14:tracePt t="11152" x="5899150" y="2152650"/>
          <p14:tracePt t="11168" x="5892800" y="2152650"/>
          <p14:tracePt t="12838" x="5886450" y="2152650"/>
          <p14:tracePt t="12844" x="5886450" y="2159000"/>
          <p14:tracePt t="12853" x="5886450" y="2171700"/>
          <p14:tracePt t="12863" x="5892800" y="2178050"/>
          <p14:tracePt t="12880" x="5899150" y="2184400"/>
          <p14:tracePt t="12896" x="5918200" y="2203450"/>
          <p14:tracePt t="12901" x="5930900" y="2209800"/>
          <p14:tracePt t="12913" x="5937250" y="2216150"/>
          <p14:tracePt t="12929" x="5949950" y="2228850"/>
          <p14:tracePt t="12932" x="5949950" y="2235200"/>
          <p14:tracePt t="12946" x="5962650" y="2241550"/>
          <p14:tracePt t="12965" x="5969000" y="2247900"/>
          <p14:tracePt t="12996" x="5969000" y="2254250"/>
          <p14:tracePt t="13029" x="5975350" y="2254250"/>
          <p14:tracePt t="13037" x="5981700" y="2260600"/>
          <p14:tracePt t="13053" x="5988050" y="2260600"/>
          <p14:tracePt t="13063" x="5988050" y="2266950"/>
          <p14:tracePt t="13080" x="6000750" y="2273300"/>
          <p14:tracePt t="13096" x="6019800" y="2273300"/>
          <p14:tracePt t="13104" x="6038850" y="2286000"/>
          <p14:tracePt t="13113" x="6064250" y="2292350"/>
          <p14:tracePt t="13133" x="6121400" y="2317750"/>
          <p14:tracePt t="13149" x="6159500" y="2324100"/>
          <p14:tracePt t="13163" x="6165850" y="2324100"/>
          <p14:tracePt t="13167" x="6184900" y="2330450"/>
          <p14:tracePt t="13180" x="6191250" y="2330450"/>
          <p14:tracePt t="13196" x="6203950" y="2330450"/>
          <p14:tracePt t="13220" x="6210300" y="2330450"/>
          <p14:tracePt t="13285" x="6216650" y="2330450"/>
          <p14:tracePt t="13292" x="6229350" y="2330450"/>
          <p14:tracePt t="13313" x="6235700" y="2330450"/>
          <p14:tracePt t="13320" x="6248400" y="2330450"/>
          <p14:tracePt t="13331" x="6267450" y="2330450"/>
          <p14:tracePt t="13347" x="6280150" y="2330450"/>
          <p14:tracePt t="13351" x="6292850" y="2330450"/>
          <p14:tracePt t="13363" x="6318250" y="2330450"/>
          <p14:tracePt t="13380" x="6337300" y="2330450"/>
          <p14:tracePt t="13397" x="6362700" y="2317750"/>
          <p14:tracePt t="13413" x="6381750" y="2292350"/>
          <p14:tracePt t="13430" x="6388100" y="2286000"/>
          <p14:tracePt t="13446" x="6394450" y="2273300"/>
          <p14:tracePt t="13463" x="6413500" y="2247900"/>
          <p14:tracePt t="13480" x="6413500" y="2228850"/>
          <p14:tracePt t="13496" x="6419850" y="2222500"/>
          <p14:tracePt t="13513" x="6426200" y="2203450"/>
          <p14:tracePt t="13533" x="6438900" y="2190750"/>
          <p14:tracePt t="13550" x="6438900" y="2178050"/>
          <p14:tracePt t="13563" x="6445250" y="2165350"/>
          <p14:tracePt t="13580" x="6451600" y="2139950"/>
          <p14:tracePt t="13597" x="6464300" y="2120900"/>
          <p14:tracePt t="13613" x="6470650" y="2108200"/>
          <p14:tracePt t="13630" x="6470650" y="2095500"/>
          <p14:tracePt t="13647" x="6470650" y="2089150"/>
          <p14:tracePt t="13677" x="6477000" y="2089150"/>
          <p14:tracePt t="14197" x="6477000" y="2095500"/>
          <p14:tracePt t="14213" x="6470650" y="2101850"/>
          <p14:tracePt t="14221" x="6470650" y="2108200"/>
          <p14:tracePt t="14237" x="6470650" y="2114550"/>
          <p14:tracePt t="14326" x="6464300" y="2120900"/>
          <p14:tracePt t="14589" x="6464300" y="2133600"/>
          <p14:tracePt t="14597" x="6457950" y="2133600"/>
          <p14:tracePt t="15238" x="6457950" y="2139950"/>
          <p14:tracePt t="15341" x="6451600" y="2146300"/>
          <p14:tracePt t="15357" x="6445250" y="2152650"/>
          <p14:tracePt t="15940" x="6438900" y="2159000"/>
          <p14:tracePt t="15973" x="6432550" y="2165350"/>
          <p14:tracePt t="15989" x="6426200" y="2165350"/>
          <p14:tracePt t="16022" x="6419850" y="2165350"/>
          <p14:tracePt t="16030" x="6413500" y="2165350"/>
          <p14:tracePt t="16038" x="6407150" y="2165350"/>
          <p14:tracePt t="16062" x="6400800" y="2165350"/>
          <p14:tracePt t="16071" x="6394450" y="2165350"/>
          <p14:tracePt t="16081" x="6381750" y="2165350"/>
          <p14:tracePt t="16098" x="6350000" y="2159000"/>
          <p14:tracePt t="16116" x="6337300" y="2152650"/>
          <p14:tracePt t="16133" x="6305550" y="2133600"/>
          <p14:tracePt t="16148" x="6286500" y="2127250"/>
          <p14:tracePt t="16165" x="6280150" y="2114550"/>
          <p14:tracePt t="16181" x="6267450" y="2108200"/>
          <p14:tracePt t="16198" x="6267450" y="2101850"/>
          <p14:tracePt t="16215" x="6254750" y="2082800"/>
          <p14:tracePt t="16232" x="6242050" y="2070100"/>
          <p14:tracePt t="16248" x="6242050" y="2038350"/>
          <p14:tracePt t="16265" x="6229350" y="2019300"/>
          <p14:tracePt t="16282" x="6223000" y="1968500"/>
          <p14:tracePt t="16288" x="6210300" y="1949450"/>
          <p14:tracePt t="16298" x="6210300" y="1936750"/>
          <p14:tracePt t="16315" x="6197600" y="1885950"/>
          <p14:tracePt t="16318" x="6184900" y="1854200"/>
          <p14:tracePt t="16332" x="6172200" y="1790700"/>
          <p14:tracePt t="16348" x="6165850" y="1778000"/>
          <p14:tracePt t="16365" x="6153150" y="1714500"/>
          <p14:tracePt t="16381" x="6153150" y="1695450"/>
          <p14:tracePt t="16398" x="6159500" y="1670050"/>
          <p14:tracePt t="16415" x="6178550" y="1638300"/>
          <p14:tracePt t="16431" x="6203950" y="1612900"/>
          <p14:tracePt t="16448" x="6210300" y="1600200"/>
          <p14:tracePt t="16465" x="6235700" y="1587500"/>
          <p14:tracePt t="16481" x="6261100" y="1568450"/>
          <p14:tracePt t="16498" x="6267450" y="1562100"/>
          <p14:tracePt t="16515" x="6280150" y="1555750"/>
          <p14:tracePt t="16531" x="6286500" y="1555750"/>
          <p14:tracePt t="16548" x="6299200" y="1555750"/>
          <p14:tracePt t="16565" x="6330950" y="1555750"/>
          <p14:tracePt t="16581" x="6394450" y="1574800"/>
          <p14:tracePt t="16598" x="6477000" y="1612900"/>
          <p14:tracePt t="16615" x="6572250" y="1670050"/>
          <p14:tracePt t="16632" x="6623050" y="1701800"/>
          <p14:tracePt t="16648" x="6648450" y="1720850"/>
          <p14:tracePt t="16665" x="6654800" y="1733550"/>
          <p14:tracePt t="16671" x="6654800" y="1739900"/>
          <p14:tracePt t="16682" x="6654800" y="1746250"/>
          <p14:tracePt t="16698" x="6654800" y="1765300"/>
          <p14:tracePt t="16702" x="6648450" y="1778000"/>
          <p14:tracePt t="16715" x="6635750" y="1797050"/>
          <p14:tracePt t="16732" x="6604000" y="1828800"/>
          <p14:tracePt t="16736" x="6578600" y="1860550"/>
          <p14:tracePt t="16748" x="6540500" y="1905000"/>
          <p14:tracePt t="16765" x="6502400" y="1962150"/>
          <p14:tracePt t="16782" x="6489700" y="2006600"/>
          <p14:tracePt t="16798" x="6477000" y="2044700"/>
          <p14:tracePt t="16815" x="6477000" y="2051050"/>
          <p14:tracePt t="16832" x="6477000" y="2063750"/>
          <p14:tracePt t="16854" x="6477000" y="2070100"/>
          <p14:tracePt t="16957" x="6477000" y="2076450"/>
          <p14:tracePt t="16965" x="6477000" y="2089150"/>
          <p14:tracePt t="16982" x="6470650" y="2095500"/>
          <p14:tracePt t="16989" x="6464300" y="2101850"/>
          <p14:tracePt t="17559" x="6489700" y="2108200"/>
          <p14:tracePt t="17566" x="6534150" y="2120900"/>
          <p14:tracePt t="17575" x="6572250" y="2133600"/>
          <p14:tracePt t="17584" x="6591300" y="2139950"/>
          <p14:tracePt t="17601" x="6661150" y="2152650"/>
          <p14:tracePt t="17617" x="6743700" y="2165350"/>
          <p14:tracePt t="17625" x="6788150" y="2171700"/>
          <p14:tracePt t="17634" x="6851650" y="2178050"/>
          <p14:tracePt t="17651" x="6940550" y="2190750"/>
          <p14:tracePt t="17658" x="6972300" y="2197100"/>
          <p14:tracePt t="17667" x="7004050" y="2197100"/>
          <p14:tracePt t="17685" x="7054850" y="2197100"/>
          <p14:tracePt t="17701" x="7061200" y="2197100"/>
          <p14:tracePt t="18023" x="7054850" y="2197100"/>
          <p14:tracePt t="18031" x="7035800" y="2197100"/>
          <p14:tracePt t="18046" x="7023100" y="2197100"/>
          <p14:tracePt t="18055" x="7010400" y="2197100"/>
          <p14:tracePt t="18064" x="6997700" y="2197100"/>
          <p14:tracePt t="18081" x="6985000" y="2197100"/>
          <p14:tracePt t="18098" x="6965950" y="2197100"/>
          <p14:tracePt t="18114" x="6953250" y="2197100"/>
          <p14:tracePt t="18120" x="6940550" y="2197100"/>
          <p14:tracePt t="18136" x="6927850" y="2197100"/>
          <p14:tracePt t="18148" x="6921500" y="2197100"/>
          <p14:tracePt t="18174" x="6915150" y="2197100"/>
          <p14:tracePt t="18183" x="6908800" y="2197100"/>
          <p14:tracePt t="18199" x="6902450" y="2190750"/>
          <p14:tracePt t="18214" x="6870700" y="2178050"/>
          <p14:tracePt t="18231" x="6838950" y="2159000"/>
          <p14:tracePt t="18247" x="6794500" y="2133600"/>
          <p14:tracePt t="18264" x="6756400" y="2114550"/>
          <p14:tracePt t="18281" x="6731000" y="2101850"/>
          <p14:tracePt t="18298" x="6718300" y="2089150"/>
          <p14:tracePt t="18314" x="6705600" y="2076450"/>
          <p14:tracePt t="18321" x="6699250" y="2070100"/>
          <p14:tracePt t="18331" x="6692900" y="2063750"/>
          <p14:tracePt t="18348" x="6673850" y="2038350"/>
          <p14:tracePt t="18352" x="6667500" y="2006600"/>
          <p14:tracePt t="18365" x="6654800" y="1974850"/>
          <p14:tracePt t="18381" x="6648450" y="1943100"/>
          <p14:tracePt t="18383" x="6642100" y="1917700"/>
          <p14:tracePt t="18397" x="6635750" y="1885950"/>
          <p14:tracePt t="18414" x="6623050" y="1847850"/>
          <p14:tracePt t="18431" x="6623050" y="1828800"/>
          <p14:tracePt t="18447" x="6623050" y="1809750"/>
          <p14:tracePt t="18464" x="6623050" y="1803400"/>
          <p14:tracePt t="18481" x="6623050" y="1797050"/>
          <p14:tracePt t="18498" x="6629400" y="1790700"/>
          <p14:tracePt t="18514" x="6635750" y="1784350"/>
          <p14:tracePt t="18531" x="6648450" y="1771650"/>
          <p14:tracePt t="18535" x="6654800" y="1765300"/>
          <p14:tracePt t="18548" x="6661150" y="1758950"/>
          <p14:tracePt t="18565" x="6673850" y="1746250"/>
          <p14:tracePt t="18581" x="6705600" y="1727200"/>
          <p14:tracePt t="18598" x="6724650" y="1714500"/>
          <p14:tracePt t="18614" x="6737350" y="1701800"/>
          <p14:tracePt t="18631" x="6750050" y="1695450"/>
          <p14:tracePt t="18648" x="6769100" y="1689100"/>
          <p14:tracePt t="18665" x="6794500" y="1689100"/>
          <p14:tracePt t="18681" x="6819900" y="1689100"/>
          <p14:tracePt t="18698" x="6832600" y="1689100"/>
          <p14:tracePt t="18703" x="6838950" y="1689100"/>
          <p14:tracePt t="18715" x="6845300" y="1689100"/>
          <p14:tracePt t="18731" x="6851650" y="1689100"/>
          <p14:tracePt t="18748" x="6864350" y="1689100"/>
          <p14:tracePt t="18767" x="6870700" y="1689100"/>
          <p14:tracePt t="18798" x="6883400" y="1689100"/>
          <p14:tracePt t="18806" x="6889750" y="1689100"/>
          <p14:tracePt t="18814" x="6896100" y="1701800"/>
          <p14:tracePt t="18831" x="6902450" y="1708150"/>
          <p14:tracePt t="18848" x="6921500" y="1714500"/>
          <p14:tracePt t="18865" x="6934200" y="1727200"/>
          <p14:tracePt t="18881" x="6940550" y="1733550"/>
          <p14:tracePt t="18898" x="6959600" y="1752600"/>
          <p14:tracePt t="18914" x="6965950" y="1758950"/>
          <p14:tracePt t="18931" x="6972300" y="1771650"/>
          <p14:tracePt t="18948" x="6991350" y="1784350"/>
          <p14:tracePt t="18952" x="6997700" y="1797050"/>
          <p14:tracePt t="18966" x="6997700" y="1803400"/>
          <p14:tracePt t="18969" x="6997700" y="1809750"/>
          <p14:tracePt t="18981" x="7010400" y="1835150"/>
          <p14:tracePt t="18998" x="7023100" y="1854200"/>
          <p14:tracePt t="19015" x="7023100" y="1860550"/>
          <p14:tracePt t="19031" x="7023100" y="1879600"/>
          <p14:tracePt t="19048" x="7023100" y="1898650"/>
          <p14:tracePt t="19065" x="7023100" y="1924050"/>
          <p14:tracePt t="19082" x="7023100" y="1949450"/>
          <p14:tracePt t="19098" x="7023100" y="1968500"/>
          <p14:tracePt t="19115" x="7023100" y="1987550"/>
          <p14:tracePt t="19122" x="7023100" y="2000250"/>
          <p14:tracePt t="19132" x="7023100" y="2006600"/>
          <p14:tracePt t="19149" x="7016750" y="2025650"/>
          <p14:tracePt t="19165" x="7010400" y="2038350"/>
          <p14:tracePt t="19186" x="7010400" y="2044700"/>
          <p14:tracePt t="19198" x="7004050" y="2051050"/>
          <p14:tracePt t="19223" x="7004050" y="2057400"/>
          <p14:tracePt t="19351" x="7004050" y="2063750"/>
          <p14:tracePt t="19375" x="6997700" y="2070100"/>
          <p14:tracePt t="19431" x="6991350" y="2070100"/>
          <p14:tracePt t="19447" x="6991350" y="2076450"/>
          <p14:tracePt t="19455" x="6991350" y="2082800"/>
          <p14:tracePt t="19465" x="6991350" y="2089150"/>
          <p14:tracePt t="19482" x="6991350" y="2108200"/>
          <p14:tracePt t="19498" x="6991350" y="2127250"/>
          <p14:tracePt t="19515" x="6991350" y="2139950"/>
          <p14:tracePt t="19532" x="6991350" y="2152650"/>
          <p14:tracePt t="19559" x="6991350" y="2165350"/>
          <p14:tracePt t="19574" x="6991350" y="2171700"/>
          <p14:tracePt t="24161" x="6985000" y="2184400"/>
          <p14:tracePt t="24170" x="6946900" y="2203450"/>
          <p14:tracePt t="24177" x="6921500" y="2209800"/>
          <p14:tracePt t="24186" x="6877050" y="2216150"/>
          <p14:tracePt t="24203" x="6807200" y="2241550"/>
          <p14:tracePt t="24220" x="6762750" y="2247900"/>
          <p14:tracePt t="24226" x="6756400" y="2247900"/>
          <p14:tracePt t="24236" x="6705600" y="2254250"/>
          <p14:tracePt t="24253" x="6553200" y="2266950"/>
          <p14:tracePt t="24270" x="6343650" y="2266950"/>
          <p14:tracePt t="24275" x="6248400" y="2266950"/>
          <p14:tracePt t="24286" x="6165850" y="2266950"/>
          <p14:tracePt t="24303" x="5975350" y="2266950"/>
          <p14:tracePt t="24306" x="5873750" y="2266950"/>
          <p14:tracePt t="24320" x="5588000" y="2254250"/>
          <p14:tracePt t="24336" x="5238750" y="2209800"/>
          <p14:tracePt t="24353" x="5016500" y="2197100"/>
          <p14:tracePt t="24370" x="4857750" y="2197100"/>
          <p14:tracePt t="24386" x="4737100" y="2216150"/>
          <p14:tracePt t="24404" x="4610100" y="2266950"/>
          <p14:tracePt t="24420" x="4502150" y="2330450"/>
          <p14:tracePt t="24437" x="4413250" y="2406650"/>
          <p14:tracePt t="24442" x="4362450" y="2451100"/>
          <p14:tracePt t="24453" x="4324350" y="2489200"/>
          <p14:tracePt t="24470" x="4235450" y="2597150"/>
          <p14:tracePt t="24475" x="4191000" y="2660650"/>
          <p14:tracePt t="24486" x="4140200" y="2717800"/>
          <p14:tracePt t="24504" x="4044950" y="2838450"/>
          <p14:tracePt t="24507" x="3975100" y="2876550"/>
          <p14:tracePt t="24520" x="3835400" y="2984500"/>
          <p14:tracePt t="24537" x="3721100" y="3079750"/>
          <p14:tracePt t="24553" x="3632200" y="3143250"/>
          <p14:tracePt t="24570" x="3562350" y="3213100"/>
          <p14:tracePt t="24587" x="3505200" y="3238500"/>
          <p14:tracePt t="24603" x="3409950" y="3270250"/>
          <p14:tracePt t="24620" x="3321050" y="3282950"/>
          <p14:tracePt t="24637" x="3213100" y="3282950"/>
          <p14:tracePt t="24653" x="3149600" y="3282950"/>
          <p14:tracePt t="24659" x="3136900" y="3282950"/>
          <p14:tracePt t="24670" x="3130550" y="3282950"/>
          <p14:tracePt t="25082" x="3117850" y="3282950"/>
          <p14:tracePt t="25090" x="3092450" y="3282950"/>
          <p14:tracePt t="25098" x="3060700" y="3270250"/>
          <p14:tracePt t="25107" x="3003550" y="3232150"/>
          <p14:tracePt t="25123" x="2844800" y="3124200"/>
          <p14:tracePt t="25140" x="2698750" y="3028950"/>
          <p14:tracePt t="25157" x="2603500" y="2965450"/>
          <p14:tracePt t="25173" x="2520950" y="2921000"/>
          <p14:tracePt t="25190" x="2482850" y="2895600"/>
          <p14:tracePt t="25195" x="2444750" y="2882900"/>
          <p14:tracePt t="25207" x="2432050" y="2870200"/>
          <p14:tracePt t="25224" x="2425700" y="2863850"/>
          <p14:tracePt t="25228" x="2419350" y="2857500"/>
          <p14:tracePt t="25699" x="2425700" y="2857500"/>
          <p14:tracePt t="25722" x="2425700" y="2851150"/>
          <p14:tracePt t="25827" x="2425700" y="2844800"/>
          <p14:tracePt t="25969" x="2425700" y="2832100"/>
          <p14:tracePt t="26010" x="2425700" y="2825750"/>
          <p14:tracePt t="26082" x="2425700" y="2819400"/>
          <p14:tracePt t="26122" x="2425700" y="2806700"/>
          <p14:tracePt t="26778" x="2438400" y="2794000"/>
          <p14:tracePt t="26786" x="2444750" y="2794000"/>
          <p14:tracePt t="26794" x="2451100" y="2787650"/>
          <p14:tracePt t="26802" x="2463800" y="2787650"/>
          <p14:tracePt t="26818" x="2476500" y="2774950"/>
          <p14:tracePt t="26835" x="2495550" y="2768600"/>
          <p14:tracePt t="26858" x="2501900" y="2768600"/>
          <p14:tracePt t="26868" x="2514600" y="2762250"/>
          <p14:tracePt t="26891" x="2520950" y="2762250"/>
          <p14:tracePt t="26902" x="2533650" y="2762250"/>
          <p14:tracePt t="26918" x="2603500" y="2762250"/>
          <p14:tracePt t="26935" x="2749550" y="2774950"/>
          <p14:tracePt t="26952" x="3028950" y="2813050"/>
          <p14:tracePt t="26956" x="3225800" y="2813050"/>
          <p14:tracePt t="26968" x="3505200" y="2813050"/>
          <p14:tracePt t="26985" x="4235450" y="2622550"/>
          <p14:tracePt t="26988" x="4603750" y="2514600"/>
          <p14:tracePt t="27002" x="5118100" y="2266950"/>
          <p14:tracePt t="27019" x="5530850" y="2070100"/>
          <p14:tracePt t="27035" x="5695950" y="1955800"/>
          <p14:tracePt t="27052" x="5778500" y="1854200"/>
          <p14:tracePt t="27069" x="5797550" y="1809750"/>
          <p14:tracePt t="27085" x="5797550" y="1784350"/>
          <p14:tracePt t="27202" x="5784850" y="1784350"/>
          <p14:tracePt t="27218" x="5772150" y="1790700"/>
          <p14:tracePt t="27234" x="5765800" y="1797050"/>
          <p14:tracePt t="27242" x="5753100" y="1809750"/>
          <p14:tracePt t="27252" x="5740400" y="1822450"/>
          <p14:tracePt t="27269" x="5715000" y="1860550"/>
          <p14:tracePt t="27285" x="5651500" y="1917700"/>
          <p14:tracePt t="27302" x="5549900" y="1993900"/>
          <p14:tracePt t="27319" x="5378450" y="2089150"/>
          <p14:tracePt t="27325" x="5251450" y="2146300"/>
          <p14:tracePt t="27335" x="5111750" y="2216150"/>
          <p14:tracePt t="27352" x="4806950" y="2349500"/>
          <p14:tracePt t="27356" x="4622800" y="2432050"/>
          <p14:tracePt t="27371" x="4406900" y="2527300"/>
          <p14:tracePt t="27386" x="4330700" y="2565400"/>
          <p14:tracePt t="27402" x="4184650" y="2597150"/>
          <p14:tracePt t="27419" x="4152900" y="2597150"/>
          <p14:tracePt t="27436" x="4133850" y="2597150"/>
          <p14:tracePt t="27453" x="4127500" y="2597150"/>
          <p14:tracePt t="27469" x="4114800" y="2597150"/>
          <p14:tracePt t="27492" x="4102100" y="2597150"/>
          <p14:tracePt t="27502" x="4083050" y="2597150"/>
          <p14:tracePt t="27519" x="4044950" y="2603500"/>
          <p14:tracePt t="27525" x="4013200" y="2609850"/>
          <p14:tracePt t="27536" x="3975100" y="2635250"/>
          <p14:tracePt t="27553" x="3867150" y="2660650"/>
          <p14:tracePt t="27557" x="3810000" y="2673350"/>
          <p14:tracePt t="27571" x="3695700" y="2711450"/>
          <p14:tracePt t="27586" x="3619500" y="2730500"/>
          <p14:tracePt t="27602" x="3556000" y="2749550"/>
          <p14:tracePt t="27619" x="3498850" y="2755900"/>
          <p14:tracePt t="27636" x="3467100" y="2755900"/>
          <p14:tracePt t="27652" x="3435350" y="2755900"/>
          <p14:tracePt t="27670" x="3409950" y="2762250"/>
          <p14:tracePt t="27677" x="3390900" y="2762250"/>
          <p14:tracePt t="27686" x="3384550" y="2774950"/>
          <p14:tracePt t="27703" x="3359150" y="2774950"/>
          <p14:tracePt t="27709" x="3346450" y="2781300"/>
          <p14:tracePt t="27719" x="3333750" y="2781300"/>
          <p14:tracePt t="27736" x="3302000" y="2787650"/>
          <p14:tracePt t="27740" x="3270250" y="2787650"/>
          <p14:tracePt t="27752" x="3244850" y="2794000"/>
          <p14:tracePt t="27770" x="3162300" y="2806700"/>
          <p14:tracePt t="27786" x="3111500" y="2806700"/>
          <p14:tracePt t="27802" x="3054350" y="2819400"/>
          <p14:tracePt t="27819" x="3022600" y="2819400"/>
          <p14:tracePt t="27836" x="2978150" y="2832100"/>
          <p14:tracePt t="27853" x="2965450" y="2832100"/>
          <p14:tracePt t="27869" x="2952750" y="2832100"/>
          <p14:tracePt t="27909" x="2946400" y="2832100"/>
          <p14:tracePt t="27915" x="2940050" y="2832100"/>
          <p14:tracePt t="27925" x="2933700" y="2832100"/>
          <p14:tracePt t="27936" x="2927350" y="2832100"/>
          <p14:tracePt t="27952" x="2895600" y="2832100"/>
          <p14:tracePt t="27954" x="2876550" y="2832100"/>
          <p14:tracePt t="27970" x="2844800" y="2832100"/>
          <p14:tracePt t="27986" x="2813050" y="2832100"/>
          <p14:tracePt t="28003" x="2787650" y="2832100"/>
          <p14:tracePt t="28019" x="2762250" y="2825750"/>
          <p14:tracePt t="28036" x="2743200" y="2825750"/>
          <p14:tracePt t="28053" x="2730500" y="2813050"/>
          <p14:tracePt t="28107" x="2724150" y="2813050"/>
          <p14:tracePt t="28116" x="2711450" y="2813050"/>
          <p14:tracePt t="28125" x="2698750" y="2813050"/>
          <p14:tracePt t="28136" x="2673350" y="2813050"/>
          <p14:tracePt t="28153" x="2628900" y="2813050"/>
          <p14:tracePt t="28158" x="2609850" y="2806700"/>
          <p14:tracePt t="28171" x="2584450" y="2806700"/>
          <p14:tracePt t="28186" x="2571750" y="2806700"/>
          <p14:tracePt t="28355" x="2565400" y="2806700"/>
          <p14:tracePt t="28363" x="2559050" y="2806700"/>
          <p14:tracePt t="28380" x="2552700" y="2806700"/>
          <p14:tracePt t="28388" x="2546350" y="2806700"/>
          <p14:tracePt t="28403" x="2540000" y="2806700"/>
          <p14:tracePt t="30149" x="2616200" y="2794000"/>
          <p14:tracePt t="30157" x="2762250" y="2774950"/>
          <p14:tracePt t="30165" x="2933700" y="2743200"/>
          <p14:tracePt t="30174" x="3086100" y="2686050"/>
          <p14:tracePt t="30191" x="3492500" y="2520950"/>
          <p14:tracePt t="30197" x="3727450" y="2451100"/>
          <p14:tracePt t="30207" x="3930650" y="2381250"/>
          <p14:tracePt t="30224" x="4400550" y="2247900"/>
          <p14:tracePt t="30230" x="4597400" y="2184400"/>
          <p14:tracePt t="30241" x="4749800" y="2139950"/>
          <p14:tracePt t="30258" x="5048250" y="2070100"/>
          <p14:tracePt t="30262" x="5137150" y="2038350"/>
          <p14:tracePt t="30275" x="5251450" y="1993900"/>
          <p14:tracePt t="30291" x="5295900" y="1962150"/>
          <p14:tracePt t="30307" x="5314950" y="1955800"/>
          <p14:tracePt t="30331" x="5321300" y="1949450"/>
          <p14:tracePt t="30348" x="5327650" y="1943100"/>
          <p14:tracePt t="30436" x="5334000" y="1943100"/>
          <p14:tracePt t="30462" x="5340350" y="1943100"/>
          <p14:tracePt t="30477" x="5346700" y="1943100"/>
          <p14:tracePt t="30501" x="5353050" y="1943100"/>
          <p14:tracePt t="30509" x="5365750" y="1943100"/>
          <p14:tracePt t="30525" x="5372100" y="1949450"/>
          <p14:tracePt t="30532" x="5391150" y="1968500"/>
          <p14:tracePt t="30541" x="5403850" y="1981200"/>
          <p14:tracePt t="30557" x="5435600" y="2006600"/>
          <p14:tracePt t="30574" x="5486400" y="2038350"/>
          <p14:tracePt t="30591" x="5530850" y="2076450"/>
          <p14:tracePt t="30607" x="5657850" y="2159000"/>
          <p14:tracePt t="30624" x="5784850" y="2222500"/>
          <p14:tracePt t="30630" x="5861050" y="2266950"/>
          <p14:tracePt t="30641" x="5899150" y="2286000"/>
          <p14:tracePt t="30658" x="5969000" y="2311400"/>
          <p14:tracePt t="30662" x="5981700" y="2311400"/>
          <p14:tracePt t="30674" x="5994400" y="2311400"/>
          <p14:tracePt t="30708" x="6000750" y="2311400"/>
          <p14:tracePt t="30724" x="6000750" y="2305050"/>
          <p14:tracePt t="30732" x="6000750" y="2292350"/>
          <p14:tracePt t="30741" x="5994400" y="2286000"/>
          <p14:tracePt t="30758" x="5988050" y="2273300"/>
          <p14:tracePt t="30774" x="5969000" y="2266950"/>
          <p14:tracePt t="30798" x="5962650" y="2260600"/>
          <p14:tracePt t="30830" x="5962650" y="2254250"/>
          <p14:tracePt t="30837" x="5962650" y="2247900"/>
          <p14:tracePt t="30851" x="5962650" y="2241550"/>
          <p14:tracePt t="30867" x="5962650" y="2235200"/>
          <p14:tracePt t="30893" x="5962650" y="2222500"/>
          <p14:tracePt t="30899" x="5962650" y="2216150"/>
          <p14:tracePt t="30923" x="5962650" y="2209800"/>
          <p14:tracePt t="30931" x="5962650" y="2203450"/>
          <p14:tracePt t="30941" x="5962650" y="2197100"/>
          <p14:tracePt t="30958" x="5962650" y="2190750"/>
          <p14:tracePt t="31597" x="5956300" y="2184400"/>
          <p14:tracePt t="31669" x="5949950" y="2184400"/>
          <p14:tracePt t="31806" x="5943600" y="2184400"/>
          <p14:tracePt t="31814" x="5937250" y="2190750"/>
          <p14:tracePt t="31822" x="5937250" y="2197100"/>
          <p14:tracePt t="31839" x="5880100" y="2203450"/>
          <p14:tracePt t="31855" x="5746750" y="2241550"/>
          <p14:tracePt t="31872" x="5594350" y="2279650"/>
          <p14:tracePt t="31888" x="5372100" y="2336800"/>
          <p14:tracePt t="31905" x="5086350" y="2432050"/>
          <p14:tracePt t="31922" x="4756150" y="2489200"/>
          <p14:tracePt t="31925" x="4546600" y="2527300"/>
          <p14:tracePt t="31938" x="4368800" y="2533650"/>
          <p14:tracePt t="31955" x="3930650" y="2597150"/>
          <p14:tracePt t="31972" x="3759200" y="2635250"/>
          <p14:tracePt t="31988" x="3632200" y="2647950"/>
          <p14:tracePt t="32005" x="3581400" y="2647950"/>
          <p14:tracePt t="32022" x="3562350" y="2660650"/>
          <p14:tracePt t="32039" x="3549650" y="2660650"/>
          <p14:tracePt t="32055" x="3536950" y="2660650"/>
          <p14:tracePt t="32072" x="3517900" y="2660650"/>
          <p14:tracePt t="32089" x="3486150" y="2660650"/>
          <p14:tracePt t="32105" x="3454400" y="2660650"/>
          <p14:tracePt t="32110" x="3435350" y="2660650"/>
          <p14:tracePt t="32124" x="3416300" y="2667000"/>
          <p14:tracePt t="32141" x="3371850" y="2673350"/>
          <p14:tracePt t="32145" x="3359150" y="2673350"/>
          <p14:tracePt t="32158" x="3295650" y="2692400"/>
          <p14:tracePt t="32172" x="3200400" y="2698750"/>
          <p14:tracePt t="32189" x="3079750" y="2717800"/>
          <p14:tracePt t="32206" x="2927350" y="2743200"/>
          <p14:tracePt t="32222" x="2819400" y="2755900"/>
          <p14:tracePt t="32239" x="2749550" y="2787650"/>
          <p14:tracePt t="32256" x="2743200" y="2787650"/>
          <p14:tracePt t="32412" x="2743200" y="2781300"/>
          <p14:tracePt t="32420" x="2749550" y="2781300"/>
          <p14:tracePt t="32428" x="2755900" y="2781300"/>
          <p14:tracePt t="32439" x="2762250" y="2781300"/>
          <p14:tracePt t="32456" x="2794000" y="2781300"/>
          <p14:tracePt t="32472" x="2825750" y="2774950"/>
          <p14:tracePt t="32489" x="2889250" y="2774950"/>
          <p14:tracePt t="32506" x="2952750" y="2774950"/>
          <p14:tracePt t="32511" x="2990850" y="2774950"/>
          <p14:tracePt t="32522" x="3009900" y="2774950"/>
          <p14:tracePt t="32539" x="3086100" y="2774950"/>
          <p14:tracePt t="32542" x="3130550" y="2774950"/>
          <p14:tracePt t="32556" x="3206750" y="2774950"/>
          <p14:tracePt t="32572" x="3289300" y="2774950"/>
          <p14:tracePt t="32589" x="3333750" y="2781300"/>
          <p14:tracePt t="32606" x="3359150" y="2787650"/>
          <p14:tracePt t="32623" x="3378200" y="2787650"/>
          <p14:tracePt t="32646" x="3384550" y="2787650"/>
          <p14:tracePt t="32679" x="3390900" y="2787650"/>
          <p14:tracePt t="32718" x="3397250" y="2787650"/>
          <p14:tracePt t="32734" x="3403600" y="2787650"/>
          <p14:tracePt t="32742" x="3409950" y="2787650"/>
          <p14:tracePt t="32749" x="3416300" y="2787650"/>
          <p14:tracePt t="32760" x="3422650" y="2787650"/>
          <p14:tracePt t="32773" x="3448050" y="2781300"/>
          <p14:tracePt t="32789" x="3473450" y="2781300"/>
          <p14:tracePt t="32806" x="3492500" y="2774950"/>
          <p14:tracePt t="32817" x="3498850" y="2774950"/>
          <p14:tracePt t="32830" x="3511550" y="2768600"/>
          <p14:tracePt t="32846" x="3524250" y="2768600"/>
          <p14:tracePt t="32856" x="3530600" y="2768600"/>
          <p14:tracePt t="32873" x="3556000" y="2768600"/>
          <p14:tracePt t="32889" x="3587750" y="2768600"/>
          <p14:tracePt t="32910" x="3594100" y="2768600"/>
          <p14:tracePt t="32932" x="3600450" y="2768600"/>
          <p14:tracePt t="33070" x="3594100" y="2762250"/>
          <p14:tracePt t="33078" x="3587750" y="2762250"/>
          <p14:tracePt t="33090" x="3562350" y="2762250"/>
          <p14:tracePt t="33107" x="3536950" y="2755900"/>
          <p14:tracePt t="33111" x="3530600" y="2755900"/>
          <p14:tracePt t="33123" x="3511550" y="2755900"/>
          <p14:tracePt t="33141" x="3486150" y="2749550"/>
          <p14:tracePt t="33156" x="3473450" y="2749550"/>
          <p14:tracePt t="33159" x="3460750" y="2736850"/>
          <p14:tracePt t="33173" x="3454400" y="2736850"/>
          <p14:tracePt t="33190" x="3435350" y="2730500"/>
          <p14:tracePt t="33277" x="3435350" y="2724150"/>
          <p14:tracePt t="33294" x="3429000" y="2724150"/>
          <p14:tracePt t="33301" x="3422650" y="2717800"/>
          <p14:tracePt t="33493" x="3422650" y="2711450"/>
          <p14:tracePt t="33606" x="3416300" y="2711450"/>
          <p14:tracePt t="34430" x="3409950" y="2711450"/>
          <p14:tracePt t="34447" x="3403600" y="2711450"/>
          <p14:tracePt t="34463" x="3390900" y="2711450"/>
          <p14:tracePt t="34470" x="3384550" y="2711450"/>
          <p14:tracePt t="34478" x="3365500" y="2711450"/>
          <p14:tracePt t="34490" x="3352800" y="2711450"/>
          <p14:tracePt t="34507" x="3308350" y="2711450"/>
          <p14:tracePt t="34511" x="3270250" y="2711450"/>
          <p14:tracePt t="34524" x="3149600" y="2711450"/>
          <p14:tracePt t="34540" x="2959100" y="2711450"/>
          <p14:tracePt t="34557" x="2743200" y="2711450"/>
          <p14:tracePt t="34574" x="2552700" y="2711450"/>
          <p14:tracePt t="34591" x="2381250" y="2711450"/>
          <p14:tracePt t="34607" x="2298700" y="2711450"/>
          <p14:tracePt t="34624" x="2241550" y="2705100"/>
          <p14:tracePt t="34870" x="2273300" y="2705100"/>
          <p14:tracePt t="34879" x="2305050" y="2705100"/>
          <p14:tracePt t="34886" x="2330450" y="2705100"/>
          <p14:tracePt t="34895" x="2355850" y="2705100"/>
          <p14:tracePt t="34912" x="2393950" y="2705100"/>
          <p14:tracePt t="34928" x="2432050" y="2705100"/>
          <p14:tracePt t="34949" x="2438400" y="2705100"/>
          <p14:tracePt t="35038" x="2444750" y="2705100"/>
          <p14:tracePt t="35062" x="2457450" y="2705100"/>
          <p14:tracePt t="35071" x="2463800" y="2705100"/>
          <p14:tracePt t="35079" x="2470150" y="2705100"/>
          <p14:tracePt t="35095" x="2482850" y="2705100"/>
          <p14:tracePt t="35112" x="2489200" y="2705100"/>
          <p14:tracePt t="35129" x="2501900" y="2705100"/>
          <p14:tracePt t="35152" x="2508250" y="2705100"/>
          <p14:tracePt t="35184" x="2514600" y="2705100"/>
          <p14:tracePt t="35200" x="2520950" y="2711450"/>
          <p14:tracePt t="36303" x="2514600" y="2711450"/>
          <p14:tracePt t="36527" x="2508250" y="2705100"/>
          <p14:tracePt t="39818" x="2501900" y="2705100"/>
          <p14:tracePt t="39825" x="2495550" y="2705100"/>
          <p14:tracePt t="39897" x="2495550" y="2711450"/>
          <p14:tracePt t="39952" x="2495550" y="2717800"/>
          <p14:tracePt t="39959" x="2514600" y="2730500"/>
          <p14:tracePt t="39967" x="2533650" y="2730500"/>
          <p14:tracePt t="39977" x="2552700" y="2743200"/>
          <p14:tracePt t="39994" x="2597150" y="2755900"/>
          <p14:tracePt t="40011" x="2609850" y="2768600"/>
          <p14:tracePt t="40027" x="2647950" y="2794000"/>
          <p14:tracePt t="40044" x="2692400" y="2813050"/>
          <p14:tracePt t="40061" x="2743200" y="2844800"/>
          <p14:tracePt t="40065" x="2774950" y="2863850"/>
          <p14:tracePt t="40078" x="2819400" y="2889250"/>
          <p14:tracePt t="40095" x="2882900" y="2921000"/>
          <p14:tracePt t="40098" x="2901950" y="2933700"/>
          <p14:tracePt t="40111" x="2927350" y="2952750"/>
          <p14:tracePt t="40127" x="3003550" y="2978150"/>
          <p14:tracePt t="40144" x="3086100" y="3016250"/>
          <p14:tracePt t="40161" x="3194050" y="3073400"/>
          <p14:tracePt t="40178" x="3327400" y="3149600"/>
          <p14:tracePt t="40194" x="3441700" y="3206750"/>
          <p14:tracePt t="40212" x="3543300" y="3257550"/>
          <p14:tracePt t="40217" x="3575050" y="3270250"/>
          <p14:tracePt t="40228" x="3606800" y="3282950"/>
          <p14:tracePt t="40245" x="3683000" y="3321050"/>
          <p14:tracePt t="40249" x="3714750" y="3333750"/>
          <p14:tracePt t="40261" x="3746500" y="3346450"/>
          <p14:tracePt t="40278" x="3790950" y="3359150"/>
          <p14:tracePt t="40282" x="3810000" y="3359150"/>
          <p14:tracePt t="40295" x="3835400" y="3371850"/>
          <p14:tracePt t="40311" x="3892550" y="3384550"/>
          <p14:tracePt t="40328" x="3937000" y="3390900"/>
          <p14:tracePt t="40345" x="3975100" y="3409950"/>
          <p14:tracePt t="40361" x="4013200" y="3416300"/>
          <p14:tracePt t="40378" x="4044950" y="3416300"/>
          <p14:tracePt t="40395" x="4070350" y="3416300"/>
          <p14:tracePt t="40411" x="4121150" y="3416300"/>
          <p14:tracePt t="40417" x="4152900" y="3416300"/>
          <p14:tracePt t="40428" x="4165600" y="3416300"/>
          <p14:tracePt t="40445" x="4216400" y="3416300"/>
          <p14:tracePt t="40461" x="4273550" y="3416300"/>
          <p14:tracePt t="40466" x="4286250" y="3416300"/>
          <p14:tracePt t="40478" x="4298950" y="3416300"/>
          <p14:tracePt t="40496" x="4337050" y="3416300"/>
          <p14:tracePt t="40500" x="4349750" y="3416300"/>
          <p14:tracePt t="40511" x="4368800" y="3409950"/>
          <p14:tracePt t="40528" x="4457700" y="3409950"/>
          <p14:tracePt t="40545" x="4502150" y="3403600"/>
          <p14:tracePt t="40561" x="4552950" y="3397250"/>
          <p14:tracePt t="40578" x="4584700" y="3390900"/>
          <p14:tracePt t="40595" x="4622800" y="3378200"/>
          <p14:tracePt t="40612" x="4648200" y="3378200"/>
          <p14:tracePt t="40628" x="4679950" y="3371850"/>
          <p14:tracePt t="40645" x="4705350" y="3359150"/>
          <p14:tracePt t="40662" x="4724400" y="3352800"/>
          <p14:tracePt t="40679" x="4737100" y="3346450"/>
          <p14:tracePt t="40695" x="4762500" y="3340100"/>
          <p14:tracePt t="40712" x="4794250" y="3333750"/>
          <p14:tracePt t="40728" x="4832350" y="3314700"/>
          <p14:tracePt t="40745" x="4889500" y="3302000"/>
          <p14:tracePt t="40761" x="4927600" y="3289300"/>
          <p14:tracePt t="40778" x="4978400" y="3282950"/>
          <p14:tracePt t="40795" x="4991100" y="3270250"/>
          <p14:tracePt t="40812" x="5003800" y="3263900"/>
          <p14:tracePt t="40828" x="5016500" y="3251200"/>
          <p14:tracePt t="40834" x="5016500" y="3244850"/>
          <p14:tracePt t="40845" x="5022850" y="3238500"/>
          <p14:tracePt t="40862" x="5035550" y="3225800"/>
          <p14:tracePt t="40880" x="5035550" y="3219450"/>
          <p14:tracePt t="40895" x="5041900" y="3213100"/>
          <p14:tracePt t="40921" x="5041900" y="3200400"/>
          <p14:tracePt t="40944" x="5041900" y="3194050"/>
          <p14:tracePt t="40952" x="5048250" y="3194050"/>
          <p14:tracePt t="41104" x="5054600" y="3187700"/>
          <p14:tracePt t="41160" x="5054600" y="3181350"/>
          <p14:tracePt t="41257" x="5067300" y="3181350"/>
          <p14:tracePt t="41267" x="5073650" y="3181350"/>
          <p14:tracePt t="41458" x="5080000" y="3181350"/>
          <p14:tracePt t="41482" x="5099050" y="3187700"/>
          <p14:tracePt t="41505" x="5105400" y="3200400"/>
          <p14:tracePt t="41521" x="5111750" y="3200400"/>
          <p14:tracePt t="41530" x="5124450" y="3206750"/>
          <p14:tracePt t="41587" x="5130800" y="3206750"/>
          <p14:tracePt t="41602" x="5143500" y="3206750"/>
          <p14:tracePt t="42234" x="5130800" y="3206750"/>
          <p14:tracePt t="42242" x="5105400" y="3206750"/>
          <p14:tracePt t="42250" x="5080000" y="3206750"/>
          <p14:tracePt t="42259" x="5048250" y="3206750"/>
          <p14:tracePt t="42276" x="4965700" y="3206750"/>
          <p14:tracePt t="42292" x="4883150" y="3194050"/>
          <p14:tracePt t="42309" x="4826000" y="3187700"/>
          <p14:tracePt t="42314" x="4794250" y="3187700"/>
          <p14:tracePt t="42327" x="4775200" y="3181350"/>
          <p14:tracePt t="42342" x="4749800" y="3181350"/>
          <p14:tracePt t="42348" x="4724400" y="3175000"/>
          <p14:tracePt t="42359" x="4699000" y="3175000"/>
          <p14:tracePt t="42377" x="4635500" y="3162300"/>
          <p14:tracePt t="42392" x="4603750" y="3162300"/>
          <p14:tracePt t="42409" x="4572000" y="3162300"/>
          <p14:tracePt t="42426" x="4533900" y="3162300"/>
          <p14:tracePt t="42442" x="4508500" y="3162300"/>
          <p14:tracePt t="42459" x="4489450" y="3162300"/>
          <p14:tracePt t="42476" x="4483100" y="3162300"/>
          <p14:tracePt t="42492" x="4476750" y="3168650"/>
          <p14:tracePt t="42509" x="4470400" y="3175000"/>
          <p14:tracePt t="42526" x="4464050" y="3181350"/>
          <p14:tracePt t="42542" x="4457700" y="3194050"/>
          <p14:tracePt t="42547" x="4451350" y="3194050"/>
          <p14:tracePt t="42559" x="4451350" y="3200400"/>
          <p14:tracePt t="42576" x="4445000" y="3206750"/>
          <p14:tracePt t="42578" x="4438650" y="3219450"/>
          <p14:tracePt t="42592" x="4438650" y="3225800"/>
          <p14:tracePt t="42594" x="4432300" y="3232150"/>
          <p14:tracePt t="42609" x="4425950" y="3238500"/>
          <p14:tracePt t="42626" x="4425950" y="3251200"/>
          <p14:tracePt t="42649" x="4425950" y="3257550"/>
          <p14:tracePt t="42659" x="4425950" y="3263900"/>
          <p14:tracePt t="43212" x="4425950" y="3270250"/>
          <p14:tracePt t="43218" x="4445000" y="3270250"/>
          <p14:tracePt t="43227" x="4476750" y="3270250"/>
          <p14:tracePt t="43237" x="4495800" y="3270250"/>
          <p14:tracePt t="43253" x="4559300" y="3270250"/>
          <p14:tracePt t="43259" x="4584700" y="3270250"/>
          <p14:tracePt t="43270" x="4603750" y="3270250"/>
          <p14:tracePt t="43287" x="4635500" y="3270250"/>
          <p14:tracePt t="43303" x="4660900" y="3270250"/>
          <p14:tracePt t="43307" x="4673600" y="3270250"/>
          <p14:tracePt t="43320" x="4679950" y="3270250"/>
          <p14:tracePt t="43327" x="4692650" y="3270250"/>
          <p14:tracePt t="43338" x="4724400" y="3270250"/>
          <p14:tracePt t="43353" x="4787900" y="3276600"/>
          <p14:tracePt t="43370" x="4876800" y="3295650"/>
          <p14:tracePt t="43387" x="4978400" y="3308350"/>
          <p14:tracePt t="43403" x="5086350" y="3327400"/>
          <p14:tracePt t="43420" x="5162550" y="3333750"/>
          <p14:tracePt t="43437" x="5213350" y="3346450"/>
          <p14:tracePt t="43453" x="5245100" y="3346450"/>
          <p14:tracePt t="43470" x="5283200" y="3346450"/>
          <p14:tracePt t="43475" x="5308600" y="3346450"/>
          <p14:tracePt t="43487" x="5340350" y="3346450"/>
          <p14:tracePt t="43503" x="5416550" y="3346450"/>
          <p14:tracePt t="43508" x="5467350" y="3346450"/>
          <p14:tracePt t="43521" x="5511800" y="3346450"/>
          <p14:tracePt t="43537" x="5676900" y="3327400"/>
          <p14:tracePt t="43553" x="5778500" y="3314700"/>
          <p14:tracePt t="43570" x="5867400" y="3302000"/>
          <p14:tracePt t="43587" x="5962650" y="3302000"/>
          <p14:tracePt t="43604" x="6045200" y="3302000"/>
          <p14:tracePt t="43620" x="6127750" y="3289300"/>
          <p14:tracePt t="43637" x="6191250" y="3276600"/>
          <p14:tracePt t="43653" x="6242050" y="3270250"/>
          <p14:tracePt t="43670" x="6273800" y="3263900"/>
          <p14:tracePt t="43708" x="6286500" y="3257550"/>
          <p14:tracePt t="44187" x="6299200" y="3244850"/>
          <p14:tracePt t="44203" x="6324600" y="3244850"/>
          <p14:tracePt t="44211" x="6337300" y="3244850"/>
          <p14:tracePt t="44219" x="6362700" y="3244850"/>
          <p14:tracePt t="44229" x="6400800" y="3244850"/>
          <p14:tracePt t="44245" x="6521450" y="3244850"/>
          <p14:tracePt t="44262" x="6686550" y="3244850"/>
          <p14:tracePt t="44279" x="6877050" y="3244850"/>
          <p14:tracePt t="44284" x="6953250" y="3225800"/>
          <p14:tracePt t="44295" x="7029450" y="3213100"/>
          <p14:tracePt t="44312" x="7099300" y="3200400"/>
          <p14:tracePt t="44316" x="7124700" y="3194050"/>
          <p14:tracePt t="44328" x="7143750" y="3181350"/>
          <p14:tracePt t="44345" x="7150100" y="3175000"/>
          <p14:tracePt t="44635" x="7150100" y="3168650"/>
          <p14:tracePt t="44659" x="7143750" y="3175000"/>
          <p14:tracePt t="44675" x="7137400" y="3175000"/>
          <p14:tracePt t="44684" x="7137400" y="3181350"/>
          <p14:tracePt t="44700" x="7131050" y="3187700"/>
          <p14:tracePt t="44710" x="7124700" y="3187700"/>
          <p14:tracePt t="44726" x="7112000" y="3194050"/>
          <p14:tracePt t="44743" x="7099300" y="3200400"/>
          <p14:tracePt t="44760" x="7067550" y="3213100"/>
          <p14:tracePt t="44764" x="7054850" y="3213100"/>
          <p14:tracePt t="44777" x="7048500" y="3213100"/>
          <p14:tracePt t="44793" x="7016750" y="3225800"/>
          <p14:tracePt t="44810" x="7004050" y="3225800"/>
          <p14:tracePt t="44826" x="6997700" y="3225800"/>
          <p14:tracePt t="44843" x="6997700" y="3232150"/>
          <p14:tracePt t="44860" x="6985000" y="3232150"/>
          <p14:tracePt t="44877" x="6978650" y="3238500"/>
          <p14:tracePt t="44893" x="6972300" y="3238500"/>
          <p14:tracePt t="44910" x="6959600" y="3238500"/>
          <p14:tracePt t="44927" x="6946900" y="3244850"/>
          <p14:tracePt t="44943" x="6940550" y="3244850"/>
          <p14:tracePt t="44960" x="6927850" y="3251200"/>
          <p14:tracePt t="44980" x="6908800" y="3251200"/>
          <p14:tracePt t="44996" x="6902450" y="3257550"/>
          <p14:tracePt t="45011" x="6889750" y="3257550"/>
          <p14:tracePt t="45027" x="6877050" y="3257550"/>
          <p14:tracePt t="45043" x="6870700" y="3257550"/>
          <p14:tracePt t="45060" x="6851650" y="3270250"/>
          <p14:tracePt t="45379" x="6870700" y="3270250"/>
          <p14:tracePt t="45388" x="6921500" y="3270250"/>
          <p14:tracePt t="45399" x="6965950" y="3270250"/>
          <p14:tracePt t="45416" x="7042150" y="3270250"/>
          <p14:tracePt t="45421" x="7073900" y="3270250"/>
          <p14:tracePt t="45434" x="7092950" y="3270250"/>
          <p14:tracePt t="45451" x="7137400" y="3270250"/>
          <p14:tracePt t="45454" x="7156450" y="3270250"/>
          <p14:tracePt t="45469" x="7162800" y="3270250"/>
          <p14:tracePt t="45484" x="7175500" y="3270250"/>
          <p14:tracePt t="45515" x="7181850" y="3270250"/>
          <p14:tracePt t="45530" x="7188200" y="3270250"/>
          <p14:tracePt t="45538" x="7194550" y="3270250"/>
          <p14:tracePt t="45549" x="7200900" y="3270250"/>
          <p14:tracePt t="45565" x="7219950" y="3270250"/>
          <p14:tracePt t="45582" x="7264400" y="3263900"/>
          <p14:tracePt t="45599" x="7327900" y="3263900"/>
          <p14:tracePt t="45603" x="7372350" y="3263900"/>
          <p14:tracePt t="45616" x="7404100" y="3263900"/>
          <p14:tracePt t="45634" x="7493000" y="3263900"/>
          <p14:tracePt t="45637" x="7537450" y="3276600"/>
          <p14:tracePt t="45649" x="7569200" y="3276600"/>
          <p14:tracePt t="45666" x="7594600" y="3282950"/>
          <p14:tracePt t="45670" x="7607300" y="3282950"/>
          <p14:tracePt t="45683" x="7620000" y="3282950"/>
          <p14:tracePt t="46340" x="7607300" y="3282950"/>
          <p14:tracePt t="46348" x="7569200" y="3282950"/>
          <p14:tracePt t="46356" x="7493000" y="3282950"/>
          <p14:tracePt t="46367" x="7410450" y="3282950"/>
          <p14:tracePt t="46384" x="7162800" y="3282950"/>
          <p14:tracePt t="46389" x="6972300" y="3257550"/>
          <p14:tracePt t="46400" x="6807200" y="3232150"/>
          <p14:tracePt t="46417" x="6502400" y="3194050"/>
          <p14:tracePt t="46420" x="6388100" y="3181350"/>
          <p14:tracePt t="46435" x="6216650" y="3181350"/>
          <p14:tracePt t="46450" x="6172200" y="3181350"/>
          <p14:tracePt t="46500" x="6165850" y="3181350"/>
          <p14:tracePt t="46532" x="6165850" y="3175000"/>
          <p14:tracePt t="46540" x="6165850" y="3168650"/>
          <p14:tracePt t="46550" x="6172200" y="3168650"/>
          <p14:tracePt t="46567" x="6203950" y="3162300"/>
          <p14:tracePt t="46584" x="6235700" y="3143250"/>
          <p14:tracePt t="46589" x="6267450" y="3130550"/>
          <p14:tracePt t="46600" x="6286500" y="3117850"/>
          <p14:tracePt t="46617" x="6299200" y="3105150"/>
          <p14:tracePt t="46619" x="6305550" y="3105150"/>
          <p14:tracePt t="46633" x="6311900" y="3098800"/>
          <p14:tracePt t="46650" x="6311900" y="3092450"/>
          <p14:tracePt t="46747" x="6318250" y="3092450"/>
          <p14:tracePt t="46756" x="6330950" y="3098800"/>
          <p14:tracePt t="46762" x="6369050" y="3130550"/>
          <p14:tracePt t="46773" x="6438900" y="3162300"/>
          <p14:tracePt t="46784" x="6521450" y="3206750"/>
          <p14:tracePt t="46800" x="6731000" y="3263900"/>
          <p14:tracePt t="46804" x="6838950" y="3270250"/>
          <p14:tracePt t="46819" x="6940550" y="3295650"/>
          <p14:tracePt t="46834" x="7156450" y="3314700"/>
          <p14:tracePt t="46851" x="7200900" y="3314700"/>
          <p14:tracePt t="46867" x="7207250" y="3314700"/>
          <p14:tracePt t="46884" x="7213600" y="3314700"/>
          <p14:tracePt t="46901" x="7213600" y="3302000"/>
          <p14:tracePt t="46918" x="7200900" y="3295650"/>
          <p14:tracePt t="46934" x="7194550" y="3295650"/>
          <p14:tracePt t="46979" x="7175500" y="3295650"/>
          <p14:tracePt t="46988" x="7143750" y="3289300"/>
          <p14:tracePt t="46995" x="7118350" y="3289300"/>
          <p14:tracePt t="47005" x="7080250" y="3276600"/>
          <p14:tracePt t="47019" x="7048500" y="3276600"/>
          <p14:tracePt t="47034" x="6997700" y="3270250"/>
          <p14:tracePt t="47035" x="6972300" y="3270250"/>
          <p14:tracePt t="47051" x="6940550" y="3270250"/>
          <p14:tracePt t="47067" x="6927850" y="3270250"/>
          <p14:tracePt t="47198" x="6921500" y="3270250"/>
          <p14:tracePt t="47227" x="6915150" y="3270250"/>
          <p14:tracePt t="47235" x="6896100" y="3270250"/>
          <p14:tracePt t="47242" x="6877050" y="3270250"/>
          <p14:tracePt t="47251" x="6858000" y="3270250"/>
          <p14:tracePt t="47267" x="6800850" y="3270250"/>
          <p14:tracePt t="47284" x="6743700" y="3270250"/>
          <p14:tracePt t="47301" x="6705600" y="3257550"/>
          <p14:tracePt t="47318" x="6667500" y="3238500"/>
          <p14:tracePt t="47334" x="6654800" y="3232150"/>
          <p14:tracePt t="47453" x="6648450" y="3232150"/>
          <p14:tracePt t="47492" x="6654800" y="3232150"/>
          <p14:tracePt t="47510" x="6661150" y="3232150"/>
          <p14:tracePt t="47517" x="6680200" y="3232150"/>
          <p14:tracePt t="47525" x="6699250" y="3232150"/>
          <p14:tracePt t="47535" x="6731000" y="3232150"/>
          <p14:tracePt t="47551" x="6800850" y="3244850"/>
          <p14:tracePt t="47559" x="6851650" y="3251200"/>
          <p14:tracePt t="47568" x="6908800" y="3270250"/>
          <p14:tracePt t="47585" x="6997700" y="3289300"/>
          <p14:tracePt t="47590" x="7054850" y="3308350"/>
          <p14:tracePt t="47603" x="7124700" y="3333750"/>
          <p14:tracePt t="47619" x="7283450" y="3346450"/>
          <p14:tracePt t="47635" x="7391400" y="3346450"/>
          <p14:tracePt t="47651" x="7512050" y="3346450"/>
          <p14:tracePt t="47668" x="7594600" y="3346450"/>
          <p14:tracePt t="47685" x="7696200" y="3314700"/>
          <p14:tracePt t="47702" x="7778750" y="3276600"/>
          <p14:tracePt t="47718" x="7842250" y="3244850"/>
          <p14:tracePt t="47735" x="7880350" y="3206750"/>
          <p14:tracePt t="47751" x="7918450" y="3168650"/>
          <p14:tracePt t="47768" x="7943850" y="3124200"/>
          <p14:tracePt t="47774" x="7950200" y="3098800"/>
          <p14:tracePt t="47785" x="7956550" y="3073400"/>
          <p14:tracePt t="47804" x="7981950" y="2997200"/>
          <p14:tracePt t="47809" x="7981950" y="2965450"/>
          <p14:tracePt t="47819" x="7981950" y="2921000"/>
          <p14:tracePt t="47822" x="7981950" y="2876550"/>
          <p14:tracePt t="47835" x="7981950" y="2819400"/>
          <p14:tracePt t="47851" x="7969250" y="2774950"/>
          <p14:tracePt t="47868" x="7962900" y="2743200"/>
          <p14:tracePt t="47885" x="7931150" y="2711450"/>
          <p14:tracePt t="47902" x="7893050" y="2686050"/>
          <p14:tracePt t="47918" x="7861300" y="2673350"/>
          <p14:tracePt t="47934" x="7816850" y="2667000"/>
          <p14:tracePt t="47951" x="7778750" y="2667000"/>
          <p14:tracePt t="47968" x="7734300" y="2660650"/>
          <p14:tracePt t="47985" x="7689850" y="2660650"/>
          <p14:tracePt t="47988" x="7670800" y="2660650"/>
          <p14:tracePt t="48002" x="7639050" y="2660650"/>
          <p14:tracePt t="48019" x="7518400" y="2660650"/>
          <p14:tracePt t="48035" x="7473950" y="2660650"/>
          <p14:tracePt t="48052" x="7327900" y="2660650"/>
          <p14:tracePt t="48068" x="7200900" y="2660650"/>
          <p14:tracePt t="48085" x="7073900" y="2660650"/>
          <p14:tracePt t="48102" x="6965950" y="2660650"/>
          <p14:tracePt t="48118" x="6908800" y="2660650"/>
          <p14:tracePt t="48135" x="6889750" y="2660650"/>
          <p14:tracePt t="48152" x="6883400" y="2660650"/>
          <p14:tracePt t="48168" x="6877050" y="2660650"/>
          <p14:tracePt t="48185" x="6851650" y="2660650"/>
          <p14:tracePt t="48190" x="6832600" y="2660650"/>
          <p14:tracePt t="48202" x="6813550" y="2660650"/>
          <p14:tracePt t="48219" x="6718300" y="2686050"/>
          <p14:tracePt t="48235" x="6692900" y="2692400"/>
          <p14:tracePt t="48252" x="6610350" y="2724150"/>
          <p14:tracePt t="48268" x="6572250" y="2749550"/>
          <p14:tracePt t="48285" x="6534150" y="2768600"/>
          <p14:tracePt t="48302" x="6521450" y="2774950"/>
          <p14:tracePt t="48319" x="6502400" y="2800350"/>
          <p14:tracePt t="48335" x="6489700" y="2825750"/>
          <p14:tracePt t="48352" x="6483350" y="2851150"/>
          <p14:tracePt t="48369" x="6477000" y="2889250"/>
          <p14:tracePt t="48374" x="6477000" y="2895600"/>
          <p14:tracePt t="48385" x="6477000" y="2908300"/>
          <p14:tracePt t="48402" x="6477000" y="2933700"/>
          <p14:tracePt t="48419" x="6470650" y="2984500"/>
          <p14:tracePt t="48435" x="6470650" y="3016250"/>
          <p14:tracePt t="48452" x="6470650" y="3048000"/>
          <p14:tracePt t="48469" x="6470650" y="3079750"/>
          <p14:tracePt t="48485" x="6489700" y="3124200"/>
          <p14:tracePt t="48502" x="6540500" y="3181350"/>
          <p14:tracePt t="48519" x="6578600" y="3206750"/>
          <p14:tracePt t="48535" x="6610350" y="3225800"/>
          <p14:tracePt t="48552" x="6642100" y="3244850"/>
          <p14:tracePt t="48569" x="6667500" y="3270250"/>
          <p14:tracePt t="48585" x="6686550" y="3282950"/>
          <p14:tracePt t="48589" x="6718300" y="3302000"/>
          <p14:tracePt t="48603" x="6769100" y="3333750"/>
          <p14:tracePt t="48619" x="6819900" y="3359150"/>
          <p14:tracePt t="48635" x="6870700" y="3371850"/>
          <p14:tracePt t="48652" x="6934200" y="3390900"/>
          <p14:tracePt t="48669" x="6991350" y="3397250"/>
          <p14:tracePt t="48685" x="7054850" y="3397250"/>
          <p14:tracePt t="48703" x="7092950" y="3397250"/>
          <p14:tracePt t="48719" x="7156450" y="3390900"/>
          <p14:tracePt t="48725" x="7175500" y="3384550"/>
          <p14:tracePt t="48735" x="7188200" y="3378200"/>
          <p14:tracePt t="48752" x="7226300" y="3359150"/>
          <p14:tracePt t="48769" x="7232650" y="3359150"/>
          <p14:tracePt t="48785" x="7239000" y="3352800"/>
          <p14:tracePt t="48812" x="7245350" y="3346450"/>
          <p14:tracePt t="48821" x="7251700" y="3346450"/>
          <p14:tracePt t="48835" x="7264400" y="3340100"/>
          <p14:tracePt t="48853" x="7277100" y="3340100"/>
          <p14:tracePt t="48869" x="7283450" y="3340100"/>
          <p14:tracePt t="48886" x="7308850" y="3340100"/>
          <p14:tracePt t="48902" x="7315200" y="3340100"/>
          <p14:tracePt t="48956" x="7321550" y="3340100"/>
          <p14:tracePt t="48980" x="7327900" y="3333750"/>
          <p14:tracePt t="49020" x="7334250" y="3333750"/>
          <p14:tracePt t="49028" x="7340600" y="3327400"/>
          <p14:tracePt t="49044" x="7346950" y="3327400"/>
          <p14:tracePt t="49052" x="7353300" y="3327400"/>
          <p14:tracePt t="49069" x="7366000" y="3321050"/>
          <p14:tracePt t="49086" x="7378700" y="3308350"/>
          <p14:tracePt t="49102" x="7391400" y="3302000"/>
          <p14:tracePt t="49119" x="7404100" y="3295650"/>
          <p14:tracePt t="49136" x="7410450" y="3282950"/>
          <p14:tracePt t="49153" x="7416800" y="3282950"/>
          <p14:tracePt t="49327" x="7416800" y="3276600"/>
          <p14:tracePt t="51318" x="7410450" y="3276600"/>
          <p14:tracePt t="51708" x="7397750" y="3282950"/>
          <p14:tracePt t="51733" x="7378700" y="3289300"/>
          <p14:tracePt t="51741" x="7359650" y="3289300"/>
          <p14:tracePt t="51749" x="7327900" y="3295650"/>
          <p14:tracePt t="51765" x="7258050" y="3302000"/>
          <p14:tracePt t="51782" x="7131050" y="3327400"/>
          <p14:tracePt t="51799" x="6934200" y="3346450"/>
          <p14:tracePt t="51815" x="6635750" y="3397250"/>
          <p14:tracePt t="51832" x="6184900" y="3460750"/>
          <p14:tracePt t="51849" x="5689600" y="3524250"/>
          <p14:tracePt t="51865" x="5162550" y="3619500"/>
          <p14:tracePt t="51882" x="4603750" y="3702050"/>
          <p14:tracePt t="51899" x="4235450" y="3746500"/>
          <p14:tracePt t="51906" x="4070350" y="3771900"/>
          <p14:tracePt t="51916" x="3905250" y="3790950"/>
          <p14:tracePt t="51933" x="3536950" y="3810000"/>
          <p14:tracePt t="51949" x="3295650" y="3810000"/>
          <p14:tracePt t="51965" x="3067050" y="3829050"/>
          <p14:tracePt t="51982" x="2895600" y="3854450"/>
          <p14:tracePt t="51999" x="2730500" y="3886200"/>
          <p14:tracePt t="52016" x="2590800" y="3905250"/>
          <p14:tracePt t="52032" x="2533650" y="3911600"/>
          <p14:tracePt t="52049" x="2482850" y="3930650"/>
          <p14:tracePt t="52066" x="2438400" y="3943350"/>
          <p14:tracePt t="52071" x="2425700" y="3956050"/>
          <p14:tracePt t="52082" x="2406650" y="3962400"/>
          <p14:tracePt t="52099" x="2355850" y="3962400"/>
          <p14:tracePt t="52102" x="2343150" y="3968750"/>
          <p14:tracePt t="52116" x="2298700" y="3968750"/>
          <p14:tracePt t="52119" x="2254250" y="3975100"/>
          <p14:tracePt t="52132" x="2159000" y="3987800"/>
          <p14:tracePt t="52149" x="2057400" y="3994150"/>
          <p14:tracePt t="52166" x="1981200" y="4013200"/>
          <p14:tracePt t="52182" x="1924050" y="4025900"/>
          <p14:tracePt t="52199" x="1885950" y="4032250"/>
          <p14:tracePt t="52216" x="1860550" y="4032250"/>
          <p14:tracePt t="52233" x="1835150" y="4044950"/>
          <p14:tracePt t="52249" x="1835150" y="4051300"/>
          <p14:tracePt t="52266" x="1828800" y="4057650"/>
          <p14:tracePt t="52328" x="1835150" y="4057650"/>
          <p14:tracePt t="52334" x="1841500" y="4057650"/>
          <p14:tracePt t="52349" x="1892300" y="4051300"/>
          <p14:tracePt t="52366" x="2063750" y="4013200"/>
          <p14:tracePt t="52383" x="2292350" y="3987800"/>
          <p14:tracePt t="52399" x="2508250" y="3956050"/>
          <p14:tracePt t="52416" x="2692400" y="3898900"/>
          <p14:tracePt t="52433" x="2844800" y="3848100"/>
          <p14:tracePt t="52450" x="2914650" y="3829050"/>
          <p14:tracePt t="52455" x="2933700" y="3822700"/>
          <p14:tracePt t="52466" x="2940050" y="3822700"/>
          <p14:tracePt t="52483" x="2946400" y="3816350"/>
          <p14:tracePt t="53118" x="2933700" y="3816350"/>
          <p14:tracePt t="53134" x="2927350" y="3816350"/>
          <p14:tracePt t="53165" x="2921000" y="3816350"/>
          <p14:tracePt t="53173" x="2901950" y="3816350"/>
          <p14:tracePt t="53197" x="2876550" y="3822700"/>
          <p14:tracePt t="53206" x="2870200" y="3841750"/>
          <p14:tracePt t="53215" x="2838450" y="3867150"/>
          <p14:tracePt t="53226" x="2832100" y="3879850"/>
          <p14:tracePt t="53243" x="2774950" y="3968750"/>
          <p14:tracePt t="53247" x="2762250" y="4000500"/>
          <p14:tracePt t="53259" x="2730500" y="4064000"/>
          <p14:tracePt t="53277" x="2686050" y="4133850"/>
          <p14:tracePt t="53280" x="2654300" y="4184650"/>
          <p14:tracePt t="53293" x="2641600" y="4203700"/>
          <p14:tracePt t="53309" x="2597150" y="4273550"/>
          <p14:tracePt t="53328" x="2590800" y="4273550"/>
          <p14:tracePt t="53331" x="2584450" y="4292600"/>
          <p14:tracePt t="53343" x="2565400" y="4324350"/>
          <p14:tracePt t="53359" x="2559050" y="4356100"/>
          <p14:tracePt t="53376" x="2540000" y="4381500"/>
          <p14:tracePt t="53393" x="2533650" y="4419600"/>
          <p14:tracePt t="53409" x="2527300" y="4445000"/>
          <p14:tracePt t="53426" x="2527300" y="4464050"/>
          <p14:tracePt t="53443" x="2520950" y="4483100"/>
          <p14:tracePt t="53459" x="2520950" y="4495800"/>
          <p14:tracePt t="53476" x="2508250" y="4514850"/>
          <p14:tracePt t="53495" x="2476500" y="4527550"/>
          <p14:tracePt t="53510" x="2451100" y="4546600"/>
          <p14:tracePt t="53526" x="2393950" y="4565650"/>
          <p14:tracePt t="53543" x="2324100" y="4578350"/>
          <p14:tracePt t="53560" x="2216150" y="4584700"/>
          <p14:tracePt t="53576" x="2082800" y="4603750"/>
          <p14:tracePt t="53593" x="1968500" y="4603750"/>
          <p14:tracePt t="53610" x="1847850" y="4603750"/>
          <p14:tracePt t="53626" x="1720850" y="4603750"/>
          <p14:tracePt t="53643" x="1606550" y="4603750"/>
          <p14:tracePt t="53660" x="1492250" y="4603750"/>
          <p14:tracePt t="53664" x="1428750" y="4603750"/>
          <p14:tracePt t="53677" x="1371600" y="4610100"/>
          <p14:tracePt t="53695" x="1250950" y="4641850"/>
          <p14:tracePt t="53710" x="1149350" y="4648200"/>
          <p14:tracePt t="53726" x="1041400" y="4654550"/>
          <p14:tracePt t="53743" x="946150" y="4660900"/>
          <p14:tracePt t="53760" x="901700" y="4673600"/>
          <p14:tracePt t="53776" x="889000" y="4673600"/>
          <p14:tracePt t="53793" x="876300" y="4679950"/>
          <p14:tracePt t="53810" x="863600" y="4679950"/>
          <p14:tracePt t="53832" x="857250" y="4679950"/>
          <p14:tracePt t="53871" x="850900" y="4679950"/>
          <p14:tracePt t="54168" x="838200" y="4679950"/>
          <p14:tracePt t="54191" x="831850" y="4679950"/>
          <p14:tracePt t="54207" x="825500" y="4679950"/>
          <p14:tracePt t="54215" x="819150" y="4679950"/>
          <p14:tracePt t="54226" x="812800" y="4679950"/>
          <p14:tracePt t="54242" x="806450" y="4679950"/>
          <p14:tracePt t="54259" x="793750" y="4679950"/>
          <p14:tracePt t="54383" x="787400" y="4679950"/>
          <p14:tracePt t="54464" x="781050" y="4679950"/>
          <p14:tracePt t="54543" x="774700" y="4679950"/>
          <p14:tracePt t="54663" x="774700" y="4686300"/>
          <p14:tracePt t="54672" x="838200" y="4711700"/>
          <p14:tracePt t="54681" x="876300" y="4711700"/>
          <p14:tracePt t="54695" x="984250" y="4737100"/>
          <p14:tracePt t="54698" x="1073150" y="4762500"/>
          <p14:tracePt t="54711" x="1168400" y="4768850"/>
          <p14:tracePt t="54714" x="1263650" y="4781550"/>
          <p14:tracePt t="54726" x="1339850" y="4794250"/>
          <p14:tracePt t="54729" x="1416050" y="4806950"/>
          <p14:tracePt t="54743" x="1498600" y="4813300"/>
          <p14:tracePt t="54760" x="1536700" y="4819650"/>
          <p14:tracePt t="54776" x="1549400" y="4819650"/>
          <p14:tracePt t="54793" x="1555750" y="4826000"/>
          <p14:tracePt t="54833" x="1562100" y="4826000"/>
          <p14:tracePt t="54849" x="1568450" y="4826000"/>
          <p14:tracePt t="54865" x="1581150" y="4826000"/>
          <p14:tracePt t="54872" x="1593850" y="4826000"/>
          <p14:tracePt t="54881" x="1606550" y="4826000"/>
          <p14:tracePt t="54893" x="1625600" y="4826000"/>
          <p14:tracePt t="54910" x="1670050" y="4826000"/>
          <p14:tracePt t="54926" x="1714500" y="4826000"/>
          <p14:tracePt t="54943" x="1739900" y="4826000"/>
          <p14:tracePt t="54959" x="1835150" y="4826000"/>
          <p14:tracePt t="54977" x="1968500" y="4826000"/>
          <p14:tracePt t="54993" x="2038350" y="4826000"/>
          <p14:tracePt t="55009" x="2070100" y="4826000"/>
          <p14:tracePt t="55026" x="2076450" y="4826000"/>
          <p14:tracePt t="55151" x="2089150" y="4826000"/>
          <p14:tracePt t="55184" x="2101850" y="4826000"/>
          <p14:tracePt t="55207" x="2108200" y="4826000"/>
          <p14:tracePt t="55215" x="2120900" y="4819650"/>
          <p14:tracePt t="55238" x="2133600" y="4806950"/>
          <p14:tracePt t="55263" x="2146300" y="4800600"/>
          <p14:tracePt t="55271" x="2146300" y="4794250"/>
          <p14:tracePt t="55287" x="2152650" y="4794250"/>
          <p14:tracePt t="55313" x="2159000" y="4781550"/>
          <p14:tracePt t="55848" x="2159000" y="4775200"/>
          <p14:tracePt t="55912" x="2159000" y="4762500"/>
          <p14:tracePt t="56249" x="2159000" y="4756150"/>
          <p14:tracePt t="56353" x="2159000" y="4749800"/>
          <p14:tracePt t="56368" x="2159000" y="4743450"/>
          <p14:tracePt t="56377" x="2159000" y="4737100"/>
          <p14:tracePt t="56393" x="2159000" y="4730750"/>
          <p14:tracePt t="56399" x="2159000" y="4724400"/>
          <p14:tracePt t="56408" x="2159000" y="4718050"/>
          <p14:tracePt t="56423" x="2159000" y="4711700"/>
          <p14:tracePt t="56440" x="2165350" y="4705350"/>
          <p14:tracePt t="56457" x="2171700" y="4686300"/>
          <p14:tracePt t="56473" x="2178050" y="4686300"/>
          <p14:tracePt t="56490" x="2178050" y="4673600"/>
          <p14:tracePt t="57097" x="2178050" y="4667250"/>
          <p14:tracePt t="57721" x="2171700" y="4667250"/>
          <p14:tracePt t="57729" x="2165350" y="4667250"/>
          <p14:tracePt t="57737" x="2139950" y="4667250"/>
          <p14:tracePt t="57746" x="2114550" y="4673600"/>
          <p14:tracePt t="57763" x="1987550" y="4673600"/>
          <p14:tracePt t="57769" x="1905000" y="4673600"/>
          <p14:tracePt t="57779" x="1778000" y="4673600"/>
          <p14:tracePt t="57796" x="1555750" y="4673600"/>
          <p14:tracePt t="57812" x="1346200" y="4673600"/>
          <p14:tracePt t="57829" x="1225550" y="4673600"/>
          <p14:tracePt t="57846" x="1219200" y="4673600"/>
          <p14:tracePt t="57985" x="1212850" y="4679950"/>
          <p14:tracePt t="58024" x="1206500" y="4686300"/>
          <p14:tracePt t="58040" x="1200150" y="4686300"/>
          <p14:tracePt t="58050" x="1187450" y="4686300"/>
          <p14:tracePt t="58056" x="1168400" y="4686300"/>
          <p14:tracePt t="58066" x="1136650" y="4686300"/>
          <p14:tracePt t="58080" x="1066800" y="4686300"/>
          <p14:tracePt t="58096" x="1028700" y="4679950"/>
          <p14:tracePt t="58113" x="1003300" y="4679950"/>
          <p14:tracePt t="58130" x="990600" y="4679950"/>
          <p14:tracePt t="58345" x="984250" y="4679950"/>
          <p14:tracePt t="58369" x="977900" y="4679950"/>
          <p14:tracePt t="58376" x="965200" y="4679950"/>
          <p14:tracePt t="58384" x="958850" y="4679950"/>
          <p14:tracePt t="58394" x="939800" y="4673600"/>
          <p14:tracePt t="58404" x="920750" y="4673600"/>
          <p14:tracePt t="58421" x="869950" y="4660900"/>
          <p14:tracePt t="58426" x="838200" y="4654550"/>
          <p14:tracePt t="58437" x="812800" y="4648200"/>
          <p14:tracePt t="58454" x="762000" y="4629150"/>
          <p14:tracePt t="58458" x="749300" y="4622800"/>
          <p14:tracePt t="58472" x="711200" y="4610100"/>
          <p14:tracePt t="58490" x="685800" y="4591050"/>
          <p14:tracePt t="58505" x="679450" y="4578350"/>
          <p14:tracePt t="58522" x="660400" y="4552950"/>
          <p14:tracePt t="58538" x="660400" y="4533900"/>
          <p14:tracePt t="58555" x="654050" y="4508500"/>
          <p14:tracePt t="58571" x="647700" y="4476750"/>
          <p14:tracePt t="58588" x="647700" y="4438650"/>
          <p14:tracePt t="58604" x="647700" y="4406900"/>
          <p14:tracePt t="58621" x="647700" y="4375150"/>
          <p14:tracePt t="58626" x="647700" y="4349750"/>
          <p14:tracePt t="58638" x="647700" y="4337050"/>
          <p14:tracePt t="58656" x="647700" y="4318000"/>
          <p14:tracePt t="58659" x="647700" y="4305300"/>
          <p14:tracePt t="58673" x="673100" y="4286250"/>
          <p14:tracePt t="58688" x="704850" y="4260850"/>
          <p14:tracePt t="58705" x="755650" y="4248150"/>
          <p14:tracePt t="58721" x="825500" y="4222750"/>
          <p14:tracePt t="58738" x="876300" y="4216400"/>
          <p14:tracePt t="58755" x="927100" y="4216400"/>
          <p14:tracePt t="58771" x="977900" y="4216400"/>
          <p14:tracePt t="58788" x="1028700" y="4216400"/>
          <p14:tracePt t="58805" x="1079500" y="4222750"/>
          <p14:tracePt t="58821" x="1123950" y="4235450"/>
          <p14:tracePt t="58826" x="1136650" y="4241800"/>
          <p14:tracePt t="58838" x="1162050" y="4254500"/>
          <p14:tracePt t="58855" x="1187450" y="4267200"/>
          <p14:tracePt t="58859" x="1206500" y="4292600"/>
          <p14:tracePt t="58872" x="1225550" y="4318000"/>
          <p14:tracePt t="58889" x="1238250" y="4343400"/>
          <p14:tracePt t="58905" x="1257300" y="4368800"/>
          <p14:tracePt t="58921" x="1270000" y="4400550"/>
          <p14:tracePt t="58938" x="1276350" y="4419600"/>
          <p14:tracePt t="58955" x="1276350" y="4445000"/>
          <p14:tracePt t="58971" x="1276350" y="4470400"/>
          <p14:tracePt t="58988" x="1263650" y="4502150"/>
          <p14:tracePt t="59005" x="1238250" y="4527550"/>
          <p14:tracePt t="59022" x="1225550" y="4559300"/>
          <p14:tracePt t="59027" x="1212850" y="4572000"/>
          <p14:tracePt t="59038" x="1200150" y="4591050"/>
          <p14:tracePt t="59057" x="1168400" y="4641850"/>
          <p14:tracePt t="59072" x="1155700" y="4673600"/>
          <p14:tracePt t="59088" x="1155700" y="4686300"/>
          <p14:tracePt t="59105" x="1149350" y="4705350"/>
          <p14:tracePt t="59122" x="1149350" y="4718050"/>
          <p14:tracePt t="59138" x="1149350" y="4724400"/>
          <p14:tracePt t="59155" x="1149350" y="4730750"/>
          <p14:tracePt t="59298" x="1155700" y="4730750"/>
          <p14:tracePt t="59306" x="1181100" y="4737100"/>
          <p14:tracePt t="59314" x="1212850" y="4749800"/>
          <p14:tracePt t="59322" x="1238250" y="4749800"/>
          <p14:tracePt t="59339" x="1314450" y="4762500"/>
          <p14:tracePt t="59355" x="1390650" y="4762500"/>
          <p14:tracePt t="59372" x="1460500" y="4762500"/>
          <p14:tracePt t="59388" x="1511300" y="4762500"/>
          <p14:tracePt t="59405" x="1555750" y="4762500"/>
          <p14:tracePt t="59422" x="1593850" y="4762500"/>
          <p14:tracePt t="59438" x="1619250" y="4762500"/>
          <p14:tracePt t="59442" x="1638300" y="4756150"/>
          <p14:tracePt t="59456" x="1663700" y="4756150"/>
          <p14:tracePt t="59472" x="1682750" y="4756150"/>
          <p14:tracePt t="59489" x="1714500" y="4756150"/>
          <p14:tracePt t="59505" x="1727200" y="4756150"/>
          <p14:tracePt t="59522" x="1758950" y="4756150"/>
          <p14:tracePt t="59538" x="1771650" y="4756150"/>
          <p14:tracePt t="59555" x="1778000" y="4756150"/>
          <p14:tracePt t="59642" x="1784350" y="4756150"/>
          <p14:tracePt t="59666" x="1797050" y="4749800"/>
          <p14:tracePt t="59682" x="1803400" y="4749800"/>
          <p14:tracePt t="59691" x="1809750" y="4749800"/>
          <p14:tracePt t="59698" x="1816100" y="4749800"/>
          <p14:tracePt t="59706" x="1828800" y="4749800"/>
          <p14:tracePt t="59722" x="1860550" y="4743450"/>
          <p14:tracePt t="59739" x="1873250" y="4743450"/>
          <p14:tracePt t="59756" x="1885950" y="4730750"/>
          <p14:tracePt t="59772" x="1892300" y="4724400"/>
          <p14:tracePt t="59802" x="1898650" y="4724400"/>
          <p14:tracePt t="59965" x="1885950" y="4711700"/>
          <p14:tracePt t="59970" x="1860550" y="4705350"/>
          <p14:tracePt t="59979" x="1841500" y="4699000"/>
          <p14:tracePt t="59984" x="1828800" y="4699000"/>
          <p14:tracePt t="59994" x="1797050" y="4692650"/>
          <p14:tracePt t="60011" x="1727200" y="4686300"/>
          <p14:tracePt t="60028" x="1689100" y="4679950"/>
          <p14:tracePt t="60045" x="1670050" y="4673600"/>
          <p14:tracePt t="60061" x="1657350" y="4673600"/>
          <p14:tracePt t="60210" x="1651000" y="4673600"/>
          <p14:tracePt t="64603" x="1657350" y="4673600"/>
          <p14:tracePt t="64619" x="1663700" y="4673600"/>
          <p14:tracePt t="64628" x="1670050" y="4667250"/>
          <p14:tracePt t="64636" x="1682750" y="4667250"/>
          <p14:tracePt t="64645" x="1701800" y="4654550"/>
          <p14:tracePt t="64661" x="1765300" y="4654550"/>
          <p14:tracePt t="64678" x="1809750" y="4654550"/>
          <p14:tracePt t="64695" x="1854200" y="4654550"/>
          <p14:tracePt t="64712" x="1860550" y="4654550"/>
          <p14:tracePt t="64796" x="1866900" y="4654550"/>
          <p14:tracePt t="64804" x="1879600" y="4654550"/>
          <p14:tracePt t="64812" x="1885950" y="4654550"/>
          <p14:tracePt t="64828" x="1917700" y="4654550"/>
          <p14:tracePt t="64988" x="1924050" y="4660900"/>
          <p14:tracePt t="65011" x="1924050" y="4673600"/>
          <p14:tracePt t="65020" x="1911350" y="4679950"/>
          <p14:tracePt t="65035" x="1892300" y="4686300"/>
          <p14:tracePt t="65045" x="1879600" y="4692650"/>
          <p14:tracePt t="65062" x="1784350" y="4711700"/>
          <p14:tracePt t="65079" x="1682750" y="4718050"/>
          <p14:tracePt t="65095" x="1555750" y="4718050"/>
          <p14:tracePt t="65101" x="1504950" y="4730750"/>
          <p14:tracePt t="65112" x="1460500" y="4730750"/>
          <p14:tracePt t="65129" x="1384300" y="4749800"/>
          <p14:tracePt t="65133" x="1339850" y="4749800"/>
          <p14:tracePt t="65145" x="1301750" y="4756150"/>
          <p14:tracePt t="65165" x="1257300" y="4756150"/>
          <p14:tracePt t="65168" x="1238250" y="4756150"/>
          <p14:tracePt t="65179" x="1225550" y="4762500"/>
          <p14:tracePt t="65195" x="1181100" y="4762500"/>
          <p14:tracePt t="65212" x="1149350" y="4762500"/>
          <p14:tracePt t="65229" x="1123950" y="4762500"/>
          <p14:tracePt t="65245" x="1092200" y="4762500"/>
          <p14:tracePt t="65262" x="1073150" y="4762500"/>
          <p14:tracePt t="65279" x="1066800" y="4762500"/>
          <p14:tracePt t="65295" x="1054100" y="4762500"/>
          <p14:tracePt t="65324" x="1041400" y="4749800"/>
          <p14:tracePt t="65350" x="1028700" y="4749800"/>
          <p14:tracePt t="65356" x="1016000" y="4743450"/>
          <p14:tracePt t="65372" x="996950" y="4743450"/>
          <p14:tracePt t="65383" x="990600" y="4743450"/>
          <p14:tracePt t="65396" x="977900" y="4737100"/>
          <p14:tracePt t="65412" x="965200" y="4724400"/>
          <p14:tracePt t="65437" x="958850" y="4724400"/>
          <p14:tracePt t="65446" x="958850" y="4705350"/>
          <p14:tracePt t="65463" x="958850" y="4667250"/>
          <p14:tracePt t="65479" x="958850" y="4635500"/>
          <p14:tracePt t="65496" x="965200" y="4610100"/>
          <p14:tracePt t="65513" x="1003300" y="4578350"/>
          <p14:tracePt t="65518" x="1028700" y="4565650"/>
          <p14:tracePt t="65529" x="1079500" y="4533900"/>
          <p14:tracePt t="65547" x="1187450" y="4470400"/>
          <p14:tracePt t="65550" x="1231900" y="4445000"/>
          <p14:tracePt t="65564" x="1301750" y="4400550"/>
          <p14:tracePt t="65567" x="1358900" y="4381500"/>
          <p14:tracePt t="65579" x="1511300" y="4330700"/>
          <p14:tracePt t="65595" x="1670050" y="4305300"/>
          <p14:tracePt t="65612" x="1860550" y="4286250"/>
          <p14:tracePt t="65629" x="2038350" y="4286250"/>
          <p14:tracePt t="65646" x="2178050" y="4286250"/>
          <p14:tracePt t="65662" x="2286000" y="4279900"/>
          <p14:tracePt t="65679" x="2355850" y="4267200"/>
          <p14:tracePt t="65696" x="2374900" y="4260850"/>
          <p14:tracePt t="65837" x="2381250" y="4260850"/>
          <p14:tracePt t="65845" x="2374900" y="4267200"/>
          <p14:tracePt t="65853" x="2374900" y="4286250"/>
          <p14:tracePt t="65863" x="2355850" y="4318000"/>
          <p14:tracePt t="65879" x="2324100" y="4375150"/>
          <p14:tracePt t="65896" x="2279650" y="4419600"/>
          <p14:tracePt t="65902" x="2247900" y="4451350"/>
          <p14:tracePt t="65913" x="2222500" y="4470400"/>
          <p14:tracePt t="65929" x="2165350" y="4502150"/>
          <p14:tracePt t="65946" x="2101850" y="4514850"/>
          <p14:tracePt t="65949" x="2070100" y="4527550"/>
          <p14:tracePt t="65962" x="2044700" y="4533900"/>
          <p14:tracePt t="65964" x="2006600" y="4540250"/>
          <p14:tracePt t="65979" x="1981200" y="4546600"/>
          <p14:tracePt t="65996" x="1968500" y="4559300"/>
          <p14:tracePt t="66477" x="1962150" y="4559300"/>
          <p14:tracePt t="66484" x="1962150" y="4565650"/>
          <p14:tracePt t="66494" x="1987550" y="4572000"/>
          <p14:tracePt t="66508" x="2089150" y="4603750"/>
          <p14:tracePt t="66525" x="2235200" y="4648200"/>
          <p14:tracePt t="66541" x="2406650" y="4686300"/>
          <p14:tracePt t="66558" x="2584450" y="4718050"/>
          <p14:tracePt t="66575" x="2755900" y="4730750"/>
          <p14:tracePt t="66591" x="2876550" y="4756150"/>
          <p14:tracePt t="66608" x="2946400" y="4762500"/>
          <p14:tracePt t="66625" x="2971800" y="4762500"/>
          <p14:tracePt t="66693" x="2978150" y="4768850"/>
          <p14:tracePt t="66742" x="2978150" y="4775200"/>
          <p14:tracePt t="66750" x="2978150" y="4781550"/>
          <p14:tracePt t="66758" x="2984500" y="4787900"/>
          <p14:tracePt t="66775" x="2990850" y="4800600"/>
          <p14:tracePt t="66792" x="2990850" y="4806950"/>
          <p14:tracePt t="66941" x="2990850" y="4813300"/>
          <p14:tracePt t="67197" x="2984500" y="4813300"/>
          <p14:tracePt t="67246" x="2971800" y="4813300"/>
          <p14:tracePt t="67254" x="2959100" y="4806950"/>
          <p14:tracePt t="67262" x="2946400" y="4794250"/>
          <p14:tracePt t="67272" x="2921000" y="4781550"/>
          <p14:tracePt t="67289" x="2838450" y="4737100"/>
          <p14:tracePt t="67305" x="2705100" y="4686300"/>
          <p14:tracePt t="67309" x="2635250" y="4660900"/>
          <p14:tracePt t="67322" x="2571750" y="4641850"/>
          <p14:tracePt t="67340" x="2438400" y="4610100"/>
          <p14:tracePt t="67343" x="2362200" y="4591050"/>
          <p14:tracePt t="67355" x="2317750" y="4578350"/>
          <p14:tracePt t="67372" x="2222500" y="4565650"/>
          <p14:tracePt t="67389" x="2216150" y="4559300"/>
          <p14:tracePt t="67566" x="2203450" y="4559300"/>
          <p14:tracePt t="67574" x="2178050" y="4559300"/>
          <p14:tracePt t="67581" x="2159000" y="4559300"/>
          <p14:tracePt t="67595" x="2133600" y="4565650"/>
          <p14:tracePt t="67612" x="2101850" y="4572000"/>
          <p14:tracePt t="67615" x="2082800" y="4578350"/>
          <p14:tracePt t="67628" x="2076450" y="4578350"/>
          <p14:tracePt t="67724" x="2070100" y="4584700"/>
          <p14:tracePt t="67734" x="2070100" y="4591050"/>
          <p14:tracePt t="67740" x="2082800" y="4603750"/>
          <p14:tracePt t="67749" x="2089150" y="4610100"/>
          <p14:tracePt t="67761" x="2101850" y="4622800"/>
          <p14:tracePt t="67778" x="2127250" y="4635500"/>
          <p14:tracePt t="67782" x="2127250" y="4641850"/>
          <p14:tracePt t="67795" x="2133600" y="4648200"/>
          <p14:tracePt t="67910" x="2133600" y="4654550"/>
          <p14:tracePt t="67958" x="2133600" y="4660900"/>
          <p14:tracePt t="67988" x="2127250" y="4660900"/>
          <p14:tracePt t="67998" x="2114550" y="4667250"/>
          <p14:tracePt t="68062" x="2108200" y="4667250"/>
          <p14:tracePt t="68069" x="2095500" y="4667250"/>
          <p14:tracePt t="68078" x="2089150" y="4667250"/>
          <p14:tracePt t="68095" x="2082800" y="4667250"/>
          <p14:tracePt t="68112" x="2070100" y="4667250"/>
          <p14:tracePt t="68128" x="2044700" y="4648200"/>
          <p14:tracePt t="68145" x="2038350" y="4641850"/>
          <p14:tracePt t="68162" x="2032000" y="4635500"/>
          <p14:tracePt t="68178" x="2025650" y="4629150"/>
          <p14:tracePt t="68195" x="2019300" y="4616450"/>
          <p14:tracePt t="68213" x="2012950" y="4610100"/>
          <p14:tracePt t="68228" x="2012950" y="4597400"/>
          <p14:tracePt t="68253" x="2012950" y="4591050"/>
          <p14:tracePt t="68270" x="2012950" y="4578350"/>
          <p14:tracePt t="68285" x="2012950" y="4572000"/>
          <p14:tracePt t="68301" x="2012950" y="4559300"/>
          <p14:tracePt t="68312" x="2012950" y="4552950"/>
          <p14:tracePt t="68328" x="2006600" y="4546600"/>
          <p14:tracePt t="68345" x="2006600" y="4521200"/>
          <p14:tracePt t="68362" x="2006600" y="4502150"/>
          <p14:tracePt t="68378" x="2000250" y="4495800"/>
          <p14:tracePt t="68382" x="2000250" y="4483100"/>
          <p14:tracePt t="68396" x="2000250" y="4476750"/>
          <p14:tracePt t="68414" x="2000250" y="4457700"/>
          <p14:tracePt t="68418" x="1993900" y="4457700"/>
          <p14:tracePt t="68429" x="1993900" y="4451350"/>
          <p14:tracePt t="68445" x="1993900" y="4432300"/>
          <p14:tracePt t="68462" x="1993900" y="4425950"/>
          <p14:tracePt t="68479" x="1993900" y="4400550"/>
          <p14:tracePt t="68495" x="1993900" y="4394200"/>
          <p14:tracePt t="68512" x="1993900" y="4387850"/>
          <p14:tracePt t="68529" x="1993900" y="4368800"/>
          <p14:tracePt t="68545" x="1993900" y="4362450"/>
          <p14:tracePt t="68562" x="2000250" y="4356100"/>
          <p14:tracePt t="68579" x="2000250" y="4349750"/>
          <p14:tracePt t="68596" x="2006600" y="4343400"/>
          <p14:tracePt t="68599" x="2006600" y="4337050"/>
          <p14:tracePt t="68613" x="2012950" y="4330700"/>
          <p14:tracePt t="68629" x="2019300" y="4311650"/>
          <p14:tracePt t="68645" x="2025650" y="4311650"/>
          <p14:tracePt t="68662" x="2032000" y="4298950"/>
          <p14:tracePt t="68686" x="2038350" y="4298950"/>
          <p14:tracePt t="68695" x="2038350" y="4292600"/>
          <p14:tracePt t="68712" x="2057400" y="4286250"/>
          <p14:tracePt t="68729" x="2070100" y="4279900"/>
          <p14:tracePt t="68745" x="2089150" y="4260850"/>
          <p14:tracePt t="68762" x="2108200" y="4254500"/>
          <p14:tracePt t="68766" x="2114550" y="4254500"/>
          <p14:tracePt t="68779" x="2127250" y="4241800"/>
          <p14:tracePt t="68796" x="2146300" y="4241800"/>
          <p14:tracePt t="68799" x="2159000" y="4235450"/>
          <p14:tracePt t="68812" x="2178050" y="4235450"/>
          <p14:tracePt t="68829" x="2190750" y="4235450"/>
          <p14:tracePt t="68846" x="2209800" y="4235450"/>
          <p14:tracePt t="68862" x="2266950" y="4254500"/>
          <p14:tracePt t="68879" x="2311400" y="4292600"/>
          <p14:tracePt t="68895" x="2355850" y="4343400"/>
          <p14:tracePt t="68912" x="2387600" y="4394200"/>
          <p14:tracePt t="68929" x="2444750" y="4470400"/>
          <p14:tracePt t="68945" x="2457450" y="4521200"/>
          <p14:tracePt t="68962" x="2463800" y="4572000"/>
          <p14:tracePt t="68979" x="2470150" y="4597400"/>
          <p14:tracePt t="68982" x="2470150" y="4603750"/>
          <p14:tracePt t="68996" x="2470150" y="4610100"/>
          <p14:tracePt t="69012" x="2470150" y="4629150"/>
          <p14:tracePt t="69031" x="2470150" y="4641850"/>
          <p14:tracePt t="69046" x="2470150" y="4648200"/>
          <p14:tracePt t="69062" x="2470150" y="4673600"/>
          <p14:tracePt t="69079" x="2482850" y="4699000"/>
          <p14:tracePt t="69096" x="2559050" y="4718050"/>
          <p14:tracePt t="69112" x="2679700" y="4737100"/>
          <p14:tracePt t="69129" x="2819400" y="4743450"/>
          <p14:tracePt t="69146" x="2978150" y="4743450"/>
          <p14:tracePt t="69151" x="3054350" y="4743450"/>
          <p14:tracePt t="69162" x="3124200" y="4743450"/>
          <p14:tracePt t="69179" x="3263900" y="4743450"/>
          <p14:tracePt t="69183" x="3314700" y="4743450"/>
          <p14:tracePt t="69196" x="3371850" y="4743450"/>
          <p14:tracePt t="69198" x="3422650" y="4743450"/>
          <p14:tracePt t="69213" x="3492500" y="4737100"/>
          <p14:tracePt t="69229" x="3536950" y="4724400"/>
          <p14:tracePt t="69246" x="3562350" y="4705350"/>
          <p14:tracePt t="69263" x="3581400" y="4699000"/>
          <p14:tracePt t="69279" x="3594100" y="4699000"/>
          <p14:tracePt t="69296" x="3632200" y="4673600"/>
          <p14:tracePt t="69313" x="3670300" y="4660900"/>
          <p14:tracePt t="69329" x="3708400" y="4648200"/>
          <p14:tracePt t="69346" x="3733800" y="4641850"/>
          <p14:tracePt t="69363" x="3752850" y="4635500"/>
          <p14:tracePt t="69379" x="3765550" y="4635500"/>
          <p14:tracePt t="69527" x="3759200" y="4635500"/>
          <p14:tracePt t="69567" x="3752850" y="4635500"/>
          <p14:tracePt t="69575" x="3746500" y="4641850"/>
          <p14:tracePt t="69623" x="3740150" y="4648200"/>
          <p14:tracePt t="70207" x="3733800" y="4648200"/>
          <p14:tracePt t="70215" x="3727450" y="4654550"/>
          <p14:tracePt t="70263" x="3721100" y="4654550"/>
          <p14:tracePt t="70271" x="3714750" y="4654550"/>
          <p14:tracePt t="70282" x="3708400" y="4654550"/>
          <p14:tracePt t="70415" x="3708400" y="4660900"/>
          <p14:tracePt t="70423" x="3721100" y="4660900"/>
          <p14:tracePt t="70432" x="3765550" y="4679950"/>
          <p14:tracePt t="70449" x="3860800" y="4686300"/>
          <p14:tracePt t="70465" x="4019550" y="4699000"/>
          <p14:tracePt t="70482" x="4191000" y="4699000"/>
          <p14:tracePt t="70488" x="4273550" y="4699000"/>
          <p14:tracePt t="70499" x="4324350" y="4699000"/>
          <p14:tracePt t="70515" x="4445000" y="4686300"/>
          <p14:tracePt t="70519" x="4470400" y="4673600"/>
          <p14:tracePt t="70533" x="4508500" y="4667250"/>
          <p14:tracePt t="70549" x="4527550" y="4660900"/>
          <p14:tracePt t="70553" x="4533900" y="4654550"/>
          <p14:tracePt t="70600" x="4533900" y="4641850"/>
          <p14:tracePt t="71295" x="4527550" y="4648200"/>
          <p14:tracePt t="71312" x="4521200" y="4654550"/>
          <p14:tracePt t="71327" x="4514850" y="4654550"/>
          <p14:tracePt t="71338" x="4502150" y="4660900"/>
          <p14:tracePt t="71343" x="4495800" y="4660900"/>
          <p14:tracePt t="71353" x="4489450" y="4673600"/>
          <p14:tracePt t="71370" x="4464050" y="4686300"/>
          <p14:tracePt t="71386" x="4451350" y="4686300"/>
          <p14:tracePt t="71403" x="4445000" y="4686300"/>
          <p14:tracePt t="71420" x="4432300" y="4699000"/>
          <p14:tracePt t="71424" x="4425950" y="4699000"/>
          <p14:tracePt t="71437" x="4425950" y="4705350"/>
          <p14:tracePt t="71455" x="4406900" y="4705350"/>
          <p14:tracePt t="71470" x="4381500" y="4711700"/>
          <p14:tracePt t="71487" x="4362450" y="4724400"/>
          <p14:tracePt t="71504" x="4330700" y="4724400"/>
          <p14:tracePt t="71520" x="4292600" y="4724400"/>
          <p14:tracePt t="71537" x="4260850" y="4724400"/>
          <p14:tracePt t="71554" x="4222750" y="4724400"/>
          <p14:tracePt t="71559" x="4210050" y="4724400"/>
          <p14:tracePt t="71571" x="4191000" y="4724400"/>
          <p14:tracePt t="71587" x="4152900" y="4724400"/>
          <p14:tracePt t="71593" x="4127500" y="4724400"/>
          <p14:tracePt t="71604" x="4095750" y="4724400"/>
          <p14:tracePt t="71620" x="4019550" y="4724400"/>
          <p14:tracePt t="71624" x="3975100" y="4724400"/>
          <p14:tracePt t="71639" x="3911600" y="4724400"/>
          <p14:tracePt t="71642" x="3879850" y="4718050"/>
          <p14:tracePt t="71656" x="3765550" y="4686300"/>
          <p14:tracePt t="71670" x="3657600" y="4641850"/>
          <p14:tracePt t="71687" x="3556000" y="4622800"/>
          <p14:tracePt t="71704" x="3486150" y="4597400"/>
          <p14:tracePt t="71721" x="3429000" y="4578350"/>
          <p14:tracePt t="71737" x="3397250" y="4572000"/>
          <p14:tracePt t="71761" x="3390900" y="4572000"/>
          <p14:tracePt t="71816" x="3390900" y="4559300"/>
          <p14:tracePt t="71824" x="3390900" y="4552950"/>
          <p14:tracePt t="71831" x="3384550" y="4533900"/>
          <p14:tracePt t="71839" x="3384550" y="4521200"/>
          <p14:tracePt t="71854" x="3384550" y="4508500"/>
          <p14:tracePt t="71871" x="3384550" y="4476750"/>
          <p14:tracePt t="71873" x="3384550" y="4470400"/>
          <p14:tracePt t="71887" x="3384550" y="4445000"/>
          <p14:tracePt t="71904" x="3384550" y="4419600"/>
          <p14:tracePt t="71920" x="3403600" y="4394200"/>
          <p14:tracePt t="71937" x="3448050" y="4349750"/>
          <p14:tracePt t="71954" x="3524250" y="4305300"/>
          <p14:tracePt t="71970" x="3644900" y="4248150"/>
          <p14:tracePt t="71987" x="3784600" y="4210050"/>
          <p14:tracePt t="71992" x="3860800" y="4203700"/>
          <p14:tracePt t="72004" x="3949700" y="4197350"/>
          <p14:tracePt t="72020" x="4083050" y="4184650"/>
          <p14:tracePt t="72024" x="4171950" y="4184650"/>
          <p14:tracePt t="72038" x="4235450" y="4184650"/>
          <p14:tracePt t="72041" x="4305300" y="4184650"/>
          <p14:tracePt t="72054" x="4406900" y="4184650"/>
          <p14:tracePt t="72071" x="4470400" y="4184650"/>
          <p14:tracePt t="72087" x="4495800" y="4184650"/>
          <p14:tracePt t="72104" x="4540250" y="4184650"/>
          <p14:tracePt t="72121" x="4572000" y="4197350"/>
          <p14:tracePt t="72137" x="4610100" y="4235450"/>
          <p14:tracePt t="72154" x="4641850" y="4279900"/>
          <p14:tracePt t="72172" x="4654550" y="4330700"/>
          <p14:tracePt t="72187" x="4679950" y="4400550"/>
          <p14:tracePt t="72204" x="4679950" y="4451350"/>
          <p14:tracePt t="72209" x="4679950" y="4489450"/>
          <p14:tracePt t="72222" x="4679950" y="4521200"/>
          <p14:tracePt t="72239" x="4673600" y="4565650"/>
          <p14:tracePt t="72242" x="4660900" y="4584700"/>
          <p14:tracePt t="72254" x="4648200" y="4610100"/>
          <p14:tracePt t="72271" x="4622800" y="4622800"/>
          <p14:tracePt t="72288" x="4591050" y="4641850"/>
          <p14:tracePt t="72304" x="4565650" y="4641850"/>
          <p14:tracePt t="72321" x="4540250" y="4648200"/>
          <p14:tracePt t="72338" x="4514850" y="4660900"/>
          <p14:tracePt t="72354" x="4508500" y="4667250"/>
          <p14:tracePt t="72371" x="4495800" y="4667250"/>
          <p14:tracePt t="72388" x="4489450" y="4673600"/>
          <p14:tracePt t="72408" x="4483100" y="4679950"/>
          <p14:tracePt t="72421" x="4476750" y="4686300"/>
          <p14:tracePt t="73408" x="4489450" y="4686300"/>
          <p14:tracePt t="73415" x="4514850" y="4686300"/>
          <p14:tracePt t="73427" x="4521200" y="4679950"/>
          <p14:tracePt t="73443" x="4584700" y="4648200"/>
          <p14:tracePt t="73460" x="4705350" y="4616450"/>
          <p14:tracePt t="73477" x="4806950" y="4597400"/>
          <p14:tracePt t="73481" x="4851400" y="4578350"/>
          <p14:tracePt t="73493" x="4895850" y="4565650"/>
          <p14:tracePt t="73512" x="5022850" y="4533900"/>
          <p14:tracePt t="73527" x="5067300" y="4521200"/>
          <p14:tracePt t="73543" x="5092700" y="4508500"/>
          <p14:tracePt t="73560" x="5105400" y="4508500"/>
          <p14:tracePt t="73577" x="5124450" y="4508500"/>
          <p14:tracePt t="73593" x="5181600" y="4508500"/>
          <p14:tracePt t="73610" x="5340350" y="4508500"/>
          <p14:tracePt t="73627" x="5530850" y="4508500"/>
          <p14:tracePt t="73643" x="5721350" y="4508500"/>
          <p14:tracePt t="73660" x="5899150" y="4489450"/>
          <p14:tracePt t="73677" x="6019800" y="4464050"/>
          <p14:tracePt t="73682" x="6064250" y="4457700"/>
          <p14:tracePt t="73694" x="6089650" y="4451350"/>
          <p14:tracePt t="73711" x="6127750" y="4432300"/>
          <p14:tracePt t="73715" x="6134100" y="4432300"/>
          <p14:tracePt t="73728" x="6146800" y="4419600"/>
          <p14:tracePt t="73743" x="6153150" y="4400550"/>
          <p14:tracePt t="73760" x="6153150" y="4375150"/>
          <p14:tracePt t="73777" x="6146800" y="4349750"/>
          <p14:tracePt t="73794" x="6134100" y="4330700"/>
          <p14:tracePt t="73810" x="6115050" y="4324350"/>
          <p14:tracePt t="73827" x="6108700" y="4324350"/>
          <p14:tracePt t="73844" x="6102350" y="4324350"/>
          <p14:tracePt t="73866" x="6096000" y="4324350"/>
          <p14:tracePt t="73897" x="6089650" y="4324350"/>
          <p14:tracePt t="73927" x="6083300" y="4330700"/>
          <p14:tracePt t="73935" x="6083300" y="4337050"/>
          <p14:tracePt t="73959" x="6076950" y="4337050"/>
          <p14:tracePt t="73983" x="6070600" y="4337050"/>
          <p14:tracePt t="73991" x="6051550" y="4337050"/>
          <p14:tracePt t="73999" x="6032500" y="4337050"/>
          <p14:tracePt t="74010" x="6013450" y="4337050"/>
          <p14:tracePt t="74027" x="5962650" y="4292600"/>
          <p14:tracePt t="74044" x="5911850" y="4203700"/>
          <p14:tracePt t="74060" x="5867400" y="4095750"/>
          <p14:tracePt t="74065" x="5848350" y="4025900"/>
          <p14:tracePt t="74077" x="5835650" y="3981450"/>
          <p14:tracePt t="74094" x="5822950" y="3930650"/>
          <p14:tracePt t="74098" x="5822950" y="3911600"/>
          <p14:tracePt t="74111" x="5822950" y="3905250"/>
          <p14:tracePt t="74177" x="5822950" y="3892550"/>
          <p14:tracePt t="74192" x="5822950" y="3886200"/>
          <p14:tracePt t="74341" x="5816600" y="3879850"/>
          <p14:tracePt t="74393" x="5810250" y="3879850"/>
          <p14:tracePt t="74401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2786062"/>
            <a:ext cx="10715625" cy="128587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72"/>
    </mc:Choice>
    <mc:Fallback xmlns="">
      <p:transition spd="slow" advTm="51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8" x="222250" y="457200"/>
          <p14:tracePt t="635" x="254000" y="514350"/>
          <p14:tracePt t="649" x="330200" y="654050"/>
          <p14:tracePt t="666" x="438150" y="819150"/>
          <p14:tracePt t="683" x="565150" y="1003300"/>
          <p14:tracePt t="700" x="673100" y="1162050"/>
          <p14:tracePt t="716" x="774700" y="1301750"/>
          <p14:tracePt t="733" x="831850" y="1416050"/>
          <p14:tracePt t="749" x="869950" y="1485900"/>
          <p14:tracePt t="766" x="889000" y="1555750"/>
          <p14:tracePt t="783" x="901700" y="1600200"/>
          <p14:tracePt t="800" x="908050" y="1631950"/>
          <p14:tracePt t="818" x="927100" y="1670050"/>
          <p14:tracePt t="833" x="927100" y="1695450"/>
          <p14:tracePt t="850" x="933450" y="1695450"/>
          <p14:tracePt t="1021" x="933450" y="1708150"/>
          <p14:tracePt t="1028" x="933450" y="1714500"/>
          <p14:tracePt t="1044" x="933450" y="1720850"/>
          <p14:tracePt t="1061" x="933450" y="1727200"/>
          <p14:tracePt t="1261" x="933450" y="1733550"/>
          <p14:tracePt t="1301" x="939800" y="1733550"/>
          <p14:tracePt t="1309" x="946150" y="1733550"/>
          <p14:tracePt t="1325" x="952500" y="1733550"/>
          <p14:tracePt t="1333" x="965200" y="1733550"/>
          <p14:tracePt t="1350" x="984250" y="1720850"/>
          <p14:tracePt t="1366" x="1016000" y="1701800"/>
          <p14:tracePt t="1383" x="1035050" y="1695450"/>
          <p14:tracePt t="1400" x="1066800" y="1682750"/>
          <p14:tracePt t="1416" x="1085850" y="1676400"/>
          <p14:tracePt t="1433" x="1098550" y="1670050"/>
          <p14:tracePt t="1450" x="1111250" y="1657350"/>
          <p14:tracePt t="1485" x="1117600" y="1657350"/>
          <p14:tracePt t="1504" x="1123950" y="1657350"/>
          <p14:tracePt t="1517" x="1130300" y="1651000"/>
          <p14:tracePt t="1543" x="1136650" y="1651000"/>
          <p14:tracePt t="1551" x="1136650" y="1644650"/>
          <p14:tracePt t="1613" x="1149350" y="1644650"/>
          <p14:tracePt t="1654" x="1155700" y="1638300"/>
          <p14:tracePt t="1853" x="1162050" y="1638300"/>
          <p14:tracePt t="1902" x="1174750" y="1631950"/>
          <p14:tracePt t="2187" x="1181100" y="1625600"/>
          <p14:tracePt t="2366" x="1193800" y="1619250"/>
          <p14:tracePt t="2598" x="1206500" y="1619250"/>
          <p14:tracePt t="2638" x="1212850" y="1612900"/>
          <p14:tracePt t="2852" x="1212850" y="1606550"/>
          <p14:tracePt t="3038" x="1219200" y="1606550"/>
          <p14:tracePt t="3422" x="1231900" y="1600200"/>
          <p14:tracePt t="4934" x="1238250" y="1600200"/>
          <p14:tracePt t="8625" x="1244600" y="1600200"/>
          <p14:tracePt t="49532" x="1244600" y="1593850"/>
          <p14:tracePt t="49539" x="1231900" y="1568450"/>
          <p14:tracePt t="49548" x="1200150" y="1511300"/>
          <p14:tracePt t="49559" x="1168400" y="1466850"/>
          <p14:tracePt t="49576" x="1130300" y="1409700"/>
          <p14:tracePt t="49593" x="1130300" y="1403350"/>
          <p14:tracePt t="49609" x="1130300" y="1390650"/>
          <p14:tracePt t="49626" x="1130300" y="1377950"/>
          <p14:tracePt t="49643" x="1130300" y="1352550"/>
          <p14:tracePt t="49649" x="1130300" y="1333500"/>
          <p14:tracePt t="49659" x="1123950" y="1301750"/>
          <p14:tracePt t="49676" x="1104900" y="1231900"/>
          <p14:tracePt t="49693" x="1073150" y="1149350"/>
          <p14:tracePt t="49709" x="1041400" y="1047750"/>
          <p14:tracePt t="49726" x="977900" y="946150"/>
          <p14:tracePt t="49746" x="914400" y="838200"/>
          <p14:tracePt t="49759" x="850900" y="730250"/>
          <p14:tracePt t="49776" x="825500" y="692150"/>
          <p14:tracePt t="49793" x="800100" y="673100"/>
          <p14:tracePt t="49810" x="762000" y="635000"/>
          <p14:tracePt t="49826" x="736600" y="603250"/>
          <p14:tracePt t="49843" x="711200" y="584200"/>
          <p14:tracePt t="49860" x="679450" y="539750"/>
          <p14:tracePt t="49877" x="628650" y="469900"/>
          <p14:tracePt t="49893" x="565150" y="419100"/>
          <p14:tracePt t="49910" x="508000" y="387350"/>
          <p14:tracePt t="49927" x="444500" y="3429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2" y="376237"/>
            <a:ext cx="10887075" cy="610552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306"/>
    </mc:Choice>
    <mc:Fallback xmlns="">
      <p:transition spd="slow" advTm="224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5" x="222250" y="349250"/>
          <p14:tracePt t="481" x="342900" y="450850"/>
          <p14:tracePt t="484" x="400050" y="508000"/>
          <p14:tracePt t="494" x="476250" y="571500"/>
          <p14:tracePt t="509" x="577850" y="654050"/>
          <p14:tracePt t="526" x="666750" y="742950"/>
          <p14:tracePt t="542" x="730250" y="806450"/>
          <p14:tracePt t="559" x="774700" y="863600"/>
          <p14:tracePt t="576" x="793750" y="901700"/>
          <p14:tracePt t="592" x="800100" y="908050"/>
          <p14:tracePt t="609" x="800100" y="927100"/>
          <p14:tracePt t="626" x="800100" y="933450"/>
          <p14:tracePt t="643" x="800100" y="946150"/>
          <p14:tracePt t="660" x="800100" y="965200"/>
          <p14:tracePt t="677" x="800100" y="1016000"/>
          <p14:tracePt t="692" x="800100" y="1047750"/>
          <p14:tracePt t="709" x="800100" y="1085850"/>
          <p14:tracePt t="726" x="800100" y="1136650"/>
          <p14:tracePt t="743" x="781050" y="1206500"/>
          <p14:tracePt t="759" x="762000" y="1295400"/>
          <p14:tracePt t="776" x="736600" y="1377950"/>
          <p14:tracePt t="784" x="730250" y="1409700"/>
          <p14:tracePt t="793" x="711200" y="1435100"/>
          <p14:tracePt t="809" x="698500" y="1466850"/>
          <p14:tracePt t="826" x="692150" y="1473200"/>
          <p14:tracePt t="889" x="692150" y="1479550"/>
          <p14:tracePt t="899" x="692150" y="1492250"/>
          <p14:tracePt t="905" x="685800" y="1498600"/>
          <p14:tracePt t="920" x="685800" y="1517650"/>
          <p14:tracePt t="930" x="685800" y="1536700"/>
          <p14:tracePt t="943" x="685800" y="1574800"/>
          <p14:tracePt t="960" x="685800" y="1625600"/>
          <p14:tracePt t="976" x="685800" y="1670050"/>
          <p14:tracePt t="993" x="685800" y="1714500"/>
          <p14:tracePt t="1010" x="704850" y="1752600"/>
          <p14:tracePt t="1026" x="711200" y="1790700"/>
          <p14:tracePt t="1043" x="717550" y="1803400"/>
          <p14:tracePt t="1060" x="717550" y="1809750"/>
          <p14:tracePt t="1076" x="717550" y="1816100"/>
          <p14:tracePt t="1105" x="717550" y="1822450"/>
          <p14:tracePt t="29789" x="723900" y="1822450"/>
          <p14:tracePt t="29798" x="730250" y="1841500"/>
          <p14:tracePt t="29807" x="742950" y="1860550"/>
          <p14:tracePt t="29824" x="768350" y="1911350"/>
          <p14:tracePt t="29840" x="793750" y="1968500"/>
          <p14:tracePt t="29857" x="838200" y="2038350"/>
          <p14:tracePt t="29873" x="869950" y="2114550"/>
          <p14:tracePt t="29890" x="914400" y="2184400"/>
          <p14:tracePt t="29907" x="946150" y="2247900"/>
          <p14:tracePt t="29924" x="971550" y="2317750"/>
          <p14:tracePt t="29940" x="990600" y="2387600"/>
          <p14:tracePt t="29957" x="1009650" y="2444750"/>
          <p14:tracePt t="29974" x="1028700" y="2527300"/>
          <p14:tracePt t="29990" x="1054100" y="2609850"/>
          <p14:tracePt t="30007" x="1085850" y="2711450"/>
          <p14:tracePt t="30024" x="1104900" y="2806700"/>
          <p14:tracePt t="30041" x="1130300" y="2901950"/>
          <p14:tracePt t="30058" x="1136650" y="2946400"/>
          <p14:tracePt t="30074" x="1136650" y="3003550"/>
          <p14:tracePt t="30091" x="1136650" y="3022600"/>
          <p14:tracePt t="30107" x="1136650" y="3041650"/>
          <p14:tracePt t="30124" x="1136650" y="3054350"/>
          <p14:tracePt t="30141" x="1136650" y="3073400"/>
          <p14:tracePt t="30157" x="1136650" y="3092450"/>
          <p14:tracePt t="30191" x="1136650" y="3111500"/>
          <p14:tracePt t="30207" x="1149350" y="3143250"/>
          <p14:tracePt t="30224" x="1155700" y="3206750"/>
          <p14:tracePt t="30241" x="1200150" y="3314700"/>
          <p14:tracePt t="30258" x="1238250" y="3397250"/>
          <p14:tracePt t="30274" x="1257300" y="3416300"/>
          <p14:tracePt t="30291" x="1270000" y="3416300"/>
          <p14:tracePt t="30307" x="1301750" y="3371850"/>
          <p14:tracePt t="30324" x="1320800" y="3333750"/>
          <p14:tracePt t="30341" x="1327150" y="3314700"/>
          <p14:tracePt t="30623" x="1327150" y="3308350"/>
          <p14:tracePt t="30631" x="1327150" y="3295650"/>
          <p14:tracePt t="30639" x="1327150" y="3270250"/>
          <p14:tracePt t="30647" x="1327150" y="3263900"/>
          <p14:tracePt t="30664" x="1333500" y="3232150"/>
          <p14:tracePt t="30681" x="1333500" y="3219450"/>
          <p14:tracePt t="30697" x="1333500" y="3200400"/>
          <p14:tracePt t="30823" x="1333500" y="3194050"/>
          <p14:tracePt t="30831" x="1333500" y="3187700"/>
          <p14:tracePt t="30840" x="1333500" y="3181350"/>
          <p14:tracePt t="30860" x="1333500" y="3168650"/>
          <p14:tracePt t="31942" x="1320800" y="3168650"/>
          <p14:tracePt t="31952" x="1295400" y="3168650"/>
          <p14:tracePt t="31957" x="1276350" y="3168650"/>
          <p14:tracePt t="31965" x="1238250" y="3175000"/>
          <p14:tracePt t="31980" x="1155700" y="3213100"/>
          <p14:tracePt t="31997" x="1073150" y="3257550"/>
          <p14:tracePt t="32014" x="1009650" y="3289300"/>
          <p14:tracePt t="32030" x="946150" y="3321050"/>
          <p14:tracePt t="32047" x="927100" y="3333750"/>
          <p14:tracePt t="32064" x="901700" y="3346450"/>
          <p14:tracePt t="32081" x="889000" y="3359150"/>
          <p14:tracePt t="32097" x="876300" y="3365500"/>
          <p14:tracePt t="32115" x="869950" y="3371850"/>
          <p14:tracePt t="32132" x="819150" y="3403600"/>
          <p14:tracePt t="32147" x="762000" y="3429000"/>
          <p14:tracePt t="32164" x="704850" y="3454400"/>
          <p14:tracePt t="32181" x="660400" y="3473450"/>
          <p14:tracePt t="32197" x="635000" y="3486150"/>
          <p14:tracePt t="32214" x="628650" y="3492500"/>
          <p14:tracePt t="32231" x="615950" y="3492500"/>
          <p14:tracePt t="32265" x="615950" y="3505200"/>
          <p14:tracePt t="32281" x="615950" y="3511550"/>
          <p14:tracePt t="32298" x="609600" y="3530600"/>
          <p14:tracePt t="32333" x="603250" y="3562350"/>
          <p14:tracePt t="32348" x="590550" y="3600450"/>
          <p14:tracePt t="32364" x="584200" y="3657600"/>
          <p14:tracePt t="32381" x="584200" y="3727450"/>
          <p14:tracePt t="32397" x="584200" y="3784600"/>
          <p14:tracePt t="32414" x="584200" y="3816350"/>
          <p14:tracePt t="32431" x="584200" y="3829050"/>
          <p14:tracePt t="32688" x="590550" y="3829050"/>
          <p14:tracePt t="32695" x="590550" y="3822700"/>
          <p14:tracePt t="32705" x="590550" y="3816350"/>
          <p14:tracePt t="32713" x="596900" y="3810000"/>
          <p14:tracePt t="32806" x="596900" y="3803650"/>
          <p14:tracePt t="32822" x="596900" y="3797300"/>
          <p14:tracePt t="32845" x="596900" y="3790950"/>
          <p14:tracePt t="32861" x="596900" y="3784600"/>
          <p14:tracePt t="32868" x="609600" y="3778250"/>
          <p14:tracePt t="32879" x="609600" y="3771900"/>
          <p14:tracePt t="32896" x="609600" y="3765550"/>
          <p14:tracePt t="32912" x="609600" y="3746500"/>
          <p14:tracePt t="63013" x="622300" y="3740150"/>
          <p14:tracePt t="63057" x="1866900" y="3683000"/>
          <p14:tracePt t="63081" x="2343150" y="3670300"/>
          <p14:tracePt t="63097" x="2825750" y="3657600"/>
          <p14:tracePt t="63114" x="3454400" y="3657600"/>
          <p14:tracePt t="63130" x="3759200" y="3657600"/>
          <p14:tracePt t="63147" x="4025900" y="3657600"/>
          <p14:tracePt t="63164" x="4260850" y="3657600"/>
          <p14:tracePt t="63182" x="4406900" y="3657600"/>
          <p14:tracePt t="63197" x="4527550" y="3670300"/>
          <p14:tracePt t="63214" x="4622800" y="3676650"/>
          <p14:tracePt t="63231" x="4743450" y="3689350"/>
          <p14:tracePt t="63247" x="4870450" y="3714750"/>
          <p14:tracePt t="63264" x="4997450" y="3714750"/>
          <p14:tracePt t="63281" x="5118100" y="3714750"/>
          <p14:tracePt t="63297" x="5245100" y="3714750"/>
          <p14:tracePt t="63314" x="5435600" y="3714750"/>
          <p14:tracePt t="63323" x="5499100" y="3714750"/>
          <p14:tracePt t="63331" x="5562600" y="3714750"/>
          <p14:tracePt t="63349" x="5753100" y="3714750"/>
          <p14:tracePt t="63364" x="5949950" y="3714750"/>
          <p14:tracePt t="63381" x="6172200" y="3714750"/>
          <p14:tracePt t="63398" x="6407150" y="3714750"/>
          <p14:tracePt t="63414" x="6623050" y="3714750"/>
          <p14:tracePt t="63431" x="6794500" y="3714750"/>
          <p14:tracePt t="63447" x="6953250" y="3714750"/>
          <p14:tracePt t="63464" x="7035800" y="3714750"/>
          <p14:tracePt t="63481" x="7118350" y="3714750"/>
          <p14:tracePt t="63498" x="7162800" y="3714750"/>
          <p14:tracePt t="63558" x="7175500" y="3714750"/>
          <p14:tracePt t="63566" x="7181850" y="3714750"/>
          <p14:tracePt t="63574" x="7188200" y="3714750"/>
          <p14:tracePt t="63581" x="7213600" y="3714750"/>
          <p14:tracePt t="63597" x="7258050" y="3714750"/>
          <p14:tracePt t="63614" x="7346950" y="3714750"/>
          <p14:tracePt t="63631" x="7473950" y="3714750"/>
          <p14:tracePt t="63647" x="7620000" y="3714750"/>
          <p14:tracePt t="63664" x="7747000" y="3714750"/>
          <p14:tracePt t="63683" x="7848600" y="3714750"/>
          <p14:tracePt t="63697" x="7867650" y="3714750"/>
          <p14:tracePt t="64167" x="7867650" y="3721100"/>
          <p14:tracePt t="64174" x="7867650" y="3727450"/>
          <p14:tracePt t="64189" x="7867650" y="3733800"/>
          <p14:tracePt t="64199" x="7867650" y="3740150"/>
          <p14:tracePt t="64208" x="7874000" y="3740150"/>
          <p14:tracePt t="64227" x="7874000" y="3752850"/>
          <p14:tracePt t="64241" x="7880350" y="3759200"/>
          <p14:tracePt t="64343" x="7880350" y="3765550"/>
          <p14:tracePt t="64352" x="7880350" y="3778250"/>
          <p14:tracePt t="64550" x="7880350" y="3784600"/>
          <p14:tracePt t="91098" x="7880350" y="3797300"/>
          <p14:tracePt t="91106" x="7893050" y="3822700"/>
          <p14:tracePt t="91115" x="7937500" y="3854450"/>
          <p14:tracePt t="91124" x="7988300" y="3886200"/>
          <p14:tracePt t="91142" x="8064500" y="3930650"/>
          <p14:tracePt t="91159" x="8108950" y="3981450"/>
          <p14:tracePt t="91175" x="8140700" y="4025900"/>
          <p14:tracePt t="91191" x="8153400" y="4051300"/>
          <p14:tracePt t="91208" x="8166100" y="4076700"/>
          <p14:tracePt t="91225" x="8172450" y="4095750"/>
          <p14:tracePt t="91241" x="8178800" y="4102100"/>
          <p14:tracePt t="91275" x="8185150" y="4108450"/>
          <p14:tracePt t="91300" x="8191500" y="4108450"/>
          <p14:tracePt t="91317" x="8197850" y="4108450"/>
          <p14:tracePt t="91325" x="8210550" y="4121150"/>
          <p14:tracePt t="91342" x="8248650" y="4127500"/>
          <p14:tracePt t="91359" x="8318500" y="4159250"/>
          <p14:tracePt t="91375" x="8362950" y="4178300"/>
          <p14:tracePt t="91392" x="8426450" y="4197350"/>
          <p14:tracePt t="91408" x="8502650" y="4216400"/>
          <p14:tracePt t="91425" x="8559800" y="4229100"/>
          <p14:tracePt t="91443" x="8591550" y="4235450"/>
          <p14:tracePt t="91458" x="8616950" y="4235450"/>
          <p14:tracePt t="91475" x="8642350" y="4235450"/>
          <p14:tracePt t="91492" x="8667750" y="4235450"/>
          <p14:tracePt t="91508" x="8674100" y="4235450"/>
          <p14:tracePt t="91525" x="8693150" y="4235450"/>
          <p14:tracePt t="91541" x="8699500" y="4235450"/>
          <p14:tracePt t="91575" x="8705850" y="4235450"/>
          <p14:tracePt t="91594" x="8712200" y="4235450"/>
          <p14:tracePt t="91618" x="8718550" y="4241800"/>
          <p14:tracePt t="91628" x="8724900" y="4248150"/>
          <p14:tracePt t="91730" x="8731250" y="4248150"/>
          <p14:tracePt t="91739" x="8737600" y="4248150"/>
          <p14:tracePt t="91747" x="8743950" y="4248150"/>
          <p14:tracePt t="91758" x="8763000" y="4254500"/>
          <p14:tracePt t="91775" x="8769350" y="4254500"/>
          <p14:tracePt t="91792" x="8782050" y="4254500"/>
          <p14:tracePt t="91809" x="8794750" y="4254500"/>
          <p14:tracePt t="91825" x="8813800" y="4254500"/>
          <p14:tracePt t="91834" x="8820150" y="4254500"/>
          <p14:tracePt t="91843" x="8839200" y="4254500"/>
          <p14:tracePt t="91859" x="8890000" y="4273550"/>
          <p14:tracePt t="91875" x="8959850" y="4311650"/>
          <p14:tracePt t="91892" x="9055100" y="4349750"/>
          <p14:tracePt t="91908" x="9112250" y="4368800"/>
          <p14:tracePt t="91925" x="9156700" y="4387850"/>
          <p14:tracePt t="91942" x="9182100" y="4394200"/>
          <p14:tracePt t="92236" x="9182100" y="4400550"/>
          <p14:tracePt t="92252" x="9175750" y="4400550"/>
          <p14:tracePt t="92274" x="9163050" y="4400550"/>
          <p14:tracePt t="92281" x="9156700" y="4400550"/>
          <p14:tracePt t="92313" x="9150350" y="4406900"/>
          <p14:tracePt t="92489" x="9163050" y="4406900"/>
          <p14:tracePt t="92497" x="9188450" y="4406900"/>
          <p14:tracePt t="92505" x="9213850" y="4406900"/>
          <p14:tracePt t="92513" x="9226550" y="4406900"/>
          <p14:tracePt t="92530" x="9271000" y="4406900"/>
          <p14:tracePt t="92547" x="9309100" y="4406900"/>
          <p14:tracePt t="92563" x="9359900" y="4406900"/>
          <p14:tracePt t="92580" x="9391650" y="4406900"/>
          <p14:tracePt t="92597" x="9417050" y="4406900"/>
          <p14:tracePt t="92613" x="9429750" y="4406900"/>
          <p14:tracePt t="92630" x="9436100" y="4406900"/>
          <p14:tracePt t="92723" x="9442450" y="4406900"/>
          <p14:tracePt t="92747" x="9448800" y="4406900"/>
          <p14:tracePt t="92763" x="9455150" y="4406900"/>
          <p14:tracePt t="92779" x="9461500" y="4406900"/>
          <p14:tracePt t="92789" x="9467850" y="4406900"/>
          <p14:tracePt t="92805" x="9486900" y="4406900"/>
          <p14:tracePt t="92814" x="9493250" y="4400550"/>
          <p14:tracePt t="92831" x="9531350" y="4387850"/>
          <p14:tracePt t="92847" x="9556750" y="4381500"/>
          <p14:tracePt t="92864" x="9575800" y="4375150"/>
          <p14:tracePt t="92880" x="9594850" y="4375150"/>
          <p14:tracePt t="92988" x="9594850" y="4368800"/>
          <p14:tracePt t="92995" x="9594850" y="4362450"/>
          <p14:tracePt t="93026" x="9588500" y="4362450"/>
          <p14:tracePt t="93042" x="9582150" y="4362450"/>
          <p14:tracePt t="93056" x="9575800" y="4362450"/>
          <p14:tracePt t="93064" x="9569450" y="4362450"/>
          <p14:tracePt t="93089" x="9556750" y="4362450"/>
          <p14:tracePt t="93097" x="9550400" y="4362450"/>
          <p14:tracePt t="93131" x="9518650" y="4362450"/>
          <p14:tracePt t="93147" x="9499600" y="4362450"/>
          <p14:tracePt t="93164" x="9467850" y="4362450"/>
          <p14:tracePt t="93181" x="9423400" y="4362450"/>
          <p14:tracePt t="93197" x="9391650" y="4362450"/>
          <p14:tracePt t="93215" x="9347200" y="4362450"/>
          <p14:tracePt t="93231" x="9309100" y="4362450"/>
          <p14:tracePt t="93247" x="9245600" y="4362450"/>
          <p14:tracePt t="93264" x="9201150" y="4362450"/>
          <p14:tracePt t="93281" x="9163050" y="4362450"/>
          <p14:tracePt t="93297" x="9124950" y="4362450"/>
          <p14:tracePt t="93314" x="9093200" y="4362450"/>
          <p14:tracePt t="93331" x="9061450" y="4362450"/>
          <p14:tracePt t="93338" x="9036050" y="4362450"/>
          <p14:tracePt t="93347" x="9017000" y="4362450"/>
          <p14:tracePt t="93364" x="8972550" y="4362450"/>
          <p14:tracePt t="93381" x="8915400" y="4362450"/>
          <p14:tracePt t="93398" x="8870950" y="4362450"/>
          <p14:tracePt t="93414" x="8826500" y="4362450"/>
          <p14:tracePt t="93434" x="8794750" y="4362450"/>
          <p14:tracePt t="93448" x="8743950" y="4362450"/>
          <p14:tracePt t="93464" x="8718550" y="4362450"/>
          <p14:tracePt t="93481" x="8693150" y="4362450"/>
          <p14:tracePt t="93497" x="8674100" y="4362450"/>
          <p14:tracePt t="93514" x="8667750" y="4362450"/>
          <p14:tracePt t="93563" x="8661400" y="4362450"/>
          <p14:tracePt t="93572" x="8655050" y="4362450"/>
          <p14:tracePt t="93581" x="8648700" y="4362450"/>
          <p14:tracePt t="93598" x="8629650" y="4362450"/>
          <p14:tracePt t="93614" x="8604250" y="4362450"/>
          <p14:tracePt t="93632" x="8566150" y="4362450"/>
          <p14:tracePt t="93648" x="8502650" y="4362450"/>
          <p14:tracePt t="93664" x="8439150" y="4362450"/>
          <p14:tracePt t="93681" x="8382000" y="4362450"/>
          <p14:tracePt t="93698" x="8350250" y="4362450"/>
          <p14:tracePt t="93714" x="8318500" y="4362450"/>
          <p14:tracePt t="93731" x="8305800" y="4362450"/>
          <p14:tracePt t="93748" x="8299450" y="4362450"/>
          <p14:tracePt t="93781" x="8293100" y="4362450"/>
          <p14:tracePt t="93798" x="8280400" y="4356100"/>
          <p14:tracePt t="93818" x="8210550" y="4356100"/>
          <p14:tracePt t="93825" x="8147050" y="4343400"/>
          <p14:tracePt t="93831" x="8083550" y="4330700"/>
          <p14:tracePt t="93848" x="7912100" y="4330700"/>
          <p14:tracePt t="93864" x="7753350" y="4330700"/>
          <p14:tracePt t="93881" x="7626350" y="4330700"/>
          <p14:tracePt t="93898" x="7556500" y="4330700"/>
          <p14:tracePt t="93915" x="7531100" y="4330700"/>
          <p14:tracePt t="96309" x="7524750" y="4330700"/>
          <p14:tracePt t="96326" x="7524750" y="4343400"/>
          <p14:tracePt t="96334" x="7524750" y="4356100"/>
          <p14:tracePt t="96342" x="7524750" y="4375150"/>
          <p14:tracePt t="96358" x="7524750" y="4381500"/>
          <p14:tracePt t="96370" x="7518400" y="4394200"/>
          <p14:tracePt t="96385" x="7518400" y="4406900"/>
          <p14:tracePt t="96402" x="7518400" y="4413250"/>
          <p14:tracePt t="96419" x="7518400" y="4419600"/>
          <p14:tracePt t="96435" x="7512050" y="4425950"/>
          <p14:tracePt t="96556" x="7505700" y="4425950"/>
          <p14:tracePt t="96612" x="7499350" y="4432300"/>
          <p14:tracePt t="96972" x="7493000" y="4432300"/>
          <p14:tracePt t="96981" x="7486650" y="4432300"/>
          <p14:tracePt t="97013" x="7473950" y="4432300"/>
          <p14:tracePt t="97023" x="7467600" y="4432300"/>
          <p14:tracePt t="97045" x="7461250" y="4432300"/>
          <p14:tracePt t="97063" x="7448550" y="4432300"/>
          <p14:tracePt t="97077" x="7442200" y="4425950"/>
          <p14:tracePt t="97094" x="7435850" y="4419600"/>
          <p14:tracePt t="97111" x="7423150" y="4413250"/>
          <p14:tracePt t="97133" x="7416800" y="4413250"/>
          <p14:tracePt t="97144" x="7410450" y="4413250"/>
          <p14:tracePt t="97166" x="7404100" y="4413250"/>
          <p14:tracePt t="97219" x="7397750" y="4413250"/>
          <p14:tracePt t="164676" x="7391400" y="4413250"/>
          <p14:tracePt t="164713" x="7175500" y="4349750"/>
          <p14:tracePt t="164736" x="7143750" y="4343400"/>
          <p14:tracePt t="164836" x="7131050" y="4343400"/>
          <p14:tracePt t="164867" x="7124700" y="4343400"/>
          <p14:tracePt t="164884" x="7131050" y="4349750"/>
          <p14:tracePt t="164909" x="7150100" y="4368800"/>
          <p14:tracePt t="164917" x="7156450" y="4375150"/>
          <p14:tracePt t="164926" x="7162800" y="4394200"/>
          <p14:tracePt t="164936" x="7175500" y="4413250"/>
          <p14:tracePt t="164953" x="7207250" y="4457700"/>
          <p14:tracePt t="164969" x="7219950" y="4495800"/>
          <p14:tracePt t="164986" x="7219950" y="4508500"/>
          <p14:tracePt t="165003" x="7219950" y="4514850"/>
          <p14:tracePt t="165020" x="7219950" y="4527550"/>
          <p14:tracePt t="165036" x="7213600" y="4540250"/>
          <p14:tracePt t="165053" x="7169150" y="4546600"/>
          <p14:tracePt t="165069" x="7048500" y="4572000"/>
          <p14:tracePt t="165086" x="6889750" y="4572000"/>
          <p14:tracePt t="165103" x="6705600" y="4603750"/>
          <p14:tracePt t="165121" x="6426200" y="4648200"/>
          <p14:tracePt t="165136" x="6261100" y="4699000"/>
          <p14:tracePt t="165153" x="6134100" y="4743450"/>
          <p14:tracePt t="165170" x="6038850" y="4762500"/>
          <p14:tracePt t="165186" x="5981700" y="4794250"/>
          <p14:tracePt t="165203" x="5943600" y="4813300"/>
          <p14:tracePt t="165220" x="5911850" y="4819650"/>
          <p14:tracePt t="165237" x="5886450" y="4826000"/>
          <p14:tracePt t="165253" x="5848350" y="4826000"/>
          <p14:tracePt t="165270" x="5791200" y="4826000"/>
          <p14:tracePt t="165287" x="5670550" y="4838700"/>
          <p14:tracePt t="165303" x="5549900" y="4870450"/>
          <p14:tracePt t="165321" x="5448300" y="4902200"/>
          <p14:tracePt t="165337" x="5327650" y="4972050"/>
          <p14:tracePt t="165354" x="5251450" y="5035550"/>
          <p14:tracePt t="165370" x="5207000" y="5060950"/>
          <p14:tracePt t="165387" x="5149850" y="5105400"/>
          <p14:tracePt t="165403" x="5111750" y="5130800"/>
          <p14:tracePt t="165420" x="5048250" y="5162550"/>
          <p14:tracePt t="165437" x="4953000" y="5187950"/>
          <p14:tracePt t="165453" x="4787900" y="5213350"/>
          <p14:tracePt t="165471" x="4578350" y="5245100"/>
          <p14:tracePt t="165487" x="4349750" y="5295900"/>
          <p14:tracePt t="165503" x="4197350" y="5334000"/>
          <p14:tracePt t="165520" x="4121150" y="5378450"/>
          <p14:tracePt t="165537" x="4102100" y="5403850"/>
          <p14:tracePt t="165553" x="4095750" y="5403850"/>
          <p14:tracePt t="165828" x="4076700" y="5403850"/>
          <p14:tracePt t="165835" x="4064000" y="5403850"/>
          <p14:tracePt t="165843" x="4038600" y="5403850"/>
          <p14:tracePt t="165852" x="4032250" y="5403850"/>
          <p14:tracePt t="165869" x="4000500" y="5410200"/>
          <p14:tracePt t="165885" x="3981450" y="5410200"/>
          <p14:tracePt t="165927" x="3975100" y="5416550"/>
          <p14:tracePt t="165956" x="3968750" y="5416550"/>
          <p14:tracePt t="165972" x="3962400" y="5416550"/>
          <p14:tracePt t="165989" x="3956050" y="5416550"/>
          <p14:tracePt t="165995" x="3943350" y="5416550"/>
          <p14:tracePt t="166004" x="3937000" y="5416550"/>
          <p14:tracePt t="166018" x="3917950" y="5416550"/>
          <p14:tracePt t="166035" x="3905250" y="5416550"/>
          <p14:tracePt t="166228" x="3898900" y="5416550"/>
          <p14:tracePt t="166235" x="3886200" y="5416550"/>
          <p14:tracePt t="166244" x="3879850" y="5416550"/>
          <p14:tracePt t="166257" x="3860800" y="5416550"/>
          <p14:tracePt t="166667" x="3873500" y="5416550"/>
          <p14:tracePt t="166675" x="3886200" y="5416550"/>
          <p14:tracePt t="166683" x="3898900" y="5416550"/>
          <p14:tracePt t="166691" x="3911600" y="5416550"/>
          <p14:tracePt t="167078" x="3898900" y="5416550"/>
          <p14:tracePt t="167094" x="3886200" y="5429250"/>
          <p14:tracePt t="168004" x="3892550" y="5429250"/>
          <p14:tracePt t="168069" x="3898900" y="5429250"/>
          <p14:tracePt t="168221" x="3905250" y="5429250"/>
          <p14:tracePt t="168430" x="3911600" y="5429250"/>
          <p14:tracePt t="168438" x="3911600" y="5422900"/>
          <p14:tracePt t="168972" x="3917950" y="5422900"/>
          <p14:tracePt t="169087" x="3924300" y="5422900"/>
          <p14:tracePt t="170423" x="3917950" y="5422900"/>
          <p14:tracePt t="170439" x="3911600" y="5422900"/>
          <p14:tracePt t="170446" x="3892550" y="5422900"/>
          <p14:tracePt t="170455" x="3873500" y="5429250"/>
          <p14:tracePt t="170464" x="3848100" y="5435600"/>
          <p14:tracePt t="170481" x="3765550" y="5473700"/>
          <p14:tracePt t="170498" x="3632200" y="5524500"/>
          <p14:tracePt t="170515" x="3492500" y="5575300"/>
          <p14:tracePt t="170533" x="3181350" y="5651500"/>
          <p14:tracePt t="170548" x="2990850" y="5683250"/>
          <p14:tracePt t="170564" x="2781300" y="5746750"/>
          <p14:tracePt t="170581" x="2597150" y="5803900"/>
          <p14:tracePt t="170598" x="2451100" y="5842000"/>
          <p14:tracePt t="170614" x="2343150" y="5873750"/>
          <p14:tracePt t="170631" x="2305050" y="5892800"/>
          <p14:tracePt t="170648" x="2286000" y="5905500"/>
          <p14:tracePt t="170665" x="2279650" y="5911850"/>
          <p14:tracePt t="170681" x="2260600" y="5918200"/>
          <p14:tracePt t="170698" x="2241550" y="5937250"/>
          <p14:tracePt t="170715" x="2222500" y="5969000"/>
          <p14:tracePt t="170732" x="2184400" y="6038850"/>
          <p14:tracePt t="170748" x="2139950" y="6102350"/>
          <p14:tracePt t="170764" x="2095500" y="6184900"/>
          <p14:tracePt t="170781" x="2057400" y="6261100"/>
          <p14:tracePt t="170797" x="2025650" y="6311900"/>
          <p14:tracePt t="170814" x="2012950" y="6362700"/>
          <p14:tracePt t="170831" x="2012950" y="6394450"/>
          <p14:tracePt t="170848" x="2012950" y="6438900"/>
          <p14:tracePt t="170856" x="2012950" y="6445250"/>
          <p14:tracePt t="170864" x="2012950" y="6451600"/>
          <p14:tracePt t="170881" x="2012950" y="6477000"/>
          <p14:tracePt t="170898" x="2044700" y="6496050"/>
          <p14:tracePt t="170916" x="2082800" y="6502400"/>
          <p14:tracePt t="170931" x="2184400" y="6527800"/>
          <p14:tracePt t="170948" x="2387600" y="6553200"/>
          <p14:tracePt t="170964" x="2508250" y="6578600"/>
          <p14:tracePt t="170981" x="2559050" y="6584950"/>
          <p14:tracePt t="170998" x="2590800" y="6584950"/>
          <p14:tracePt t="171014" x="2597150" y="6584950"/>
          <p14:tracePt t="171245" x="2603500" y="6584950"/>
          <p14:tracePt t="171254" x="2603500" y="6578600"/>
          <p14:tracePt t="171277" x="2609850" y="6565900"/>
          <p14:tracePt t="171286" x="2609850" y="6559550"/>
          <p14:tracePt t="171293" x="2609850" y="6553200"/>
          <p14:tracePt t="171302" x="2609850" y="6546850"/>
          <p14:tracePt t="171319" x="2616200" y="6527800"/>
          <p14:tracePt t="171336" x="2616200" y="6508750"/>
          <p14:tracePt t="171352" x="2616200" y="6496050"/>
          <p14:tracePt t="171359" x="2616200" y="6489700"/>
          <p14:tracePt t="171376" x="2616200" y="6483350"/>
          <p14:tracePt t="171386" x="2622550" y="6477000"/>
          <p14:tracePt t="171403" x="2628900" y="6470650"/>
          <p14:tracePt t="171592" x="2635250" y="6451600"/>
          <p14:tracePt t="171600" x="2673350" y="6419850"/>
          <p14:tracePt t="171609" x="2743200" y="6369050"/>
          <p14:tracePt t="171617" x="2825750" y="6318250"/>
          <p14:tracePt t="171633" x="3003550" y="6216650"/>
          <p14:tracePt t="171650" x="3136900" y="6140450"/>
          <p14:tracePt t="171667" x="3270250" y="6064250"/>
          <p14:tracePt t="171685" x="3441700" y="5975350"/>
          <p14:tracePt t="171700" x="3556000" y="5911850"/>
          <p14:tracePt t="171717" x="3625850" y="5867400"/>
          <p14:tracePt t="171734" x="3689350" y="5816600"/>
          <p14:tracePt t="171750" x="3746500" y="5765800"/>
          <p14:tracePt t="171767" x="3803650" y="5715000"/>
          <p14:tracePt t="171784" x="3829050" y="5689600"/>
          <p14:tracePt t="171800" x="3848100" y="5664200"/>
          <p14:tracePt t="171816" x="3879850" y="5626100"/>
          <p14:tracePt t="171833" x="3937000" y="5588000"/>
          <p14:tracePt t="171850" x="4000500" y="5543550"/>
          <p14:tracePt t="171855" x="4025900" y="5511800"/>
          <p14:tracePt t="171867" x="4076700" y="5480050"/>
          <p14:tracePt t="171883" x="4146550" y="5435600"/>
          <p14:tracePt t="171900" x="4260850" y="5353050"/>
          <p14:tracePt t="171917" x="4311650" y="5314950"/>
          <p14:tracePt t="171933" x="4324350" y="5308600"/>
          <p14:tracePt t="171950" x="4330700" y="5295900"/>
          <p14:tracePt t="171967" x="4337050" y="5289550"/>
          <p14:tracePt t="172030" x="4337050" y="5283200"/>
          <p14:tracePt t="172088" x="4337050" y="5270500"/>
          <p14:tracePt t="172105" x="4330700" y="5264150"/>
          <p14:tracePt t="172112" x="4324350" y="5264150"/>
          <p14:tracePt t="172122" x="4318000" y="5264150"/>
          <p14:tracePt t="172134" x="4305300" y="5257800"/>
          <p14:tracePt t="172151" x="4279900" y="5251450"/>
          <p14:tracePt t="172167" x="4235450" y="5251450"/>
          <p14:tracePt t="172184" x="4191000" y="5238750"/>
          <p14:tracePt t="172200" x="4133850" y="5238750"/>
          <p14:tracePt t="172217" x="4083050" y="5238750"/>
          <p14:tracePt t="172234" x="4044950" y="5238750"/>
          <p14:tracePt t="172250" x="4019550" y="5245100"/>
          <p14:tracePt t="172268" x="3975100" y="5257800"/>
          <p14:tracePt t="172284" x="3968750" y="5264150"/>
          <p14:tracePt t="172300" x="3956050" y="5276850"/>
          <p14:tracePt t="172317" x="3937000" y="5289550"/>
          <p14:tracePt t="172333" x="3930650" y="5295900"/>
          <p14:tracePt t="172350" x="3924300" y="5302250"/>
          <p14:tracePt t="172367" x="3924300" y="5314950"/>
          <p14:tracePt t="172440" x="3917950" y="5321300"/>
          <p14:tracePt t="172472" x="3911600" y="5334000"/>
          <p14:tracePt t="172497" x="3905250" y="5340350"/>
          <p14:tracePt t="172839" x="3898900" y="5359400"/>
          <p14:tracePt t="172848" x="3892550" y="5359400"/>
          <p14:tracePt t="172857" x="3886200" y="5372100"/>
          <p14:tracePt t="172864" x="3867150" y="5384800"/>
          <p14:tracePt t="172880" x="3829050" y="5422900"/>
          <p14:tracePt t="172897" x="3771900" y="5486400"/>
          <p14:tracePt t="172914" x="3689350" y="5568950"/>
          <p14:tracePt t="172931" x="3581400" y="5657850"/>
          <p14:tracePt t="172948" x="3454400" y="5740400"/>
          <p14:tracePt t="172964" x="3257550" y="5842000"/>
          <p14:tracePt t="172980" x="3111500" y="5930900"/>
          <p14:tracePt t="172997" x="2971800" y="6000750"/>
          <p14:tracePt t="173014" x="2889250" y="6032500"/>
          <p14:tracePt t="173031" x="2832100" y="6064250"/>
          <p14:tracePt t="173047" x="2749550" y="6089650"/>
          <p14:tracePt t="173064" x="2698750" y="6115050"/>
          <p14:tracePt t="173081" x="2647950" y="6140450"/>
          <p14:tracePt t="173097" x="2597150" y="6165850"/>
          <p14:tracePt t="173114" x="2552700" y="6184900"/>
          <p14:tracePt t="173131" x="2476500" y="6210300"/>
          <p14:tracePt t="173149" x="2343150" y="6248400"/>
          <p14:tracePt t="173164" x="2298700" y="6261100"/>
          <p14:tracePt t="173181" x="2044700" y="6362700"/>
          <p14:tracePt t="173197" x="1981200" y="6381750"/>
          <p14:tracePt t="173214" x="1968500" y="6394450"/>
          <p14:tracePt t="173392" x="1974850" y="6394450"/>
          <p14:tracePt t="173400" x="1993900" y="6394450"/>
          <p14:tracePt t="173408" x="2012950" y="6394450"/>
          <p14:tracePt t="173418" x="2038350" y="6394450"/>
          <p14:tracePt t="173431" x="2082800" y="6394450"/>
          <p14:tracePt t="173448" x="2120900" y="6394450"/>
          <p14:tracePt t="173464" x="2152650" y="6394450"/>
          <p14:tracePt t="173481" x="2171700" y="6394450"/>
          <p14:tracePt t="173498" x="2184400" y="6394450"/>
          <p14:tracePt t="173514" x="2203450" y="6394450"/>
          <p14:tracePt t="173531" x="2209800" y="6394450"/>
          <p14:tracePt t="173548" x="2228850" y="6400800"/>
          <p14:tracePt t="173656" x="2235200" y="6400800"/>
          <p14:tracePt t="173673" x="2247900" y="6400800"/>
          <p14:tracePt t="173681" x="2254250" y="6400800"/>
          <p14:tracePt t="173690" x="2305050" y="6388100"/>
          <p14:tracePt t="173698" x="2393950" y="6362700"/>
          <p14:tracePt t="173715" x="2749550" y="6242050"/>
          <p14:tracePt t="173732" x="3136900" y="6076950"/>
          <p14:tracePt t="173749" x="3422650" y="5937250"/>
          <p14:tracePt t="173765" x="3587750" y="5848350"/>
          <p14:tracePt t="173781" x="3708400" y="5753100"/>
          <p14:tracePt t="173798" x="3733800" y="5727700"/>
          <p14:tracePt t="173815" x="3733800" y="5708650"/>
          <p14:tracePt t="173832" x="3740150" y="5689600"/>
          <p14:tracePt t="173848" x="3746500" y="5683250"/>
          <p14:tracePt t="173865" x="3746500" y="5664200"/>
          <p14:tracePt t="173875" x="3759200" y="5651500"/>
          <p14:tracePt t="173882" x="3771900" y="5645150"/>
          <p14:tracePt t="173898" x="3790950" y="5619750"/>
          <p14:tracePt t="173915" x="3797300" y="5613400"/>
          <p14:tracePt t="173931" x="3810000" y="5594350"/>
          <p14:tracePt t="173948" x="3816350" y="5588000"/>
          <p14:tracePt t="173982" x="3822700" y="5581650"/>
          <p14:tracePt t="173998" x="3829050" y="5575300"/>
          <p14:tracePt t="174015" x="3841750" y="5556250"/>
          <p14:tracePt t="174032" x="3848100" y="5537200"/>
          <p14:tracePt t="174104" x="3848100" y="5530850"/>
          <p14:tracePt t="174169" x="3848100" y="5524500"/>
          <p14:tracePt t="174609" x="3854450" y="5524500"/>
          <p14:tracePt t="174753" x="3867150" y="5511800"/>
          <p14:tracePt t="174898" x="3873500" y="5511800"/>
          <p14:tracePt t="174953" x="3892550" y="5505450"/>
          <p14:tracePt t="174966" x="3911600" y="5499100"/>
          <p14:tracePt t="174975" x="3924300" y="5492750"/>
          <p14:tracePt t="174992" x="3930650" y="5492750"/>
          <p14:tracePt t="175466" x="3930650" y="5486400"/>
          <p14:tracePt t="175474" x="3924300" y="5486400"/>
          <p14:tracePt t="175487" x="3886200" y="5492750"/>
          <p14:tracePt t="175494" x="3854450" y="5499100"/>
          <p14:tracePt t="175507" x="3790950" y="5518150"/>
          <p14:tracePt t="175523" x="3740150" y="5549900"/>
          <p14:tracePt t="175540" x="3663950" y="5600700"/>
          <p14:tracePt t="175557" x="3581400" y="5657850"/>
          <p14:tracePt t="175574" x="3448050" y="5753100"/>
          <p14:tracePt t="175590" x="3403600" y="5784850"/>
          <p14:tracePt t="175607" x="3365500" y="5816600"/>
          <p14:tracePt t="175624" x="3327400" y="5848350"/>
          <p14:tracePt t="175640" x="3263900" y="5892800"/>
          <p14:tracePt t="175657" x="3206750" y="5924550"/>
          <p14:tracePt t="175674" x="3130550" y="5988050"/>
          <p14:tracePt t="175690" x="3060700" y="6038850"/>
          <p14:tracePt t="175707" x="3003550" y="6089650"/>
          <p14:tracePt t="175724" x="2971800" y="6096000"/>
          <p14:tracePt t="175741" x="2952750" y="6121400"/>
          <p14:tracePt t="175757" x="2914650" y="6153150"/>
          <p14:tracePt t="175774" x="2889250" y="6178550"/>
          <p14:tracePt t="175790" x="2863850" y="6191250"/>
          <p14:tracePt t="175807" x="2844800" y="6216650"/>
          <p14:tracePt t="175824" x="2825750" y="6235700"/>
          <p14:tracePt t="175840" x="2813050" y="6254750"/>
          <p14:tracePt t="175857" x="2806700" y="6261100"/>
          <p14:tracePt t="175864" x="2800350" y="6267450"/>
          <p14:tracePt t="175874" x="2794000" y="6267450"/>
          <p14:tracePt t="175891" x="2794000" y="6273800"/>
          <p14:tracePt t="175907" x="2768600" y="6299200"/>
          <p14:tracePt t="175924" x="2743200" y="6324600"/>
          <p14:tracePt t="175942" x="2692400" y="6369050"/>
          <p14:tracePt t="175957" x="2679700" y="6394450"/>
          <p14:tracePt t="175974" x="2667000" y="6400800"/>
          <p14:tracePt t="175990" x="2641600" y="6419850"/>
          <p14:tracePt t="176007" x="2635250" y="6426200"/>
          <p14:tracePt t="176024" x="2616200" y="6445250"/>
          <p14:tracePt t="176040" x="2609850" y="6451600"/>
          <p14:tracePt t="176057" x="2590800" y="6457950"/>
          <p14:tracePt t="176746" x="2597150" y="6457950"/>
          <p14:tracePt t="176770" x="2603500" y="6457950"/>
          <p14:tracePt t="176801" x="2609850" y="6457950"/>
          <p14:tracePt t="176827" x="2622550" y="6451600"/>
          <p14:tracePt t="176906" x="2628900" y="6438900"/>
          <p14:tracePt t="176946" x="2635250" y="6438900"/>
          <p14:tracePt t="177041" x="2641600" y="6438900"/>
          <p14:tracePt t="177098" x="2647950" y="6438900"/>
          <p14:tracePt t="177130" x="2654300" y="6438900"/>
          <p14:tracePt t="177170" x="2660650" y="6432550"/>
          <p14:tracePt t="177338" x="2667000" y="6432550"/>
          <p14:tracePt t="178347" x="2686050" y="6426200"/>
          <p14:tracePt t="178355" x="2717800" y="6426200"/>
          <p14:tracePt t="178364" x="2749550" y="6426200"/>
          <p14:tracePt t="178376" x="2787650" y="6426200"/>
          <p14:tracePt t="178393" x="2838450" y="6426200"/>
          <p14:tracePt t="178409" x="2901950" y="6426200"/>
          <p14:tracePt t="178426" x="2940050" y="6426200"/>
          <p14:tracePt t="178442" x="2965450" y="6426200"/>
          <p14:tracePt t="178459" x="2984500" y="6426200"/>
          <p14:tracePt t="178493" x="3003550" y="6426200"/>
          <p14:tracePt t="178528" x="3022600" y="6426200"/>
          <p14:tracePt t="178543" x="3035300" y="6426200"/>
          <p14:tracePt t="178559" x="3048000" y="6426200"/>
          <p14:tracePt t="178576" x="3073400" y="6426200"/>
          <p14:tracePt t="178593" x="3086100" y="6426200"/>
          <p14:tracePt t="178609" x="3117850" y="6426200"/>
          <p14:tracePt t="178626" x="3130550" y="6426200"/>
          <p14:tracePt t="178643" x="3149600" y="6426200"/>
          <p14:tracePt t="178659" x="3162300" y="6426200"/>
          <p14:tracePt t="178676" x="3187700" y="6426200"/>
          <p14:tracePt t="178693" x="3200400" y="6426200"/>
          <p14:tracePt t="178709" x="3213100" y="6438900"/>
          <p14:tracePt t="178743" x="3225800" y="6438900"/>
          <p14:tracePt t="178759" x="3232150" y="6438900"/>
          <p14:tracePt t="178776" x="3238500" y="6438900"/>
          <p14:tracePt t="178793" x="3251200" y="6438900"/>
          <p14:tracePt t="178810" x="3263900" y="6445250"/>
          <p14:tracePt t="178843" x="3276600" y="6445250"/>
          <p14:tracePt t="178860" x="3282950" y="6445250"/>
          <p14:tracePt t="178899" x="3295650" y="6445250"/>
          <p14:tracePt t="178905" x="3302000" y="6445250"/>
          <p14:tracePt t="178921" x="3321050" y="6445250"/>
          <p14:tracePt t="178938" x="3333750" y="6445250"/>
          <p14:tracePt t="178948" x="3352800" y="6445250"/>
          <p14:tracePt t="178959" x="3371850" y="6445250"/>
          <p14:tracePt t="178976" x="3403600" y="6451600"/>
          <p14:tracePt t="178993" x="3441700" y="6451600"/>
          <p14:tracePt t="179010" x="3473450" y="6464300"/>
          <p14:tracePt t="179026" x="3530600" y="6464300"/>
          <p14:tracePt t="179043" x="3587750" y="6464300"/>
          <p14:tracePt t="179060" x="3651250" y="6464300"/>
          <p14:tracePt t="179076" x="3708400" y="6464300"/>
          <p14:tracePt t="179093" x="3778250" y="6464300"/>
          <p14:tracePt t="179110" x="3854450" y="6464300"/>
          <p14:tracePt t="179127" x="3956050" y="6464300"/>
          <p14:tracePt t="179143" x="4000500" y="6464300"/>
          <p14:tracePt t="179160" x="4044950" y="6470650"/>
          <p14:tracePt t="179177" x="4089400" y="6470650"/>
          <p14:tracePt t="179193" x="4146550" y="6470650"/>
          <p14:tracePt t="179210" x="4203700" y="6470650"/>
          <p14:tracePt t="179227" x="4267200" y="6470650"/>
          <p14:tracePt t="179243" x="4330700" y="6470650"/>
          <p14:tracePt t="179260" x="4419600" y="6470650"/>
          <p14:tracePt t="179277" x="4495800" y="6470650"/>
          <p14:tracePt t="179293" x="4552950" y="6470650"/>
          <p14:tracePt t="179311" x="4591050" y="6470650"/>
          <p14:tracePt t="179327" x="4635500" y="6470650"/>
          <p14:tracePt t="179343" x="4660900" y="6470650"/>
          <p14:tracePt t="179360" x="4679950" y="6470650"/>
          <p14:tracePt t="179377" x="4699000" y="6470650"/>
          <p14:tracePt t="179393" x="4711700" y="6470650"/>
          <p14:tracePt t="179410" x="4724400" y="6477000"/>
          <p14:tracePt t="179451" x="4737100" y="6477000"/>
          <p14:tracePt t="179522" x="4749800" y="6483350"/>
          <p14:tracePt t="179668" x="4762500" y="6483350"/>
          <p14:tracePt t="179739" x="4768850" y="6483350"/>
          <p14:tracePt t="179748" x="4775200" y="6483350"/>
          <p14:tracePt t="179757" x="4794250" y="6496050"/>
          <p14:tracePt t="179766" x="4800600" y="6496050"/>
          <p14:tracePt t="179783" x="4838700" y="6496050"/>
          <p14:tracePt t="179799" x="4921250" y="6496050"/>
          <p14:tracePt t="179816" x="5003800" y="6496050"/>
          <p14:tracePt t="179832" x="5073650" y="6496050"/>
          <p14:tracePt t="179849" x="5111750" y="6496050"/>
          <p14:tracePt t="179866" x="5162550" y="6496050"/>
          <p14:tracePt t="179873" x="5168900" y="6496050"/>
          <p14:tracePt t="179882" x="5175250" y="6496050"/>
          <p14:tracePt t="179899" x="5187950" y="6496050"/>
          <p14:tracePt t="180025" x="5194300" y="6496050"/>
          <p14:tracePt t="180083" x="5200650" y="6496050"/>
          <p14:tracePt t="180108" x="5207000" y="6496050"/>
          <p14:tracePt t="180122" x="5213350" y="6496050"/>
          <p14:tracePt t="180144" x="5219700" y="6496050"/>
          <p14:tracePt t="180186" x="5226050" y="6496050"/>
          <p14:tracePt t="180194" x="5232400" y="6496050"/>
          <p14:tracePt t="180379" x="5238750" y="6496050"/>
          <p14:tracePt t="180460" x="5232400" y="6502400"/>
          <p14:tracePt t="180469" x="5219700" y="6502400"/>
          <p14:tracePt t="180492" x="5207000" y="6502400"/>
          <p14:tracePt t="180498" x="5200650" y="6502400"/>
          <p14:tracePt t="180506" x="5194300" y="6502400"/>
          <p14:tracePt t="180522" x="5187950" y="6502400"/>
          <p14:tracePt t="180546" x="5175250" y="6502400"/>
          <p14:tracePt t="180554" x="5168900" y="6508750"/>
          <p14:tracePt t="180585" x="5162550" y="6508750"/>
          <p14:tracePt t="180644" x="5149850" y="6508750"/>
          <p14:tracePt t="188271" x="5143500" y="6515100"/>
          <p14:tracePt t="188278" x="5130800" y="6521450"/>
          <p14:tracePt t="188287" x="5124450" y="6521450"/>
          <p14:tracePt t="188296" x="5111750" y="6527800"/>
          <p14:tracePt t="188313" x="5060950" y="6553200"/>
          <p14:tracePt t="188330" x="4978400" y="6591300"/>
          <p14:tracePt t="188346" x="4940300" y="6616700"/>
          <p14:tracePt t="188363" x="4921250" y="6623050"/>
          <p14:tracePt t="188379" x="4889500" y="6642100"/>
          <p14:tracePt t="188413" x="4870450" y="6648450"/>
          <p14:tracePt t="188429" x="4851400" y="6648450"/>
          <p14:tracePt t="188446" x="4832350" y="6648450"/>
          <p14:tracePt t="188463" x="4813300" y="6648450"/>
          <p14:tracePt t="188480" x="4781550" y="6648450"/>
          <p14:tracePt t="188498" x="4743450" y="6648450"/>
          <p14:tracePt t="188513" x="4718050" y="6648450"/>
          <p14:tracePt t="188530" x="4679950" y="6642100"/>
          <p14:tracePt t="188547" x="4673600" y="6642100"/>
          <p14:tracePt t="188565" x="4648200" y="6635750"/>
          <p14:tracePt t="188580" x="4603750" y="6616700"/>
          <p14:tracePt t="188596" x="4559300" y="6597650"/>
          <p14:tracePt t="188613" x="4502150" y="6572250"/>
          <p14:tracePt t="188630" x="4406900" y="6534150"/>
          <p14:tracePt t="188647" x="4292600" y="6483350"/>
          <p14:tracePt t="188663" x="4171950" y="6451600"/>
          <p14:tracePt t="188680" x="4121150" y="6432550"/>
          <p14:tracePt t="188696" x="4089400" y="6426200"/>
          <p14:tracePt t="188713" x="4064000" y="6413500"/>
          <p14:tracePt t="188730" x="4051300" y="6400800"/>
          <p14:tracePt t="188747" x="4032250" y="6394450"/>
          <p14:tracePt t="188822" x="4025900" y="6394450"/>
          <p14:tracePt t="188831" x="4013200" y="6394450"/>
          <p14:tracePt t="188839" x="4006850" y="6381750"/>
          <p14:tracePt t="188856" x="4000500" y="6375400"/>
          <p14:tracePt t="188958" x="3987800" y="6375400"/>
          <p14:tracePt t="188989" x="3975100" y="6381750"/>
          <p14:tracePt t="189005" x="3968750" y="6394450"/>
          <p14:tracePt t="189014" x="3968750" y="6413500"/>
          <p14:tracePt t="189022" x="3962400" y="6426200"/>
          <p14:tracePt t="189030" x="3962400" y="6438900"/>
          <p14:tracePt t="189047" x="3956050" y="6470650"/>
          <p14:tracePt t="189063" x="3949700" y="6508750"/>
          <p14:tracePt t="189080" x="3943350" y="6534150"/>
          <p14:tracePt t="189097" x="3930650" y="6553200"/>
          <p14:tracePt t="189114" x="3930650" y="6559550"/>
          <p14:tracePt t="189130" x="3930650" y="6565900"/>
          <p14:tracePt t="189537" x="3924300" y="6565900"/>
          <p14:tracePt t="189554" x="3917950" y="6559550"/>
          <p14:tracePt t="189632" x="3911600" y="6559550"/>
          <p14:tracePt t="189832" x="3917950" y="6546850"/>
          <p14:tracePt t="189854" x="3924300" y="6546850"/>
          <p14:tracePt t="190056" x="3924300" y="6540500"/>
          <p14:tracePt t="190278" x="3930650" y="6540500"/>
          <p14:tracePt t="191897" x="3937000" y="6540500"/>
          <p14:tracePt t="206981" x="3930650" y="6540500"/>
          <p14:tracePt t="206998" x="3924300" y="6540500"/>
          <p14:tracePt t="207070" x="3911600" y="6540500"/>
          <p14:tracePt t="207142" x="3905250" y="6540500"/>
          <p14:tracePt t="207158" x="3898900" y="6540500"/>
          <p14:tracePt t="207165" x="3892550" y="6540500"/>
          <p14:tracePt t="207183" x="3886200" y="6534150"/>
          <p14:tracePt t="207216" x="3879850" y="6534150"/>
          <p14:tracePt t="207239" x="3860800" y="6527800"/>
          <p14:tracePt t="207407" x="3867150" y="6521450"/>
          <p14:tracePt t="207417" x="3905250" y="6521450"/>
          <p14:tracePt t="207425" x="3968750" y="6521450"/>
          <p14:tracePt t="207432" x="4032250" y="6521450"/>
          <p14:tracePt t="207449" x="4159250" y="6521450"/>
          <p14:tracePt t="207465" x="4292600" y="6515100"/>
          <p14:tracePt t="207482" x="4419600" y="6515100"/>
          <p14:tracePt t="207498" x="4533900" y="6515100"/>
          <p14:tracePt t="207518" x="4686300" y="6515100"/>
          <p14:tracePt t="207532" x="4737100" y="6515100"/>
          <p14:tracePt t="207548" x="4787900" y="6515100"/>
          <p14:tracePt t="207565" x="4819650" y="6515100"/>
          <p14:tracePt t="207582" x="4857750" y="6515100"/>
          <p14:tracePt t="207599" x="4889500" y="6508750"/>
          <p14:tracePt t="207615" x="4914900" y="6502400"/>
          <p14:tracePt t="207632" x="4953000" y="6489700"/>
          <p14:tracePt t="207649" x="4991100" y="6483350"/>
          <p14:tracePt t="207665" x="5022850" y="6477000"/>
          <p14:tracePt t="207682" x="5041900" y="6464300"/>
          <p14:tracePt t="207699" x="5080000" y="6457950"/>
          <p14:tracePt t="207717" x="5099050" y="6457950"/>
          <p14:tracePt t="207734" x="5168900" y="6457950"/>
          <p14:tracePt t="207749" x="5257800" y="6457950"/>
          <p14:tracePt t="207766" x="5340350" y="6457950"/>
          <p14:tracePt t="207782" x="5410200" y="6451600"/>
          <p14:tracePt t="207799" x="5499100" y="6445250"/>
          <p14:tracePt t="207815" x="5568950" y="6426200"/>
          <p14:tracePt t="207832" x="5619750" y="6426200"/>
          <p14:tracePt t="207849" x="5670550" y="6413500"/>
          <p14:tracePt t="207865" x="5683250" y="6413500"/>
          <p14:tracePt t="207882" x="5689600" y="6400800"/>
          <p14:tracePt t="207898" x="5695950" y="6400800"/>
          <p14:tracePt t="207959" x="5702300" y="6400800"/>
          <p14:tracePt t="207990" x="5708650" y="6400800"/>
          <p14:tracePt t="207998" x="5721350" y="6400800"/>
          <p14:tracePt t="208455" x="5734050" y="6394450"/>
          <p14:tracePt t="208464" x="5759450" y="6394450"/>
          <p14:tracePt t="208471" x="5778500" y="6394450"/>
          <p14:tracePt t="208480" x="5810250" y="6394450"/>
          <p14:tracePt t="208500" x="5873750" y="6394450"/>
          <p14:tracePt t="208512" x="5943600" y="6413500"/>
          <p14:tracePt t="208529" x="6026150" y="6419850"/>
          <p14:tracePt t="208546" x="6178550" y="6451600"/>
          <p14:tracePt t="208563" x="6375400" y="6489700"/>
          <p14:tracePt t="208579" x="6565900" y="6502400"/>
          <p14:tracePt t="208597" x="6794500" y="6521450"/>
          <p14:tracePt t="208612" x="6889750" y="6521450"/>
          <p14:tracePt t="208629" x="6915150" y="6521450"/>
          <p14:tracePt t="208646" x="6921500" y="6515100"/>
          <p14:tracePt t="208952" x="6927850" y="6515100"/>
          <p14:tracePt t="208959" x="6953250" y="6515100"/>
          <p14:tracePt t="208968" x="6997700" y="6515100"/>
          <p14:tracePt t="208978" x="7054850" y="6527800"/>
          <p14:tracePt t="208995" x="7181850" y="6553200"/>
          <p14:tracePt t="209012" x="7302500" y="6565900"/>
          <p14:tracePt t="209029" x="7359650" y="6565900"/>
          <p14:tracePt t="209046" x="7366000" y="6565900"/>
          <p14:tracePt t="209065" x="7366000" y="6572250"/>
          <p14:tracePt t="209080" x="7353300" y="6572250"/>
          <p14:tracePt t="209096" x="7258050" y="6572250"/>
          <p14:tracePt t="209112" x="7194550" y="6565900"/>
          <p14:tracePt t="209129" x="7124700" y="6553200"/>
          <p14:tracePt t="209145" x="7042150" y="6540500"/>
          <p14:tracePt t="209162" x="6927850" y="6540500"/>
          <p14:tracePt t="209179" x="6813550" y="6540500"/>
          <p14:tracePt t="209195" x="6661150" y="6540500"/>
          <p14:tracePt t="209212" x="6483350" y="6540500"/>
          <p14:tracePt t="209229" x="6146800" y="6540500"/>
          <p14:tracePt t="209246" x="5949950" y="6540500"/>
          <p14:tracePt t="209262" x="5746750" y="6521450"/>
          <p14:tracePt t="209279" x="5556250" y="6483350"/>
          <p14:tracePt t="209296" x="5397500" y="6470650"/>
          <p14:tracePt t="209312" x="5295900" y="6445250"/>
          <p14:tracePt t="209329" x="5238750" y="6445250"/>
          <p14:tracePt t="209346" x="5219700" y="6438900"/>
          <p14:tracePt t="209409" x="5213350" y="6438900"/>
          <p14:tracePt t="209417" x="5207000" y="6438900"/>
          <p14:tracePt t="209429" x="5200650" y="6438900"/>
          <p14:tracePt t="209446" x="5175250" y="6438900"/>
          <p14:tracePt t="209462" x="5149850" y="6438900"/>
          <p14:tracePt t="209479" x="5092700" y="6438900"/>
          <p14:tracePt t="209497" x="4997450" y="6438900"/>
          <p14:tracePt t="209512" x="4889500" y="6438900"/>
          <p14:tracePt t="209529" x="4826000" y="6438900"/>
          <p14:tracePt t="209546" x="4794250" y="6438900"/>
          <p14:tracePt t="209563" x="4781550" y="6438900"/>
          <p14:tracePt t="210255" x="4787900" y="6438900"/>
          <p14:tracePt t="210265" x="4832350" y="6438900"/>
          <p14:tracePt t="210271" x="4889500" y="6432550"/>
          <p14:tracePt t="210280" x="4946650" y="6413500"/>
          <p14:tracePt t="210296" x="5022850" y="6407150"/>
          <p14:tracePt t="210313" x="5099050" y="6400800"/>
          <p14:tracePt t="210330" x="5149850" y="6394450"/>
          <p14:tracePt t="210346" x="5175250" y="6381750"/>
          <p14:tracePt t="210363" x="5194300" y="6375400"/>
          <p14:tracePt t="210380" x="5200650" y="6375400"/>
          <p14:tracePt t="210396" x="5207000" y="6375400"/>
          <p14:tracePt t="210528" x="5200650" y="6375400"/>
          <p14:tracePt t="210536" x="5194300" y="6375400"/>
          <p14:tracePt t="210546" x="5162550" y="6375400"/>
          <p14:tracePt t="210563" x="5073650" y="6375400"/>
          <p14:tracePt t="210580" x="4933950" y="6375400"/>
          <p14:tracePt t="210599" x="4737100" y="6375400"/>
          <p14:tracePt t="210614" x="4559300" y="6375400"/>
          <p14:tracePt t="210630" x="4375150" y="6375400"/>
          <p14:tracePt t="210647" x="4318000" y="6388100"/>
          <p14:tracePt t="210663" x="4311650" y="6388100"/>
          <p14:tracePt t="211041" x="4273550" y="6388100"/>
          <p14:tracePt t="211050" x="4178300" y="6388100"/>
          <p14:tracePt t="211062" x="4013200" y="6388100"/>
          <p14:tracePt t="211078" x="3949700" y="6388100"/>
          <p14:tracePt t="211095" x="3905250" y="6388100"/>
          <p14:tracePt t="211112" x="3854450" y="6388100"/>
          <p14:tracePt t="211128" x="3822700" y="6388100"/>
          <p14:tracePt t="211145" x="3810000" y="6388100"/>
          <p14:tracePt t="211418" x="3810000" y="6381750"/>
          <p14:tracePt t="211610" x="3784600" y="6375400"/>
          <p14:tracePt t="211619" x="3752850" y="6375400"/>
          <p14:tracePt t="211628" x="3721100" y="6375400"/>
          <p14:tracePt t="211635" x="3676650" y="6375400"/>
          <p14:tracePt t="211652" x="3568700" y="6375400"/>
          <p14:tracePt t="211668" x="3422650" y="6375400"/>
          <p14:tracePt t="211685" x="3295650" y="6375400"/>
          <p14:tracePt t="211702" x="3219450" y="6375400"/>
          <p14:tracePt t="211718" x="3181350" y="6375400"/>
          <p14:tracePt t="211735" x="3162300" y="6375400"/>
          <p14:tracePt t="211801" x="3155950" y="6375400"/>
          <p14:tracePt t="211817" x="3149600" y="6375400"/>
          <p14:tracePt t="211844" x="3143250" y="6375400"/>
          <p14:tracePt t="211860" x="3136900" y="6375400"/>
          <p14:tracePt t="211877" x="3124200" y="6375400"/>
          <p14:tracePt t="211883" x="3117850" y="6375400"/>
          <p14:tracePt t="211891" x="3111500" y="6375400"/>
          <p14:tracePt t="211903" x="3060700" y="6375400"/>
          <p14:tracePt t="211918" x="3022600" y="6375400"/>
          <p14:tracePt t="211935" x="2971800" y="6375400"/>
          <p14:tracePt t="211952" x="2940050" y="6375400"/>
          <p14:tracePt t="211968" x="2927350" y="6375400"/>
          <p14:tracePt t="212667" x="2933700" y="6375400"/>
          <p14:tracePt t="212675" x="2940050" y="6375400"/>
          <p14:tracePt t="212684" x="2952750" y="6375400"/>
          <p14:tracePt t="212692" x="2965450" y="6369050"/>
          <p14:tracePt t="212708" x="2997200" y="6350000"/>
          <p14:tracePt t="212725" x="3009900" y="6343650"/>
          <p14:tracePt t="212742" x="3028950" y="6330950"/>
          <p14:tracePt t="212786" x="3035300" y="6330950"/>
          <p14:tracePt t="212796" x="3041650" y="6330950"/>
          <p14:tracePt t="212818" x="3048000" y="6330950"/>
          <p14:tracePt t="212832" x="3054350" y="6324600"/>
          <p14:tracePt t="212906" x="3067050" y="6318250"/>
          <p14:tracePt t="212964" x="3079750" y="6305550"/>
          <p14:tracePt t="213172" x="3092450" y="6305550"/>
          <p14:tracePt t="213203" x="3219450" y="6172200"/>
          <p14:tracePt t="213213" x="3257550" y="6134100"/>
          <p14:tracePt t="213230" x="3390900" y="6013450"/>
          <p14:tracePt t="213247" x="3670300" y="5803900"/>
          <p14:tracePt t="213263" x="3816350" y="5695950"/>
          <p14:tracePt t="213279" x="3949700" y="5619750"/>
          <p14:tracePt t="213296" x="4038600" y="5575300"/>
          <p14:tracePt t="213313" x="4108450" y="5537200"/>
          <p14:tracePt t="213329" x="4127500" y="5511800"/>
          <p14:tracePt t="213346" x="4140200" y="5499100"/>
          <p14:tracePt t="213363" x="4140200" y="5492750"/>
          <p14:tracePt t="213380" x="4140200" y="5473700"/>
          <p14:tracePt t="213396" x="4140200" y="5467350"/>
          <p14:tracePt t="213413" x="4140200" y="5461000"/>
          <p14:tracePt t="213430" x="4140200" y="5448300"/>
          <p14:tracePt t="213447" x="4140200" y="5435600"/>
          <p14:tracePt t="213463" x="4133850" y="5429250"/>
          <p14:tracePt t="213489" x="4127500" y="5416550"/>
          <p14:tracePt t="213506" x="4121150" y="5403850"/>
          <p14:tracePt t="213530" x="4121150" y="5391150"/>
          <p14:tracePt t="213538" x="4114800" y="5384800"/>
          <p14:tracePt t="213554" x="4108450" y="5372100"/>
          <p14:tracePt t="213563" x="4102100" y="5359400"/>
          <p14:tracePt t="213580" x="4083050" y="5346700"/>
          <p14:tracePt t="213596" x="4032250" y="5327650"/>
          <p14:tracePt t="213613" x="3987800" y="5308600"/>
          <p14:tracePt t="213631" x="3962400" y="5295900"/>
          <p14:tracePt t="213647" x="3943350" y="5289550"/>
          <p14:tracePt t="213675" x="3943350" y="5283200"/>
          <p14:tracePt t="213691" x="3943350" y="5276850"/>
          <p14:tracePt t="213700" x="3943350" y="5270500"/>
          <p14:tracePt t="214718" x="3943350" y="5276850"/>
          <p14:tracePt t="214725" x="3949700" y="5283200"/>
          <p14:tracePt t="214746" x="3949700" y="5289550"/>
          <p14:tracePt t="214762" x="3949700" y="5302250"/>
          <p14:tracePt t="214795" x="3949700" y="5308600"/>
          <p14:tracePt t="214817" x="3949700" y="5314950"/>
          <p14:tracePt t="215026" x="3949700" y="5321300"/>
          <p14:tracePt t="215043" x="3949700" y="5327650"/>
          <p14:tracePt t="215049" x="3943350" y="5327650"/>
          <p14:tracePt t="215066" x="3937000" y="5327650"/>
          <p14:tracePt t="215074" x="3937000" y="5334000"/>
          <p14:tracePt t="215091" x="3917950" y="5334000"/>
          <p14:tracePt t="215108" x="3892550" y="5334000"/>
          <p14:tracePt t="215124" x="3860800" y="5334000"/>
          <p14:tracePt t="215141" x="3822700" y="5334000"/>
          <p14:tracePt t="215158" x="3784600" y="5334000"/>
          <p14:tracePt t="215175" x="3759200" y="5334000"/>
          <p14:tracePt t="215192" x="3727450" y="5334000"/>
          <p14:tracePt t="215208" x="3708400" y="5334000"/>
          <p14:tracePt t="215225" x="3702050" y="5334000"/>
          <p14:tracePt t="215267" x="3695700" y="5334000"/>
          <p14:tracePt t="215321" x="3683000" y="5334000"/>
          <p14:tracePt t="215346" x="3683000" y="5327650"/>
          <p14:tracePt t="215363" x="3676650" y="5327650"/>
          <p14:tracePt t="215369" x="3670300" y="5321300"/>
          <p14:tracePt t="215378" x="3663950" y="5321300"/>
          <p14:tracePt t="215391" x="3657600" y="5321300"/>
          <p14:tracePt t="215408" x="3644900" y="5308600"/>
          <p14:tracePt t="215441" x="3638550" y="5302250"/>
          <p14:tracePt t="215458" x="3632200" y="5295900"/>
          <p14:tracePt t="215475" x="3632200" y="5283200"/>
          <p14:tracePt t="215492" x="3632200" y="5270500"/>
          <p14:tracePt t="215508" x="3632200" y="5257800"/>
          <p14:tracePt t="215525" x="3632200" y="5232400"/>
          <p14:tracePt t="215541" x="3644900" y="5213350"/>
          <p14:tracePt t="215558" x="3651250" y="5194300"/>
          <p14:tracePt t="215575" x="3657600" y="5175250"/>
          <p14:tracePt t="215592" x="3670300" y="5156200"/>
          <p14:tracePt t="215625" x="3683000" y="5143500"/>
          <p14:tracePt t="215642" x="3683000" y="5130800"/>
          <p14:tracePt t="215658" x="3683000" y="5124450"/>
          <p14:tracePt t="215675" x="3689350" y="5111750"/>
          <p14:tracePt t="215692" x="3695700" y="5105400"/>
          <p14:tracePt t="215725" x="3702050" y="5092700"/>
          <p14:tracePt t="215742" x="3708400" y="5086350"/>
          <p14:tracePt t="215759" x="3714750" y="5080000"/>
          <p14:tracePt t="215778" x="3721100" y="5073650"/>
          <p14:tracePt t="215792" x="3733800" y="5054600"/>
          <p14:tracePt t="215808" x="3765550" y="5029200"/>
          <p14:tracePt t="215825" x="3778250" y="5022850"/>
          <p14:tracePt t="215842" x="3790950" y="5010150"/>
          <p14:tracePt t="215859" x="3810000" y="5003800"/>
          <p14:tracePt t="215917" x="3822700" y="5003800"/>
          <p14:tracePt t="215924" x="3829050" y="5003800"/>
          <p14:tracePt t="215939" x="3835400" y="5003800"/>
          <p14:tracePt t="215947" x="3848100" y="5003800"/>
          <p14:tracePt t="215958" x="3854450" y="5003800"/>
          <p14:tracePt t="215975" x="3860800" y="5003800"/>
          <p14:tracePt t="215992" x="3867150" y="5003800"/>
          <p14:tracePt t="216011" x="3873500" y="5003800"/>
          <p14:tracePt t="216027" x="3879850" y="5003800"/>
          <p14:tracePt t="216042" x="3892550" y="5003800"/>
          <p14:tracePt t="216059" x="3905250" y="5003800"/>
          <p14:tracePt t="216075" x="3917950" y="5010150"/>
          <p14:tracePt t="216092" x="3924300" y="5010150"/>
          <p14:tracePt t="216109" x="3924300" y="5016500"/>
          <p14:tracePt t="216125" x="3930650" y="5016500"/>
          <p14:tracePt t="216142" x="3943350" y="5029200"/>
          <p14:tracePt t="216159" x="3949700" y="5035550"/>
          <p14:tracePt t="216176" x="3956050" y="5041900"/>
          <p14:tracePt t="216192" x="3956050" y="5048250"/>
          <p14:tracePt t="216209" x="3968750" y="5060950"/>
          <p14:tracePt t="216226" x="3975100" y="5073650"/>
          <p14:tracePt t="216242" x="3975100" y="5086350"/>
          <p14:tracePt t="216259" x="3981450" y="5105400"/>
          <p14:tracePt t="216275" x="3981450" y="5130800"/>
          <p14:tracePt t="216292" x="3981450" y="5143500"/>
          <p14:tracePt t="216309" x="3981450" y="5162550"/>
          <p14:tracePt t="216326" x="3981450" y="5181600"/>
          <p14:tracePt t="216342" x="3981450" y="5194300"/>
          <p14:tracePt t="216359" x="3981450" y="5200650"/>
          <p14:tracePt t="216381" x="3981450" y="5207000"/>
          <p14:tracePt t="216397" x="3981450" y="5219700"/>
          <p14:tracePt t="216412" x="3981450" y="5232400"/>
          <p14:tracePt t="216426" x="3981450" y="5245100"/>
          <p14:tracePt t="216442" x="3975100" y="5270500"/>
          <p14:tracePt t="216459" x="3956050" y="5308600"/>
          <p14:tracePt t="216476" x="3937000" y="5346700"/>
          <p14:tracePt t="216492" x="3917950" y="5403850"/>
          <p14:tracePt t="216509" x="3892550" y="5454650"/>
          <p14:tracePt t="216526" x="3860800" y="5499100"/>
          <p14:tracePt t="216542" x="3841750" y="5524500"/>
          <p14:tracePt t="216562" x="3816350" y="5543550"/>
          <p14:tracePt t="216578" x="3765550" y="5588000"/>
          <p14:tracePt t="216593" x="3740150" y="5600700"/>
          <p14:tracePt t="216609" x="3644900" y="5651500"/>
          <p14:tracePt t="216626" x="3581400" y="5689600"/>
          <p14:tracePt t="216643" x="3517900" y="5727700"/>
          <p14:tracePt t="216660" x="3486150" y="5746750"/>
          <p14:tracePt t="216676" x="3435350" y="5784850"/>
          <p14:tracePt t="216693" x="3390900" y="5829300"/>
          <p14:tracePt t="216709" x="3365500" y="5854700"/>
          <p14:tracePt t="216726" x="3333750" y="5886450"/>
          <p14:tracePt t="216742" x="3295650" y="5924550"/>
          <p14:tracePt t="216760" x="3238500" y="5956300"/>
          <p14:tracePt t="216776" x="3200400" y="5988050"/>
          <p14:tracePt t="216793" x="3124200" y="6038850"/>
          <p14:tracePt t="216809" x="3054350" y="6083300"/>
          <p14:tracePt t="216826" x="3022600" y="6108700"/>
          <p14:tracePt t="216843" x="2990850" y="6134100"/>
          <p14:tracePt t="216860" x="2984500" y="6140450"/>
          <p14:tracePt t="216876" x="2978150" y="6146800"/>
          <p14:tracePt t="216885" x="2965450" y="6153150"/>
          <p14:tracePt t="216901" x="2965450" y="6159500"/>
          <p14:tracePt t="216909" x="2952750" y="6172200"/>
          <p14:tracePt t="216926" x="2933700" y="6184900"/>
          <p14:tracePt t="216943" x="2921000" y="6197600"/>
          <p14:tracePt t="216960" x="2901950" y="6210300"/>
          <p14:tracePt t="216976" x="2851150" y="6242050"/>
          <p14:tracePt t="216993" x="2832100" y="6248400"/>
          <p14:tracePt t="217009" x="2787650" y="6267450"/>
          <p14:tracePt t="217026" x="2749550" y="6280150"/>
          <p14:tracePt t="217043" x="2686050" y="6299200"/>
          <p14:tracePt t="217060" x="2641600" y="6318250"/>
          <p14:tracePt t="217076" x="2616200" y="6330950"/>
          <p14:tracePt t="217093" x="2597150" y="6337300"/>
          <p14:tracePt t="217109" x="2590800" y="6343650"/>
          <p14:tracePt t="217127" x="2571750" y="6343650"/>
          <p14:tracePt t="217143" x="2559050" y="6356350"/>
          <p14:tracePt t="217177" x="2546350" y="6362700"/>
          <p14:tracePt t="217193" x="2540000" y="6362700"/>
          <p14:tracePt t="217210" x="2520950" y="6362700"/>
          <p14:tracePt t="217226" x="2495550" y="6369050"/>
          <p14:tracePt t="217243" x="2476500" y="6388100"/>
          <p14:tracePt t="217260" x="2444750" y="6400800"/>
          <p14:tracePt t="217277" x="2425700" y="6407150"/>
          <p14:tracePt t="217293" x="2413000" y="6413500"/>
          <p14:tracePt t="217310" x="2400300" y="6419850"/>
          <p14:tracePt t="217333" x="2393950" y="6419850"/>
          <p14:tracePt t="217379" x="2387600" y="6426200"/>
          <p14:tracePt t="217685" x="2381250" y="6426200"/>
          <p14:tracePt t="217700" x="2393950" y="6413500"/>
          <p14:tracePt t="217709" x="2413000" y="6413500"/>
          <p14:tracePt t="217718" x="2438400" y="6413500"/>
          <p14:tracePt t="217726" x="2451100" y="6407150"/>
          <p14:tracePt t="217743" x="2495550" y="6407150"/>
          <p14:tracePt t="217760" x="2527300" y="6407150"/>
          <p14:tracePt t="217778" x="2559050" y="6400800"/>
          <p14:tracePt t="217793" x="2590800" y="6388100"/>
          <p14:tracePt t="217809" x="2609850" y="6381750"/>
          <p14:tracePt t="217826" x="2622550" y="6375400"/>
          <p14:tracePt t="217843" x="2635250" y="6369050"/>
          <p14:tracePt t="217860" x="2647950" y="6362700"/>
          <p14:tracePt t="217876" x="2660650" y="6356350"/>
          <p14:tracePt t="217883" x="2667000" y="6350000"/>
          <p14:tracePt t="217900" x="2673350" y="6343650"/>
          <p14:tracePt t="217909" x="2679700" y="6343650"/>
          <p14:tracePt t="217926" x="2711450" y="6330950"/>
          <p14:tracePt t="217943" x="2724150" y="6324600"/>
          <p14:tracePt t="217960" x="2755900" y="6318250"/>
          <p14:tracePt t="217976" x="2800350" y="6305550"/>
          <p14:tracePt t="217993" x="2851150" y="6292850"/>
          <p14:tracePt t="218010" x="2876550" y="6280150"/>
          <p14:tracePt t="218026" x="2908300" y="6273800"/>
          <p14:tracePt t="218043" x="2914650" y="6261100"/>
          <p14:tracePt t="218078" x="2927350" y="6254750"/>
          <p14:tracePt t="218101" x="2927350" y="6248400"/>
          <p14:tracePt t="218110" x="2933700" y="6242050"/>
          <p14:tracePt t="218126" x="2933700" y="6235700"/>
          <p14:tracePt t="218143" x="2933700" y="6223000"/>
          <p14:tracePt t="218161" x="2933700" y="6210300"/>
          <p14:tracePt t="218193" x="2933700" y="6153150"/>
          <p14:tracePt t="218210" x="2933700" y="6134100"/>
          <p14:tracePt t="218226" x="2933700" y="6121400"/>
          <p14:tracePt t="218243" x="2927350" y="6115050"/>
          <p14:tracePt t="218260" x="2921000" y="6102350"/>
          <p14:tracePt t="218277" x="2914650" y="6102350"/>
          <p14:tracePt t="218293" x="2901950" y="6089650"/>
          <p14:tracePt t="218310" x="2882900" y="6083300"/>
          <p14:tracePt t="218327" x="2870200" y="6076950"/>
          <p14:tracePt t="218344" x="2844800" y="6070600"/>
          <p14:tracePt t="218363" x="2800350" y="6051550"/>
          <p14:tracePt t="218378" x="2787650" y="6051550"/>
          <p14:tracePt t="218393" x="2762250" y="6045200"/>
          <p14:tracePt t="218410" x="2755900" y="6045200"/>
          <p14:tracePt t="218427" x="2736850" y="6038850"/>
          <p14:tracePt t="218443" x="2730500" y="6038850"/>
          <p14:tracePt t="218460" x="2698750" y="6032500"/>
          <p14:tracePt t="218477" x="2679700" y="6026150"/>
          <p14:tracePt t="218494" x="2654300" y="6026150"/>
          <p14:tracePt t="218510" x="2635250" y="6026150"/>
          <p14:tracePt t="218527" x="2616200" y="6026150"/>
          <p14:tracePt t="218543" x="2597150" y="6026150"/>
          <p14:tracePt t="218561" x="2578100" y="6026150"/>
          <p14:tracePt t="218578" x="2571750" y="6026150"/>
          <p14:tracePt t="218593" x="2559050" y="6032500"/>
          <p14:tracePt t="218610" x="2520950" y="6057900"/>
          <p14:tracePt t="218627" x="2495550" y="6064250"/>
          <p14:tracePt t="218644" x="2438400" y="6089650"/>
          <p14:tracePt t="218660" x="2425700" y="6108700"/>
          <p14:tracePt t="218677" x="2413000" y="6121400"/>
          <p14:tracePt t="218694" x="2387600" y="6146800"/>
          <p14:tracePt t="218710" x="2381250" y="6159500"/>
          <p14:tracePt t="218727" x="2362200" y="6178550"/>
          <p14:tracePt t="218744" x="2343150" y="6191250"/>
          <p14:tracePt t="218763" x="2336800" y="6210300"/>
          <p14:tracePt t="218777" x="2324100" y="6229350"/>
          <p14:tracePt t="218794" x="2311400" y="6248400"/>
          <p14:tracePt t="218810" x="2311400" y="6254750"/>
          <p14:tracePt t="218827" x="2305050" y="6261100"/>
          <p14:tracePt t="218844" x="2305050" y="6267450"/>
          <p14:tracePt t="218861" x="2305050" y="6280150"/>
          <p14:tracePt t="218877" x="2305050" y="6286500"/>
          <p14:tracePt t="218884" x="2305050" y="6292850"/>
          <p14:tracePt t="218894" x="2305050" y="6299200"/>
          <p14:tracePt t="218911" x="2305050" y="6305550"/>
          <p14:tracePt t="218927" x="2305050" y="6311900"/>
          <p14:tracePt t="218957" x="2311400" y="6318250"/>
          <p14:tracePt t="218966" x="2317750" y="6330950"/>
          <p14:tracePt t="218981" x="2324100" y="6337300"/>
          <p14:tracePt t="218994" x="2336800" y="6343650"/>
          <p14:tracePt t="219010" x="2349500" y="6356350"/>
          <p14:tracePt t="219027" x="2362200" y="6362700"/>
          <p14:tracePt t="219044" x="2393950" y="6388100"/>
          <p14:tracePt t="219060" x="2400300" y="6394450"/>
          <p14:tracePt t="219077" x="2419350" y="6407150"/>
          <p14:tracePt t="219094" x="2425700" y="6413500"/>
          <p14:tracePt t="219111" x="2438400" y="6413500"/>
          <p14:tracePt t="219127" x="2438400" y="6419850"/>
          <p14:tracePt t="219144" x="2451100" y="6432550"/>
          <p14:tracePt t="219161" x="2457450" y="6432550"/>
          <p14:tracePt t="219230" x="2463800" y="6432550"/>
          <p14:tracePt t="219237" x="2476500" y="6432550"/>
          <p14:tracePt t="219254" x="2482850" y="6432550"/>
          <p14:tracePt t="219261" x="2495550" y="6438900"/>
          <p14:tracePt t="219278" x="2514600" y="6438900"/>
          <p14:tracePt t="219294" x="2520950" y="6438900"/>
          <p14:tracePt t="219311" x="2527300" y="6438900"/>
          <p14:tracePt t="219327" x="2533650" y="6438900"/>
          <p14:tracePt t="219406" x="2540000" y="6438900"/>
          <p14:tracePt t="219710" x="2546350" y="6438900"/>
          <p14:tracePt t="219719" x="2559050" y="6438900"/>
          <p14:tracePt t="219735" x="2578100" y="6438900"/>
          <p14:tracePt t="219743" x="2584450" y="6438900"/>
          <p14:tracePt t="219751" x="2603500" y="6432550"/>
          <p14:tracePt t="219768" x="2635250" y="6426200"/>
          <p14:tracePt t="219785" x="2654300" y="6419850"/>
          <p14:tracePt t="219801" x="2667000" y="6407150"/>
          <p14:tracePt t="219818" x="2673350" y="6400800"/>
          <p14:tracePt t="219834" x="2679700" y="6400800"/>
          <p14:tracePt t="219868" x="2686050" y="6400800"/>
          <p14:tracePt t="219885" x="2692400" y="6400800"/>
          <p14:tracePt t="219901" x="2698750" y="6394450"/>
          <p14:tracePt t="219918" x="2717800" y="6388100"/>
          <p14:tracePt t="219935" x="2724150" y="6381750"/>
          <p14:tracePt t="219951" x="2730500" y="6381750"/>
          <p14:tracePt t="219978" x="2736850" y="6375400"/>
          <p14:tracePt t="220118" x="2749550" y="6375400"/>
          <p14:tracePt t="220158" x="2755900" y="6369050"/>
          <p14:tracePt t="220247" x="2762250" y="6369050"/>
          <p14:tracePt t="220311" x="2768600" y="6369050"/>
          <p14:tracePt t="220327" x="2768600" y="6362700"/>
          <p14:tracePt t="220438" x="2774950" y="6362700"/>
          <p14:tracePt t="220606" x="2781300" y="6362700"/>
          <p14:tracePt t="222271" x="2781300" y="6350000"/>
          <p14:tracePt t="222279" x="2787650" y="6318250"/>
          <p14:tracePt t="222288" x="2787650" y="6254750"/>
          <p14:tracePt t="222296" x="2787650" y="6172200"/>
          <p14:tracePt t="222313" x="2787650" y="5880100"/>
          <p14:tracePt t="222330" x="2787650" y="5429250"/>
          <p14:tracePt t="222348" x="2667000" y="4508500"/>
          <p14:tracePt t="222363" x="2527300" y="3873500"/>
          <p14:tracePt t="222380" x="2349500" y="3232150"/>
          <p14:tracePt t="222396" x="2146300" y="2736850"/>
          <p14:tracePt t="222413" x="1924050" y="2298700"/>
          <p14:tracePt t="222430" x="1797050" y="2089150"/>
          <p14:tracePt t="222446" x="1708150" y="1949450"/>
          <p14:tracePt t="222463" x="1612900" y="1822450"/>
          <p14:tracePt t="222480" x="1524000" y="1727200"/>
          <p14:tracePt t="222496" x="1447800" y="1638300"/>
          <p14:tracePt t="222513" x="1397000" y="1581150"/>
          <p14:tracePt t="222530" x="1333500" y="1530350"/>
          <p14:tracePt t="222547" x="1301750" y="1511300"/>
          <p14:tracePt t="222563" x="1276350" y="1492250"/>
          <p14:tracePt t="222580" x="1231900" y="1454150"/>
          <p14:tracePt t="222597" x="1206500" y="1428750"/>
          <p14:tracePt t="222613" x="1162050" y="1397000"/>
          <p14:tracePt t="222630" x="1130300" y="1384300"/>
          <p14:tracePt t="222646" x="1098550" y="1371600"/>
          <p14:tracePt t="222663" x="1060450" y="1346200"/>
          <p14:tracePt t="222680" x="1009650" y="1314450"/>
          <p14:tracePt t="222696" x="933450" y="1270000"/>
          <p14:tracePt t="222713" x="844550" y="1225550"/>
          <p14:tracePt t="222730" x="781050" y="1181100"/>
          <p14:tracePt t="222747" x="717550" y="1098550"/>
          <p14:tracePt t="222763" x="698500" y="1060450"/>
          <p14:tracePt t="222780" x="673100" y="990600"/>
          <p14:tracePt t="222797" x="635000" y="927100"/>
          <p14:tracePt t="222813" x="609600" y="876300"/>
          <p14:tracePt t="222830" x="603250" y="831850"/>
          <p14:tracePt t="222847" x="603250" y="781050"/>
          <p14:tracePt t="222863" x="584200" y="692150"/>
          <p14:tracePt t="222880" x="533400" y="584200"/>
          <p14:tracePt t="222889" x="501650" y="514350"/>
          <p14:tracePt t="222896" x="476250" y="469900"/>
          <p14:tracePt t="222913" x="387350" y="381000"/>
          <p14:tracePt t="222930" x="292100" y="3048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12" y="1066800"/>
            <a:ext cx="10315575" cy="47244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702"/>
    </mc:Choice>
    <mc:Fallback xmlns="">
      <p:transition spd="slow" advTm="204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6" x="279400" y="501650"/>
          <p14:tracePt t="622" x="330200" y="577850"/>
          <p14:tracePt t="629" x="381000" y="660400"/>
          <p14:tracePt t="635" x="444500" y="749300"/>
          <p14:tracePt t="652" x="558800" y="895350"/>
          <p14:tracePt t="669" x="609600" y="1022350"/>
          <p14:tracePt t="685" x="641350" y="1130300"/>
          <p14:tracePt t="702" x="666750" y="1238250"/>
          <p14:tracePt t="719" x="679450" y="1327150"/>
          <p14:tracePt t="736" x="679450" y="1377950"/>
          <p14:tracePt t="752" x="679450" y="1422400"/>
          <p14:tracePt t="769" x="679450" y="1460500"/>
          <p14:tracePt t="787" x="679450" y="1485900"/>
          <p14:tracePt t="802" x="679450" y="1492250"/>
          <p14:tracePt t="819" x="679450" y="1504950"/>
          <p14:tracePt t="836" x="679450" y="1517650"/>
          <p14:tracePt t="852" x="673100" y="1530350"/>
          <p14:tracePt t="869" x="673100" y="1543050"/>
          <p14:tracePt t="902" x="666750" y="1549400"/>
          <p14:tracePt t="948" x="660400" y="1555750"/>
          <p14:tracePt t="983" x="654050" y="1562100"/>
          <p14:tracePt t="999" x="647700" y="1568450"/>
          <p14:tracePt t="1035" x="647700" y="1574800"/>
          <p14:tracePt t="1051" x="647700" y="1581150"/>
          <p14:tracePt t="1067" x="647700" y="1587500"/>
          <p14:tracePt t="1083" x="647700" y="1600200"/>
          <p14:tracePt t="1091" x="647700" y="1606550"/>
          <p14:tracePt t="1125" x="647700" y="1612900"/>
          <p14:tracePt t="1142" x="647700" y="1631950"/>
          <p14:tracePt t="1157" x="654050" y="1631950"/>
          <p14:tracePt t="1164" x="654050" y="1638300"/>
          <p14:tracePt t="1173" x="654050" y="1644650"/>
          <p14:tracePt t="1186" x="660400" y="1651000"/>
          <p14:tracePt t="1202" x="673100" y="1663700"/>
          <p14:tracePt t="1219" x="673100" y="1670050"/>
          <p14:tracePt t="1244" x="679450" y="1682750"/>
          <p14:tracePt t="1283" x="685800" y="1682750"/>
          <p14:tracePt t="1356" x="698500" y="1682750"/>
          <p14:tracePt t="1364" x="704850" y="1682750"/>
          <p14:tracePt t="1375" x="717550" y="1676400"/>
          <p14:tracePt t="1386" x="723900" y="1670050"/>
          <p14:tracePt t="1402" x="793750" y="1644650"/>
          <p14:tracePt t="1419" x="844550" y="1619250"/>
          <p14:tracePt t="1436" x="927100" y="1587500"/>
          <p14:tracePt t="1453" x="990600" y="1562100"/>
          <p14:tracePt t="1469" x="1035050" y="1536700"/>
          <p14:tracePt t="1486" x="1085850" y="1517650"/>
          <p14:tracePt t="1503" x="1111250" y="1504950"/>
          <p14:tracePt t="1519" x="1149350" y="1485900"/>
          <p14:tracePt t="1536" x="1162050" y="1485900"/>
          <p14:tracePt t="1553" x="1174750" y="1479550"/>
          <p14:tracePt t="1570" x="1187450" y="1473200"/>
          <p14:tracePt t="1586" x="1193800" y="1473200"/>
          <p14:tracePt t="1603" x="1206500" y="1460500"/>
          <p14:tracePt t="1621" x="1212850" y="1460500"/>
          <p14:tracePt t="1636" x="1219200" y="1460500"/>
          <p14:tracePt t="1653" x="1225550" y="1460500"/>
          <p14:tracePt t="1670" x="1225550" y="1454150"/>
          <p14:tracePt t="1686" x="1238250" y="1454150"/>
          <p14:tracePt t="1703" x="1244600" y="1447800"/>
          <p14:tracePt t="1733" x="1257300" y="1441450"/>
          <p14:tracePt t="1749" x="1263650" y="1441450"/>
          <p14:tracePt t="1765" x="1270000" y="1435100"/>
          <p14:tracePt t="1783" x="1276350" y="1435100"/>
          <p14:tracePt t="1798" x="1282700" y="1428750"/>
          <p14:tracePt t="1886" x="1289050" y="1428750"/>
          <p14:tracePt t="1935" x="1295400" y="1428750"/>
          <p14:tracePt t="1966" x="1308100" y="1428750"/>
          <p14:tracePt t="1975" x="1314450" y="1422400"/>
          <p14:tracePt t="1987" x="1314450" y="1416050"/>
          <p14:tracePt t="2016" x="1320800" y="1409700"/>
          <p14:tracePt t="2040" x="1333500" y="1409700"/>
          <p14:tracePt t="2070" x="1339850" y="1409700"/>
          <p14:tracePt t="2087" x="1346200" y="1403350"/>
          <p14:tracePt t="2119" x="1352550" y="1403350"/>
          <p14:tracePt t="2144" x="1358900" y="1397000"/>
          <p14:tracePt t="2160" x="1365250" y="1397000"/>
          <p14:tracePt t="2207" x="1365250" y="1390650"/>
          <p14:tracePt t="2263" x="1377950" y="1390650"/>
          <p14:tracePt t="2297" x="1384300" y="1384300"/>
          <p14:tracePt t="2344" x="1390650" y="1384300"/>
          <p14:tracePt t="2351" x="1397000" y="1377950"/>
          <p14:tracePt t="2399" x="1403350" y="1377950"/>
          <p14:tracePt t="2408" x="1409700" y="1377950"/>
          <p14:tracePt t="2424" x="1416050" y="1371600"/>
          <p14:tracePt t="2448" x="1422400" y="1365250"/>
          <p14:tracePt t="2455" x="1428750" y="1365250"/>
          <p14:tracePt t="2464" x="1435100" y="1358900"/>
          <p14:tracePt t="2470" x="1466850" y="1358900"/>
          <p14:tracePt t="2487" x="1587500" y="1358900"/>
          <p14:tracePt t="2504" x="1733550" y="1358900"/>
          <p14:tracePt t="2520" x="1809750" y="1358900"/>
          <p14:tracePt t="2537" x="1854200" y="1371600"/>
          <p14:tracePt t="2554" x="1866900" y="1377950"/>
          <p14:tracePt t="2570" x="1873250" y="1377950"/>
          <p14:tracePt t="2578" x="1892300" y="1384300"/>
          <p14:tracePt t="2587" x="1930400" y="1397000"/>
          <p14:tracePt t="2604" x="1993900" y="1403350"/>
          <p14:tracePt t="2621" x="2095500" y="1409700"/>
          <p14:tracePt t="2637" x="2190750" y="1416050"/>
          <p14:tracePt t="2654" x="2279650" y="1416050"/>
          <p14:tracePt t="2670" x="2343150" y="1416050"/>
          <p14:tracePt t="2687" x="2381250" y="1416050"/>
          <p14:tracePt t="2704" x="2432050" y="1416050"/>
          <p14:tracePt t="2720" x="2463800" y="1416050"/>
          <p14:tracePt t="2737" x="2495550" y="1416050"/>
          <p14:tracePt t="2754" x="2540000" y="1416050"/>
          <p14:tracePt t="2772" x="2584450" y="1416050"/>
          <p14:tracePt t="2787" x="2667000" y="1416050"/>
          <p14:tracePt t="2804" x="2781300" y="1416050"/>
          <p14:tracePt t="2820" x="2876550" y="1416050"/>
          <p14:tracePt t="2837" x="2933700" y="1416050"/>
          <p14:tracePt t="2854" x="2971800" y="1409700"/>
          <p14:tracePt t="2871" x="3016250" y="1409700"/>
          <p14:tracePt t="2887" x="3048000" y="1409700"/>
          <p14:tracePt t="2904" x="3079750" y="1409700"/>
          <p14:tracePt t="2921" x="3098800" y="1409700"/>
          <p14:tracePt t="2937" x="3117850" y="1409700"/>
          <p14:tracePt t="2954" x="3124200" y="1403350"/>
          <p14:tracePt t="52046" x="3143250" y="1397000"/>
          <p14:tracePt t="52081" x="3429000" y="1371600"/>
          <p14:tracePt t="52104" x="3670300" y="1371600"/>
          <p14:tracePt t="52121" x="3892550" y="1371600"/>
          <p14:tracePt t="52140" x="4025900" y="1390650"/>
          <p14:tracePt t="52154" x="4064000" y="1397000"/>
          <p14:tracePt t="52171" x="4070350" y="1409700"/>
          <p14:tracePt t="52188" x="4070350" y="1435100"/>
          <p14:tracePt t="52204" x="4064000" y="1447800"/>
          <p14:tracePt t="52221" x="4064000" y="1479550"/>
          <p14:tracePt t="52237" x="4057650" y="1524000"/>
          <p14:tracePt t="52254" x="4057650" y="1619250"/>
          <p14:tracePt t="52271" x="4057650" y="1733550"/>
          <p14:tracePt t="52288" x="4070350" y="1873250"/>
          <p14:tracePt t="52304" x="4076700" y="1981200"/>
          <p14:tracePt t="52321" x="4076700" y="2076450"/>
          <p14:tracePt t="52338" x="4076700" y="2159000"/>
          <p14:tracePt t="52354" x="4083050" y="2209800"/>
          <p14:tracePt t="52371" x="4095750" y="2228850"/>
          <p14:tracePt t="52388" x="4095750" y="2235200"/>
          <p14:tracePt t="52430" x="4095750" y="2254250"/>
          <p14:tracePt t="52438" x="4095750" y="2273300"/>
          <p14:tracePt t="52454" x="4114800" y="2368550"/>
          <p14:tracePt t="52471" x="4159250" y="2520950"/>
          <p14:tracePt t="52488" x="4222750" y="2705100"/>
          <p14:tracePt t="52505" x="4235450" y="2882900"/>
          <p14:tracePt t="52522" x="4260850" y="3054350"/>
          <p14:tracePt t="52538" x="4279900" y="3219450"/>
          <p14:tracePt t="52554" x="4279900" y="3276600"/>
          <p14:tracePt t="52571" x="4279900" y="3282950"/>
          <p14:tracePt t="52630" x="4273550" y="3282950"/>
          <p14:tracePt t="52638" x="4267200" y="3282950"/>
          <p14:tracePt t="52647" x="4241800" y="3282950"/>
          <p14:tracePt t="52655" x="4216400" y="3289300"/>
          <p14:tracePt t="52672" x="4171950" y="3321050"/>
          <p14:tracePt t="52688" x="4140200" y="3365500"/>
          <p14:tracePt t="52704" x="4114800" y="3397250"/>
          <p14:tracePt t="52721" x="4114800" y="3403600"/>
          <p14:tracePt t="52822" x="4121150" y="3390900"/>
          <p14:tracePt t="52830" x="4127500" y="3365500"/>
          <p14:tracePt t="52838" x="4127500" y="3340100"/>
          <p14:tracePt t="52855" x="4146550" y="3276600"/>
          <p14:tracePt t="52872" x="4152900" y="3225800"/>
          <p14:tracePt t="52888" x="4152900" y="3187700"/>
          <p14:tracePt t="52905" x="4152900" y="3162300"/>
          <p14:tracePt t="52922" x="4152900" y="3149600"/>
          <p14:tracePt t="52998" x="4152900" y="3143250"/>
          <p14:tracePt t="53007" x="4152900" y="3136900"/>
          <p14:tracePt t="53015" x="4152900" y="3130550"/>
          <p14:tracePt t="53022" x="4152900" y="3117850"/>
          <p14:tracePt t="53038" x="4152900" y="3105150"/>
          <p14:tracePt t="53055" x="4152900" y="3073400"/>
          <p14:tracePt t="53072" x="4152900" y="3054350"/>
          <p14:tracePt t="53088" x="4152900" y="3035300"/>
          <p14:tracePt t="53105" x="4152900" y="3028950"/>
          <p14:tracePt t="53113" x="4152900" y="3022600"/>
          <p14:tracePt t="53125" x="4152900" y="3016250"/>
          <p14:tracePt t="53157" x="4152900" y="3009900"/>
          <p14:tracePt t="53214" x="4152900" y="3003550"/>
          <p14:tracePt t="53263" x="4146550" y="2997200"/>
          <p14:tracePt t="53271" x="4140200" y="2997200"/>
          <p14:tracePt t="53287" x="4133850" y="2997200"/>
          <p14:tracePt t="53296" x="4127500" y="2997200"/>
          <p14:tracePt t="53328" x="4114800" y="2997200"/>
          <p14:tracePt t="53343" x="4108450" y="2997200"/>
          <p14:tracePt t="53371" x="4102100" y="2997200"/>
          <p14:tracePt t="53380" x="4089400" y="2997200"/>
          <p14:tracePt t="53519" x="4114800" y="2997200"/>
          <p14:tracePt t="53527" x="4152900" y="2997200"/>
          <p14:tracePt t="53539" x="4235450" y="2997200"/>
          <p14:tracePt t="53556" x="4311650" y="2997200"/>
          <p14:tracePt t="53572" x="4400550" y="2997200"/>
          <p14:tracePt t="53589" x="4464050" y="2997200"/>
          <p14:tracePt t="53606" x="4521200" y="2997200"/>
          <p14:tracePt t="53615" x="4540250" y="2997200"/>
          <p14:tracePt t="53622" x="4546600" y="2997200"/>
          <p14:tracePt t="53639" x="4565650" y="2997200"/>
          <p14:tracePt t="53655" x="4578350" y="2997200"/>
          <p14:tracePt t="53672" x="4597400" y="2997200"/>
          <p14:tracePt t="53689" x="4610100" y="2997200"/>
          <p14:tracePt t="53705" x="4629150" y="3009900"/>
          <p14:tracePt t="53723" x="4673600" y="3009900"/>
          <p14:tracePt t="53739" x="4711700" y="3009900"/>
          <p14:tracePt t="53756" x="4737100" y="3016250"/>
          <p14:tracePt t="53772" x="4762500" y="3016250"/>
          <p14:tracePt t="53789" x="4781550" y="3016250"/>
          <p14:tracePt t="53805" x="4787900" y="3016250"/>
          <p14:tracePt t="53924" x="4819650" y="3016250"/>
          <p14:tracePt t="53939" x="4857750" y="3016250"/>
          <p14:tracePt t="53956" x="4889500" y="3016250"/>
          <p14:tracePt t="53972" x="4908550" y="3016250"/>
          <p14:tracePt t="53989" x="4927600" y="3016250"/>
          <p14:tracePt t="54143" x="4933950" y="3009900"/>
          <p14:tracePt t="54151" x="4940300" y="3009900"/>
          <p14:tracePt t="54160" x="4946650" y="3009900"/>
          <p14:tracePt t="54173" x="4959350" y="3003550"/>
          <p14:tracePt t="54189" x="4965700" y="3003550"/>
          <p14:tracePt t="54206" x="4997450" y="2997200"/>
          <p14:tracePt t="54224" x="4997450" y="2990850"/>
          <p14:tracePt t="54239" x="5003800" y="2990850"/>
          <p14:tracePt t="54256" x="5010150" y="2984500"/>
          <p14:tracePt t="54351" x="5016500" y="2978150"/>
          <p14:tracePt t="54375" x="5022850" y="2978150"/>
          <p14:tracePt t="54383" x="5029200" y="2978150"/>
          <p14:tracePt t="54397" x="5029200" y="2971800"/>
          <p14:tracePt t="54525" x="5035550" y="2965450"/>
          <p14:tracePt t="54599" x="5041900" y="2965450"/>
          <p14:tracePt t="54623" x="5048250" y="2965450"/>
          <p14:tracePt t="55024" x="5067300" y="2965450"/>
          <p14:tracePt t="55031" x="5099050" y="2965450"/>
          <p14:tracePt t="55040" x="5130800" y="2965450"/>
          <p14:tracePt t="55049" x="5194300" y="2965450"/>
          <p14:tracePt t="55065" x="5308600" y="2965450"/>
          <p14:tracePt t="55082" x="5441950" y="2965450"/>
          <p14:tracePt t="55099" x="5556250" y="2965450"/>
          <p14:tracePt t="55105" x="5588000" y="2965450"/>
          <p14:tracePt t="55117" x="5645150" y="2959100"/>
          <p14:tracePt t="55168" x="5651500" y="2959100"/>
          <p14:tracePt t="55983" x="5645150" y="2959100"/>
          <p14:tracePt t="56000" x="5632450" y="2959100"/>
          <p14:tracePt t="56008" x="5626100" y="2959100"/>
          <p14:tracePt t="56018" x="5600700" y="2959100"/>
          <p14:tracePt t="56025" x="5568950" y="2959100"/>
          <p14:tracePt t="56041" x="5461000" y="2959100"/>
          <p14:tracePt t="56058" x="5365750" y="2959100"/>
          <p14:tracePt t="56075" x="5264150" y="2952750"/>
          <p14:tracePt t="56093" x="5156200" y="2933700"/>
          <p14:tracePt t="56108" x="5130800" y="2933700"/>
          <p14:tracePt t="56125" x="5124450" y="2933700"/>
          <p14:tracePt t="56296" x="5111750" y="2933700"/>
          <p14:tracePt t="56319" x="5105400" y="2933700"/>
          <p14:tracePt t="56328" x="5099050" y="2933700"/>
          <p14:tracePt t="56343" x="5092700" y="2933700"/>
          <p14:tracePt t="56369" x="5086350" y="2933700"/>
          <p14:tracePt t="56448" x="5080000" y="2933700"/>
          <p14:tracePt t="56591" x="5080000" y="2940050"/>
          <p14:tracePt t="56606" x="5073650" y="2940050"/>
          <p14:tracePt t="56952" x="5118100" y="2940050"/>
          <p14:tracePt t="56960" x="5149850" y="2940050"/>
          <p14:tracePt t="56969" x="5181600" y="2940050"/>
          <p14:tracePt t="56977" x="5213350" y="2940050"/>
          <p14:tracePt t="56994" x="5289550" y="2940050"/>
          <p14:tracePt t="57010" x="5365750" y="2959100"/>
          <p14:tracePt t="57026" x="5410200" y="2959100"/>
          <p14:tracePt t="57043" x="5422900" y="2965450"/>
          <p14:tracePt t="57077" x="5441950" y="2965450"/>
          <p14:tracePt t="57093" x="5448300" y="2965450"/>
          <p14:tracePt t="57110" x="5461000" y="2971800"/>
          <p14:tracePt t="57161" x="5467350" y="2971800"/>
          <p14:tracePt t="57208" x="5473700" y="2971800"/>
          <p14:tracePt t="57227" x="5480050" y="2971800"/>
          <p14:tracePt t="57235" x="5486400" y="2971800"/>
          <p14:tracePt t="57245" x="5505450" y="2971800"/>
          <p14:tracePt t="57262" x="5530850" y="2971800"/>
          <p14:tracePt t="57277" x="5568950" y="2971800"/>
          <p14:tracePt t="57294" x="5594350" y="2971800"/>
          <p14:tracePt t="57310" x="5600700" y="2965450"/>
          <p14:tracePt t="57992" x="5594350" y="2965450"/>
          <p14:tracePt t="58000" x="5588000" y="2965450"/>
          <p14:tracePt t="58009" x="5581650" y="2965450"/>
          <p14:tracePt t="58017" x="5568950" y="2965450"/>
          <p14:tracePt t="58034" x="5537200" y="2965450"/>
          <p14:tracePt t="58051" x="5454650" y="2965450"/>
          <p14:tracePt t="58067" x="5372100" y="2965450"/>
          <p14:tracePt t="58083" x="5289550" y="2959100"/>
          <p14:tracePt t="58102" x="5187950" y="2959100"/>
          <p14:tracePt t="58117" x="5168900" y="2959100"/>
          <p14:tracePt t="58134" x="5149850" y="2959100"/>
          <p14:tracePt t="58150" x="5143500" y="2959100"/>
          <p14:tracePt t="58167" x="5130800" y="2959100"/>
          <p14:tracePt t="58184" x="5118100" y="2959100"/>
          <p14:tracePt t="58200" x="5086350" y="2959100"/>
          <p14:tracePt t="58217" x="5048250" y="2959100"/>
          <p14:tracePt t="58234" x="4959350" y="2971800"/>
          <p14:tracePt t="58250" x="4845050" y="2990850"/>
          <p14:tracePt t="58267" x="4768850" y="3003550"/>
          <p14:tracePt t="58284" x="4705350" y="3003550"/>
          <p14:tracePt t="58301" x="4648200" y="3003550"/>
          <p14:tracePt t="58319" x="4629150" y="3003550"/>
          <p14:tracePt t="58449" x="4622800" y="3003550"/>
          <p14:tracePt t="58456" x="4616450" y="3003550"/>
          <p14:tracePt t="58475" x="4603750" y="3003550"/>
          <p14:tracePt t="58485" x="4591050" y="3003550"/>
          <p14:tracePt t="58503" x="4533900" y="3003550"/>
          <p14:tracePt t="58517" x="4514850" y="3003550"/>
          <p14:tracePt t="58534" x="4425950" y="3003550"/>
          <p14:tracePt t="58551" x="4381500" y="3003550"/>
          <p14:tracePt t="58567" x="4356100" y="3003550"/>
          <p14:tracePt t="58584" x="4337050" y="3003550"/>
          <p14:tracePt t="58953" x="4343400" y="3003550"/>
          <p14:tracePt t="58962" x="4356100" y="3003550"/>
          <p14:tracePt t="58977" x="4368800" y="3003550"/>
          <p14:tracePt t="58994" x="4381500" y="2997200"/>
          <p14:tracePt t="59025" x="4387850" y="2990850"/>
          <p14:tracePt t="59114" x="4394200" y="2990850"/>
          <p14:tracePt t="59185" x="4400550" y="2984500"/>
          <p14:tracePt t="59289" x="4406900" y="2984500"/>
          <p14:tracePt t="59353" x="4413250" y="2984500"/>
          <p14:tracePt t="59624" x="4419600" y="2978150"/>
          <p14:tracePt t="59817" x="4432300" y="2971800"/>
          <p14:tracePt t="64753" x="4419600" y="2978150"/>
          <p14:tracePt t="64763" x="4400550" y="3003550"/>
          <p14:tracePt t="64769" x="4387850" y="3035300"/>
          <p14:tracePt t="64777" x="4356100" y="3079750"/>
          <p14:tracePt t="64793" x="4311650" y="3155950"/>
          <p14:tracePt t="64809" x="4254500" y="3219450"/>
          <p14:tracePt t="64826" x="4210050" y="3257550"/>
          <p14:tracePt t="64843" x="4171950" y="3289300"/>
          <p14:tracePt t="64859" x="4114800" y="3327400"/>
          <p14:tracePt t="64876" x="4070350" y="3352800"/>
          <p14:tracePt t="64893" x="4044950" y="3359150"/>
          <p14:tracePt t="64909" x="4019550" y="3371850"/>
          <p14:tracePt t="64926" x="4006850" y="3384550"/>
          <p14:tracePt t="64943" x="3975100" y="3384550"/>
          <p14:tracePt t="64961" x="3930650" y="3403600"/>
          <p14:tracePt t="64976" x="3797300" y="3441700"/>
          <p14:tracePt t="64993" x="3695700" y="3467100"/>
          <p14:tracePt t="65009" x="3575050" y="3498850"/>
          <p14:tracePt t="65026" x="3429000" y="3543300"/>
          <p14:tracePt t="65043" x="3333750" y="3549650"/>
          <p14:tracePt t="65060" x="3257550" y="3562350"/>
          <p14:tracePt t="65076" x="3219450" y="3575050"/>
          <p14:tracePt t="65093" x="3200400" y="3581400"/>
          <p14:tracePt t="65110" x="3187700" y="3587750"/>
          <p14:tracePt t="65132" x="3181350" y="3587750"/>
          <p14:tracePt t="65143" x="3175000" y="3594100"/>
          <p14:tracePt t="65188" x="3168650" y="3594100"/>
          <p14:tracePt t="65196" x="3162300" y="3594100"/>
          <p14:tracePt t="65203" x="3155950" y="3600450"/>
          <p14:tracePt t="65230" x="3149600" y="3606800"/>
          <p14:tracePt t="65236" x="3136900" y="3606800"/>
          <p14:tracePt t="65251" x="3117850" y="3613150"/>
          <p14:tracePt t="65260" x="3111500" y="3613150"/>
          <p14:tracePt t="65277" x="3073400" y="3613150"/>
          <p14:tracePt t="65293" x="3028950" y="3613150"/>
          <p14:tracePt t="65310" x="2978150" y="3613150"/>
          <p14:tracePt t="65326" x="2914650" y="3613150"/>
          <p14:tracePt t="65346" x="2673350" y="3613150"/>
          <p14:tracePt t="65361" x="2463800" y="3613150"/>
          <p14:tracePt t="65376" x="2273300" y="3613150"/>
          <p14:tracePt t="65393" x="2063750" y="3613150"/>
          <p14:tracePt t="65410" x="1892300" y="3632200"/>
          <p14:tracePt t="65427" x="1816100" y="3638550"/>
          <p14:tracePt t="65443" x="1771650" y="3651250"/>
          <p14:tracePt t="65524" x="1765300" y="3651250"/>
          <p14:tracePt t="65540" x="1758950" y="3657600"/>
          <p14:tracePt t="65557" x="1752600" y="3657600"/>
          <p14:tracePt t="65566" x="1746250" y="3657600"/>
          <p14:tracePt t="65577" x="1714500" y="3663950"/>
          <p14:tracePt t="65593" x="1638300" y="3663950"/>
          <p14:tracePt t="65610" x="1530350" y="3663950"/>
          <p14:tracePt t="65619" x="1479550" y="3663950"/>
          <p14:tracePt t="65629" x="1435100" y="3663950"/>
          <p14:tracePt t="65644" x="1358900" y="3663950"/>
          <p14:tracePt t="65660" x="1327150" y="3663950"/>
          <p14:tracePt t="65677" x="1320800" y="3663950"/>
          <p14:tracePt t="65771" x="1308100" y="3663950"/>
          <p14:tracePt t="65801" x="1301750" y="3657600"/>
          <p14:tracePt t="65809" x="1295400" y="3651250"/>
          <p14:tracePt t="65825" x="1289050" y="3644900"/>
          <p14:tracePt t="65833" x="1270000" y="3638550"/>
          <p14:tracePt t="65843" x="1257300" y="3625850"/>
          <p14:tracePt t="65860" x="1212850" y="3600450"/>
          <p14:tracePt t="65877" x="1193800" y="3594100"/>
          <p14:tracePt t="65893" x="1174750" y="3594100"/>
          <p14:tracePt t="65910" x="1168400" y="3594100"/>
          <p14:tracePt t="65950" x="1168400" y="3587750"/>
          <p14:tracePt t="65972" x="1162050" y="3581400"/>
          <p14:tracePt t="65983" x="1155700" y="3575050"/>
          <p14:tracePt t="66102" x="1149350" y="3568700"/>
          <p14:tracePt t="66493" x="1162050" y="3568700"/>
          <p14:tracePt t="66510" x="1162050" y="3562350"/>
          <p14:tracePt t="66548" x="1168400" y="3562350"/>
          <p14:tracePt t="66556" x="1181100" y="3556000"/>
          <p14:tracePt t="66575" x="1187450" y="3549650"/>
          <p14:tracePt t="66585" x="1212850" y="3543300"/>
          <p14:tracePt t="66601" x="1238250" y="3536950"/>
          <p14:tracePt t="66611" x="1244600" y="3530600"/>
          <p14:tracePt t="66618" x="1250950" y="3524250"/>
          <p14:tracePt t="66635" x="1282700" y="3511550"/>
          <p14:tracePt t="66651" x="1301750" y="3505200"/>
          <p14:tracePt t="66668" x="1320800" y="3498850"/>
          <p14:tracePt t="66685" x="1327150" y="3492500"/>
          <p14:tracePt t="66701" x="1346200" y="3486150"/>
          <p14:tracePt t="66746" x="1352550" y="3479800"/>
          <p14:tracePt t="66756" x="1358900" y="3479800"/>
          <p14:tracePt t="66803" x="1365250" y="3479800"/>
          <p14:tracePt t="66875" x="1365250" y="3473450"/>
          <p14:tracePt t="66940" x="1371600" y="3473450"/>
          <p14:tracePt t="67014" x="1384300" y="3467100"/>
          <p14:tracePt t="67134" x="1390650" y="3467100"/>
          <p14:tracePt t="67205" x="1397000" y="3467100"/>
          <p14:tracePt t="67501" x="1409700" y="3467100"/>
          <p14:tracePt t="67525" x="1416050" y="3460750"/>
          <p14:tracePt t="67738" x="1416050" y="3454400"/>
          <p14:tracePt t="67748" x="1397000" y="3454400"/>
          <p14:tracePt t="67754" x="1390650" y="3448050"/>
          <p14:tracePt t="67765" x="1371600" y="3448050"/>
          <p14:tracePt t="67776" x="1365250" y="3448050"/>
          <p14:tracePt t="67794" x="1333500" y="3441700"/>
          <p14:tracePt t="67809" x="1301750" y="3441700"/>
          <p14:tracePt t="67826" x="1276350" y="3441700"/>
          <p14:tracePt t="67842" x="1257300" y="3429000"/>
          <p14:tracePt t="67859" x="1238250" y="3429000"/>
          <p14:tracePt t="67876" x="1225550" y="3429000"/>
          <p14:tracePt t="67892" x="1168400" y="3422650"/>
          <p14:tracePt t="67909" x="1073150" y="3422650"/>
          <p14:tracePt t="67926" x="927100" y="3422650"/>
          <p14:tracePt t="67943" x="768350" y="3422650"/>
          <p14:tracePt t="67959" x="609600" y="3422650"/>
          <p14:tracePt t="67978" x="520700" y="3422650"/>
          <p14:tracePt t="67993" x="476250" y="3422650"/>
          <p14:tracePt t="68009" x="469900" y="3422650"/>
          <p14:tracePt t="68084" x="463550" y="3422650"/>
          <p14:tracePt t="68534" x="469900" y="3416300"/>
          <p14:tracePt t="68550" x="476250" y="3416300"/>
          <p14:tracePt t="68559" x="476250" y="3409950"/>
          <p14:tracePt t="68590" x="488950" y="3409950"/>
          <p14:tracePt t="68621" x="495300" y="3403600"/>
          <p14:tracePt t="68686" x="501650" y="3403600"/>
          <p14:tracePt t="68731" x="508000" y="3397250"/>
          <p14:tracePt t="68860" x="514350" y="3397250"/>
          <p14:tracePt t="68940" x="520700" y="3397250"/>
          <p14:tracePt t="69358" x="527050" y="3390900"/>
          <p14:tracePt t="69414" x="533400" y="3390900"/>
          <p14:tracePt t="69510" x="539750" y="3390900"/>
          <p14:tracePt t="69622" x="546100" y="3384550"/>
          <p14:tracePt t="69702" x="552450" y="3378200"/>
          <p14:tracePt t="70061" x="558800" y="3378200"/>
          <p14:tracePt t="105382" x="546100" y="3378200"/>
          <p14:tracePt t="105390" x="533400" y="3378200"/>
          <p14:tracePt t="105399" x="527050" y="3384550"/>
          <p14:tracePt t="105411" x="520700" y="3384550"/>
          <p14:tracePt t="105427" x="508000" y="3397250"/>
          <p14:tracePt t="105443" x="463550" y="3422650"/>
          <p14:tracePt t="105460" x="425450" y="3454400"/>
          <p14:tracePt t="105477" x="387350" y="3479800"/>
          <p14:tracePt t="105494" x="368300" y="3505200"/>
          <p14:tracePt t="105510" x="330200" y="3543300"/>
          <p14:tracePt t="105527" x="298450" y="3575050"/>
          <p14:tracePt t="105544" x="266700" y="3619500"/>
          <p14:tracePt t="105560" x="241300" y="3663950"/>
          <p14:tracePt t="105577" x="196850" y="3721100"/>
          <p14:tracePt t="105594" x="165100" y="3771900"/>
          <p14:tracePt t="105612" x="114300" y="3841750"/>
          <p14:tracePt t="105627" x="101600" y="3854450"/>
          <p14:tracePt t="105637" x="76200" y="3898900"/>
          <p14:tracePt t="105660" x="50800" y="3930650"/>
          <p14:tracePt t="105677" x="25400" y="3968750"/>
          <p14:tracePt t="105693" x="0" y="4006850"/>
          <p14:tracePt t="105710" x="0" y="4025900"/>
          <p14:tracePt t="105727" x="0" y="4044950"/>
          <p14:tracePt t="105744" x="0" y="4051300"/>
          <p14:tracePt t="105777" x="0" y="4057650"/>
          <p14:tracePt t="105794" x="50800" y="4057650"/>
          <p14:tracePt t="105813" x="266700" y="4070350"/>
          <p14:tracePt t="105827" x="501650" y="4070350"/>
          <p14:tracePt t="105843" x="812800" y="4095750"/>
          <p14:tracePt t="105873" x="1295400" y="4095750"/>
          <p14:tracePt t="105877" x="1447800" y="4095750"/>
          <p14:tracePt t="105894" x="1663700" y="4095750"/>
          <p14:tracePt t="105910" x="1835150" y="4095750"/>
          <p14:tracePt t="105927" x="1974850" y="4095750"/>
          <p14:tracePt t="105944" x="2101850" y="4095750"/>
          <p14:tracePt t="105960" x="2247900" y="4095750"/>
          <p14:tracePt t="105977" x="2387600" y="4095750"/>
          <p14:tracePt t="105995" x="2520950" y="4095750"/>
          <p14:tracePt t="106011" x="2755900" y="4095750"/>
          <p14:tracePt t="106027" x="2933700" y="4095750"/>
          <p14:tracePt t="106044" x="3136900" y="4095750"/>
          <p14:tracePt t="106061" x="3346450" y="4095750"/>
          <p14:tracePt t="106077" x="3530600" y="4095750"/>
          <p14:tracePt t="106094" x="3727450" y="4076700"/>
          <p14:tracePt t="106111" x="3905250" y="4057650"/>
          <p14:tracePt t="106127" x="4025900" y="4032250"/>
          <p14:tracePt t="106134" x="4083050" y="4025900"/>
          <p14:tracePt t="106144" x="4127500" y="4006850"/>
          <p14:tracePt t="106161" x="4178300" y="3987800"/>
          <p14:tracePt t="106177" x="4203700" y="3981450"/>
          <p14:tracePt t="106195" x="4210050" y="3981450"/>
          <p14:tracePt t="106210" x="4229100" y="3981450"/>
          <p14:tracePt t="106227" x="4260850" y="3975100"/>
          <p14:tracePt t="106245" x="4337050" y="3962400"/>
          <p14:tracePt t="106261" x="4476750" y="3937000"/>
          <p14:tracePt t="106277" x="4648200" y="3917950"/>
          <p14:tracePt t="106294" x="4800600" y="3892550"/>
          <p14:tracePt t="106311" x="4946650" y="3892550"/>
          <p14:tracePt t="106327" x="5073650" y="3892550"/>
          <p14:tracePt t="106344" x="5168900" y="3892550"/>
          <p14:tracePt t="106361" x="5213350" y="3886200"/>
          <p14:tracePt t="106378" x="5238750" y="3879850"/>
          <p14:tracePt t="106648" x="5232400" y="3879850"/>
          <p14:tracePt t="106656" x="5213350" y="3879850"/>
          <p14:tracePt t="106664" x="5187950" y="3879850"/>
          <p14:tracePt t="106674" x="5175250" y="3879850"/>
          <p14:tracePt t="106691" x="5118100" y="3886200"/>
          <p14:tracePt t="106708" x="5035550" y="3892550"/>
          <p14:tracePt t="106723" x="4997450" y="3898900"/>
          <p14:tracePt t="106740" x="4972050" y="3905250"/>
          <p14:tracePt t="106789" x="4965700" y="3911600"/>
          <p14:tracePt t="106839" x="4959350" y="3917950"/>
          <p14:tracePt t="106847" x="4953000" y="3917950"/>
          <p14:tracePt t="106865" x="4946650" y="3917950"/>
          <p14:tracePt t="106874" x="4933950" y="3917950"/>
          <p14:tracePt t="106891" x="4921250" y="3917950"/>
          <p14:tracePt t="106907" x="4914900" y="3917950"/>
          <p14:tracePt t="107120" x="4927600" y="3917950"/>
          <p14:tracePt t="107128" x="4933950" y="3917950"/>
          <p14:tracePt t="107137" x="4946650" y="3917950"/>
          <p14:tracePt t="107146" x="4953000" y="3917950"/>
          <p14:tracePt t="107162" x="4972050" y="3917950"/>
          <p14:tracePt t="107179" x="4978400" y="3917950"/>
          <p14:tracePt t="108942" x="4991100" y="3917950"/>
          <p14:tracePt t="108952" x="4997450" y="3917950"/>
          <p14:tracePt t="108976" x="5010150" y="3917950"/>
          <p14:tracePt t="108984" x="5022850" y="3917950"/>
          <p14:tracePt t="108992" x="5041900" y="3917950"/>
          <p14:tracePt t="109000" x="5054600" y="3917950"/>
          <p14:tracePt t="109017" x="5086350" y="3924300"/>
          <p14:tracePt t="109034" x="5143500" y="3930650"/>
          <p14:tracePt t="109050" x="5200650" y="3943350"/>
          <p14:tracePt t="109067" x="5270500" y="3949700"/>
          <p14:tracePt t="109086" x="5346700" y="3962400"/>
          <p14:tracePt t="109100" x="5372100" y="3962400"/>
          <p14:tracePt t="109117" x="5391150" y="3962400"/>
          <p14:tracePt t="109134" x="5397500" y="3962400"/>
          <p14:tracePt t="109150" x="5410200" y="3962400"/>
          <p14:tracePt t="109167" x="5416550" y="3962400"/>
          <p14:tracePt t="109184" x="5422900" y="3962400"/>
          <p14:tracePt t="109200" x="5435600" y="3962400"/>
          <p14:tracePt t="109217" x="5441950" y="3962400"/>
          <p14:tracePt t="109234" x="5467350" y="3962400"/>
          <p14:tracePt t="109250" x="5480050" y="3962400"/>
          <p14:tracePt t="109267" x="5486400" y="3962400"/>
          <p14:tracePt t="109287" x="5492750" y="3962400"/>
          <p14:tracePt t="109353" x="5499100" y="3962400"/>
          <p14:tracePt t="109369" x="5511800" y="3956050"/>
          <p14:tracePt t="115627" x="5505450" y="3956050"/>
          <p14:tracePt t="115691" x="5499100" y="3956050"/>
          <p14:tracePt t="115731" x="5492750" y="3962400"/>
          <p14:tracePt t="115802" x="5486400" y="3962400"/>
          <p14:tracePt t="115843" x="5480050" y="3968750"/>
          <p14:tracePt t="115867" x="5473700" y="3968750"/>
          <p14:tracePt t="115921" x="5467350" y="3975100"/>
          <p14:tracePt t="118836" x="5461000" y="3975100"/>
          <p14:tracePt t="118853" x="5461000" y="3981450"/>
          <p14:tracePt t="118860" x="5448300" y="3981450"/>
          <p14:tracePt t="118870" x="5448300" y="3987800"/>
          <p14:tracePt t="118879" x="5429250" y="3994150"/>
          <p14:tracePt t="118896" x="5372100" y="4006850"/>
          <p14:tracePt t="118912" x="5283200" y="4013200"/>
          <p14:tracePt t="118929" x="5194300" y="4032250"/>
          <p14:tracePt t="118945" x="5029200" y="4051300"/>
          <p14:tracePt t="118962" x="4972050" y="4070350"/>
          <p14:tracePt t="118979" x="4914900" y="4070350"/>
          <p14:tracePt t="118995" x="4889500" y="4076700"/>
          <p14:tracePt t="119012" x="4876800" y="4083050"/>
          <p14:tracePt t="119028" x="4864100" y="4083050"/>
          <p14:tracePt t="119414" x="4876800" y="4083050"/>
          <p14:tracePt t="119431" x="4889500" y="4083050"/>
          <p14:tracePt t="119438" x="4895850" y="4083050"/>
          <p14:tracePt t="119447" x="4902200" y="4083050"/>
          <p14:tracePt t="119455" x="4908550" y="4083050"/>
          <p14:tracePt t="119472" x="4914900" y="4083050"/>
          <p14:tracePt t="119488" x="4921250" y="4083050"/>
          <p14:tracePt t="119505" x="4927600" y="4083050"/>
          <p14:tracePt t="119595" x="4933950" y="4083050"/>
          <p14:tracePt t="119612" x="4946650" y="4083050"/>
          <p14:tracePt t="119619" x="4953000" y="4083050"/>
          <p14:tracePt t="119626" x="4959350" y="4083050"/>
          <p14:tracePt t="119638" x="4965700" y="4083050"/>
          <p14:tracePt t="119655" x="4997450" y="4083050"/>
          <p14:tracePt t="119672" x="5029200" y="4083050"/>
          <p14:tracePt t="119689" x="5137150" y="4083050"/>
          <p14:tracePt t="119705" x="5213350" y="4083050"/>
          <p14:tracePt t="119722" x="5283200" y="4070350"/>
          <p14:tracePt t="119738" x="5327650" y="4064000"/>
          <p14:tracePt t="119755" x="5359400" y="4057650"/>
          <p14:tracePt t="119772" x="5365750" y="4057650"/>
          <p14:tracePt t="119788" x="5378450" y="4057650"/>
          <p14:tracePt t="119805" x="5378450" y="4051300"/>
          <p14:tracePt t="119863" x="5384800" y="4051300"/>
          <p14:tracePt t="119878" x="5391150" y="4051300"/>
          <p14:tracePt t="119894" x="5397500" y="4051300"/>
          <p14:tracePt t="119901" x="5410200" y="4044950"/>
          <p14:tracePt t="119911" x="5416550" y="4044950"/>
          <p14:tracePt t="119922" x="5461000" y="4038600"/>
          <p14:tracePt t="119939" x="5537200" y="4032250"/>
          <p14:tracePt t="119956" x="5645150" y="4019550"/>
          <p14:tracePt t="119972" x="5765800" y="4000500"/>
          <p14:tracePt t="119989" x="5886450" y="4000500"/>
          <p14:tracePt t="120005" x="6000750" y="4000500"/>
          <p14:tracePt t="120022" x="6089650" y="4000500"/>
          <p14:tracePt t="120038" x="6127750" y="4000500"/>
          <p14:tracePt t="120055" x="6153150" y="3994150"/>
          <p14:tracePt t="120072" x="6159500" y="3987800"/>
          <p14:tracePt t="120089" x="6165850" y="3987800"/>
          <p14:tracePt t="120141" x="6178550" y="3987800"/>
          <p14:tracePt t="120150" x="6184900" y="3987800"/>
          <p14:tracePt t="120174" x="6191250" y="3987800"/>
          <p14:tracePt t="120182" x="6203950" y="3987800"/>
          <p14:tracePt t="120198" x="6210300" y="3987800"/>
          <p14:tracePt t="120215" x="6223000" y="3987800"/>
          <p14:tracePt t="120222" x="6229350" y="3987800"/>
          <p14:tracePt t="120239" x="6242050" y="3981450"/>
          <p14:tracePt t="120317" x="6248400" y="3981450"/>
          <p14:tracePt t="120331" x="6261100" y="3981450"/>
          <p14:tracePt t="120348" x="6280150" y="3981450"/>
          <p14:tracePt t="120356" x="6305550" y="3981450"/>
          <p14:tracePt t="120364" x="6311900" y="3981450"/>
          <p14:tracePt t="120372" x="6337300" y="3981450"/>
          <p14:tracePt t="120389" x="6394450" y="3981450"/>
          <p14:tracePt t="120406" x="6432550" y="3981450"/>
          <p14:tracePt t="120422" x="6489700" y="3981450"/>
          <p14:tracePt t="120439" x="6521450" y="3981450"/>
          <p14:tracePt t="120456" x="6546850" y="3981450"/>
          <p14:tracePt t="120472" x="6572250" y="3981450"/>
          <p14:tracePt t="120490" x="6591300" y="3981450"/>
          <p14:tracePt t="120506" x="6597650" y="3981450"/>
          <p14:tracePt t="120522" x="6616700" y="3981450"/>
          <p14:tracePt t="120539" x="6642100" y="3981450"/>
          <p14:tracePt t="120556" x="6680200" y="3981450"/>
          <p14:tracePt t="120573" x="6718300" y="3981450"/>
          <p14:tracePt t="120589" x="6769100" y="3981450"/>
          <p14:tracePt t="120606" x="6826250" y="3981450"/>
          <p14:tracePt t="120622" x="6864350" y="3981450"/>
          <p14:tracePt t="120629" x="6896100" y="3981450"/>
          <p14:tracePt t="120639" x="6921500" y="3981450"/>
          <p14:tracePt t="120656" x="6985000" y="3981450"/>
          <p14:tracePt t="120674" x="7054850" y="3981450"/>
          <p14:tracePt t="120690" x="7181850" y="3981450"/>
          <p14:tracePt t="120706" x="7264400" y="3981450"/>
          <p14:tracePt t="120722" x="7334250" y="3981450"/>
          <p14:tracePt t="120739" x="7410450" y="3981450"/>
          <p14:tracePt t="120756" x="7493000" y="3981450"/>
          <p14:tracePt t="120772" x="7613650" y="3981450"/>
          <p14:tracePt t="120789" x="7708900" y="3981450"/>
          <p14:tracePt t="120806" x="7791450" y="3981450"/>
          <p14:tracePt t="120823" x="7867650" y="3981450"/>
          <p14:tracePt t="120839" x="7943850" y="3981450"/>
          <p14:tracePt t="120856" x="8001000" y="3981450"/>
          <p14:tracePt t="120875" x="8051800" y="3981450"/>
          <p14:tracePt t="120889" x="8058150" y="3981450"/>
          <p14:tracePt t="120964" x="8064500" y="3981450"/>
          <p14:tracePt t="120998" x="8083550" y="3981450"/>
          <p14:tracePt t="121015" x="8089900" y="3981450"/>
          <p14:tracePt t="121022" x="8108950" y="3981450"/>
          <p14:tracePt t="121031" x="8128000" y="3981450"/>
          <p14:tracePt t="121040" x="8159750" y="3981450"/>
          <p14:tracePt t="121057" x="8235950" y="3981450"/>
          <p14:tracePt t="121074" x="8312150" y="3981450"/>
          <p14:tracePt t="121091" x="8401050" y="3981450"/>
          <p14:tracePt t="121106" x="8432800" y="3981450"/>
          <p14:tracePt t="121123" x="8451850" y="3981450"/>
          <p14:tracePt t="121140" x="8458200" y="3981450"/>
          <p14:tracePt t="121655" x="8464550" y="3981450"/>
          <p14:tracePt t="121662" x="8483600" y="3981450"/>
          <p14:tracePt t="121671" x="8509000" y="3981450"/>
          <p14:tracePt t="121681" x="8528050" y="3981450"/>
          <p14:tracePt t="121698" x="8597900" y="3981450"/>
          <p14:tracePt t="121715" x="8661400" y="3975100"/>
          <p14:tracePt t="121731" x="8705850" y="3968750"/>
          <p14:tracePt t="121748" x="8743950" y="3968750"/>
          <p14:tracePt t="121765" x="8756650" y="3962400"/>
          <p14:tracePt t="121782" x="8775700" y="3962400"/>
          <p14:tracePt t="121879" x="8782050" y="3956050"/>
          <p14:tracePt t="121886" x="8788400" y="3949700"/>
          <p14:tracePt t="121919" x="8794750" y="3949700"/>
          <p14:tracePt t="121942" x="8807450" y="3949700"/>
          <p14:tracePt t="121959" x="8820150" y="3943350"/>
          <p14:tracePt t="121975" x="8826500" y="3943350"/>
          <p14:tracePt t="121982" x="8839200" y="3937000"/>
          <p14:tracePt t="121998" x="8845550" y="3937000"/>
          <p14:tracePt t="122015" x="8851900" y="3937000"/>
          <p14:tracePt t="122366" x="8851900" y="3930650"/>
          <p14:tracePt t="122384" x="8851900" y="3924300"/>
          <p14:tracePt t="122405" x="8851900" y="3917950"/>
          <p14:tracePt t="122461" x="8845550" y="3917950"/>
          <p14:tracePt t="122559" x="8832850" y="3917950"/>
          <p14:tracePt t="122575" x="8826500" y="3911600"/>
          <p14:tracePt t="122615" x="8820150" y="3911600"/>
          <p14:tracePt t="122634" x="8807450" y="3911600"/>
          <p14:tracePt t="122677" x="8801100" y="3905250"/>
          <p14:tracePt t="122693" x="8794750" y="3905250"/>
          <p14:tracePt t="122700" x="8788400" y="3905250"/>
          <p14:tracePt t="122709" x="8775700" y="3905250"/>
          <p14:tracePt t="122724" x="8743950" y="3905250"/>
          <p14:tracePt t="122741" x="8693150" y="3905250"/>
          <p14:tracePt t="122758" x="8655050" y="3905250"/>
          <p14:tracePt t="122775" x="8629650" y="3905250"/>
          <p14:tracePt t="122791" x="8610600" y="3905250"/>
          <p14:tracePt t="123183" x="8616950" y="3905250"/>
          <p14:tracePt t="123190" x="8623300" y="3905250"/>
          <p14:tracePt t="123208" x="8636000" y="3905250"/>
          <p14:tracePt t="123216" x="8642350" y="3905250"/>
          <p14:tracePt t="123225" x="8648700" y="3905250"/>
          <p14:tracePt t="123240" x="8655050" y="3905250"/>
          <p14:tracePt t="123257" x="8674100" y="3905250"/>
          <p14:tracePt t="123274" x="8686800" y="3905250"/>
          <p14:tracePt t="123291" x="8705850" y="3905250"/>
          <p14:tracePt t="123307" x="8712200" y="3905250"/>
          <p14:tracePt t="123324" x="8724900" y="3905250"/>
          <p14:tracePt t="123341" x="8731250" y="3898900"/>
          <p14:tracePt t="136029" x="8712200" y="3898900"/>
          <p14:tracePt t="136035" x="8705850" y="3898900"/>
          <p14:tracePt t="136045" x="8680450" y="3898900"/>
          <p14:tracePt t="136055" x="8667750" y="3898900"/>
          <p14:tracePt t="136071" x="8623300" y="3898900"/>
          <p14:tracePt t="136089" x="8566150" y="3898900"/>
          <p14:tracePt t="136105" x="8547100" y="3898900"/>
          <p14:tracePt t="136121" x="8528050" y="3892550"/>
          <p14:tracePt t="136138" x="8515350" y="3892550"/>
          <p14:tracePt t="136154" x="8509000" y="3892550"/>
          <p14:tracePt t="136171" x="8496300" y="3892550"/>
          <p14:tracePt t="136187" x="8489950" y="3892550"/>
          <p14:tracePt t="136204" x="8483600" y="3892550"/>
          <p14:tracePt t="136221" x="8470900" y="3892550"/>
          <p14:tracePt t="136238" x="8445500" y="3892550"/>
          <p14:tracePt t="136254" x="8432800" y="3879850"/>
          <p14:tracePt t="136271" x="8413750" y="3879850"/>
          <p14:tracePt t="136289" x="8362950" y="3873500"/>
          <p14:tracePt t="136305" x="8286750" y="3860800"/>
          <p14:tracePt t="136321" x="8197850" y="3848100"/>
          <p14:tracePt t="136338" x="8115300" y="3841750"/>
          <p14:tracePt t="136355" x="8032750" y="3829050"/>
          <p14:tracePt t="136371" x="7912100" y="3810000"/>
          <p14:tracePt t="136388" x="7797800" y="3790950"/>
          <p14:tracePt t="136405" x="7670800" y="3784600"/>
          <p14:tracePt t="136421" x="7562850" y="3759200"/>
          <p14:tracePt t="136438" x="7442200" y="3752850"/>
          <p14:tracePt t="136455" x="7334250" y="3752850"/>
          <p14:tracePt t="136471" x="7251700" y="3752850"/>
          <p14:tracePt t="136489" x="7156450" y="3752850"/>
          <p14:tracePt t="136507" x="7073900" y="3752850"/>
          <p14:tracePt t="136521" x="7035800" y="3752850"/>
          <p14:tracePt t="136538" x="6946900" y="3759200"/>
          <p14:tracePt t="136554" x="6858000" y="3759200"/>
          <p14:tracePt t="136571" x="6775450" y="3759200"/>
          <p14:tracePt t="136588" x="6699250" y="3759200"/>
          <p14:tracePt t="136605" x="6597650" y="3759200"/>
          <p14:tracePt t="136621" x="6515100" y="3759200"/>
          <p14:tracePt t="136638" x="6457950" y="3759200"/>
          <p14:tracePt t="136645" x="6426200" y="3759200"/>
          <p14:tracePt t="136654" x="6400800" y="3765550"/>
          <p14:tracePt t="136671" x="6337300" y="3771900"/>
          <p14:tracePt t="136689" x="6254750" y="3797300"/>
          <p14:tracePt t="136706" x="6121400" y="3822700"/>
          <p14:tracePt t="136722" x="6051550" y="3841750"/>
          <p14:tracePt t="136738" x="5981700" y="3854450"/>
          <p14:tracePt t="136755" x="5892800" y="3873500"/>
          <p14:tracePt t="136771" x="5816600" y="3886200"/>
          <p14:tracePt t="136788" x="5746750" y="3892550"/>
          <p14:tracePt t="136805" x="5676900" y="3924300"/>
          <p14:tracePt t="136821" x="5626100" y="3930650"/>
          <p14:tracePt t="136838" x="5588000" y="3943350"/>
          <p14:tracePt t="136855" x="5562600" y="3949700"/>
          <p14:tracePt t="136871" x="5543550" y="3956050"/>
          <p14:tracePt t="136888" x="5524500" y="3968750"/>
          <p14:tracePt t="136905" x="5480050" y="3975100"/>
          <p14:tracePt t="136922" x="5422900" y="3987800"/>
          <p14:tracePt t="136938" x="5359400" y="4000500"/>
          <p14:tracePt t="136955" x="5308600" y="4006850"/>
          <p14:tracePt t="136972" x="5226050" y="4013200"/>
          <p14:tracePt t="136988" x="5149850" y="4013200"/>
          <p14:tracePt t="137005" x="5054600" y="4019550"/>
          <p14:tracePt t="137022" x="4953000" y="4038600"/>
          <p14:tracePt t="137039" x="4857750" y="4044950"/>
          <p14:tracePt t="137055" x="4781550" y="4051300"/>
          <p14:tracePt t="137074" x="4724400" y="4051300"/>
          <p14:tracePt t="137089" x="4667250" y="4051300"/>
          <p14:tracePt t="137105" x="4629150" y="4051300"/>
          <p14:tracePt t="137122" x="4572000" y="4051300"/>
          <p14:tracePt t="137138" x="4540250" y="4051300"/>
          <p14:tracePt t="137155" x="4514850" y="4051300"/>
          <p14:tracePt t="137172" x="4483100" y="4051300"/>
          <p14:tracePt t="137188" x="4438650" y="4051300"/>
          <p14:tracePt t="137205" x="4406900" y="4051300"/>
          <p14:tracePt t="137222" x="4387850" y="4051300"/>
          <p14:tracePt t="137238" x="4362450" y="4051300"/>
          <p14:tracePt t="137255" x="4349750" y="4051300"/>
          <p14:tracePt t="137272" x="4337050" y="4051300"/>
          <p14:tracePt t="137290" x="4324350" y="4051300"/>
          <p14:tracePt t="137305" x="4311650" y="4051300"/>
          <p14:tracePt t="137338" x="4298950" y="4051300"/>
          <p14:tracePt t="137355" x="4292600" y="4051300"/>
          <p14:tracePt t="137372" x="4279900" y="4051300"/>
          <p14:tracePt t="137429" x="4267200" y="4051300"/>
          <p14:tracePt t="137436" x="4260850" y="4044950"/>
          <p14:tracePt t="137452" x="4254500" y="4044950"/>
          <p14:tracePt t="137462" x="4241800" y="4044950"/>
          <p14:tracePt t="137472" x="4241800" y="4038600"/>
          <p14:tracePt t="137491" x="4229100" y="4038600"/>
          <p14:tracePt t="137505" x="4222750" y="4038600"/>
          <p14:tracePt t="137522" x="4210050" y="4038600"/>
          <p14:tracePt t="137556" x="4184650" y="4038600"/>
          <p14:tracePt t="137572" x="4165600" y="4025900"/>
          <p14:tracePt t="137589" x="4159250" y="4019550"/>
          <p14:tracePt t="137606" x="4140200" y="4019550"/>
          <p14:tracePt t="137622" x="4127500" y="4019550"/>
          <p14:tracePt t="137639" x="4114800" y="4019550"/>
          <p14:tracePt t="137656" x="4108450" y="4019550"/>
          <p14:tracePt t="137886" x="4108450" y="4013200"/>
          <p14:tracePt t="137902" x="4108450" y="4006850"/>
          <p14:tracePt t="137909" x="4108450" y="4000500"/>
          <p14:tracePt t="137942" x="4108450" y="3994150"/>
          <p14:tracePt t="137950" x="4114800" y="3994150"/>
          <p14:tracePt t="137961" x="4121150" y="3987800"/>
          <p14:tracePt t="138014" x="4133850" y="3981450"/>
          <p14:tracePt t="138070" x="4140200" y="3981450"/>
          <p14:tracePt t="138173" x="4146550" y="3975100"/>
          <p14:tracePt t="138597" x="4140200" y="3975100"/>
          <p14:tracePt t="138605" x="4133850" y="3975100"/>
          <p14:tracePt t="138613" x="4127500" y="3975100"/>
          <p14:tracePt t="138621" x="4121150" y="3975100"/>
          <p14:tracePt t="138637" x="4114800" y="3975100"/>
          <p14:tracePt t="138654" x="4108450" y="3975100"/>
          <p14:tracePt t="138671" x="4095750" y="3975100"/>
          <p14:tracePt t="138704" x="4089400" y="3975100"/>
          <p14:tracePt t="138721" x="4076700" y="3975100"/>
          <p14:tracePt t="138796" x="4070350" y="3975100"/>
          <p14:tracePt t="138811" x="4064000" y="3981450"/>
          <p14:tracePt t="138846" x="4057650" y="3987800"/>
          <p14:tracePt t="138961" x="4051300" y="3987800"/>
          <p14:tracePt t="138975" x="4044950" y="3987800"/>
          <p14:tracePt t="139158" x="4038600" y="3994150"/>
          <p14:tracePt t="139237" x="4032250" y="3994150"/>
          <p14:tracePt t="139341" x="4025900" y="3994150"/>
          <p14:tracePt t="139349" x="4019550" y="3994150"/>
          <p14:tracePt t="139357" x="4006850" y="3994150"/>
          <p14:tracePt t="139366" x="3994150" y="3994150"/>
          <p14:tracePt t="139383" x="3975100" y="3994150"/>
          <p14:tracePt t="139400" x="3943350" y="3994150"/>
          <p14:tracePt t="139416" x="3917950" y="3994150"/>
          <p14:tracePt t="139433" x="3905250" y="3994150"/>
          <p14:tracePt t="139450" x="3898900" y="3994150"/>
          <p14:tracePt t="139641" x="3905250" y="3994150"/>
          <p14:tracePt t="139648" x="3924300" y="3987800"/>
          <p14:tracePt t="139656" x="3949700" y="3975100"/>
          <p14:tracePt t="139667" x="3968750" y="3968750"/>
          <p14:tracePt t="139683" x="4057650" y="3943350"/>
          <p14:tracePt t="139700" x="4127500" y="3924300"/>
          <p14:tracePt t="139716" x="4197350" y="3917950"/>
          <p14:tracePt t="139733" x="4267200" y="3905250"/>
          <p14:tracePt t="139750" x="4324350" y="3898900"/>
          <p14:tracePt t="139766" x="4381500" y="3886200"/>
          <p14:tracePt t="139783" x="4432300" y="3867150"/>
          <p14:tracePt t="139800" x="4495800" y="3848100"/>
          <p14:tracePt t="139817" x="4552950" y="3835400"/>
          <p14:tracePt t="139834" x="4584700" y="3835400"/>
          <p14:tracePt t="139850" x="4641850" y="3829050"/>
          <p14:tracePt t="139867" x="4679950" y="3822700"/>
          <p14:tracePt t="139883" x="4718050" y="3822700"/>
          <p14:tracePt t="139900" x="4768850" y="3810000"/>
          <p14:tracePt t="139917" x="4826000" y="3803650"/>
          <p14:tracePt t="139933" x="4889500" y="3797300"/>
          <p14:tracePt t="139950" x="4946650" y="3790950"/>
          <p14:tracePt t="139967" x="5016500" y="3778250"/>
          <p14:tracePt t="139983" x="5099050" y="3759200"/>
          <p14:tracePt t="140000" x="5149850" y="3759200"/>
          <p14:tracePt t="140017" x="5226050" y="3752850"/>
          <p14:tracePt t="140034" x="5276850" y="3740150"/>
          <p14:tracePt t="140051" x="5321300" y="3740150"/>
          <p14:tracePt t="140067" x="5365750" y="3727450"/>
          <p14:tracePt t="140083" x="5372100" y="3727450"/>
          <p14:tracePt t="140100" x="5384800" y="3727450"/>
          <p14:tracePt t="140143" x="5391150" y="3727450"/>
          <p14:tracePt t="140159" x="5397500" y="3727450"/>
          <p14:tracePt t="140176" x="5410200" y="3727450"/>
          <p14:tracePt t="140184" x="5422900" y="3727450"/>
          <p14:tracePt t="140201" x="5448300" y="3727450"/>
          <p14:tracePt t="140217" x="5492750" y="3727450"/>
          <p14:tracePt t="140235" x="5537200" y="3727450"/>
          <p14:tracePt t="140251" x="5594350" y="3727450"/>
          <p14:tracePt t="140267" x="5683250" y="3733800"/>
          <p14:tracePt t="140284" x="5734050" y="3733800"/>
          <p14:tracePt t="140300" x="5778500" y="3733800"/>
          <p14:tracePt t="140317" x="5816600" y="3740150"/>
          <p14:tracePt t="140334" x="5848350" y="3740150"/>
          <p14:tracePt t="140350" x="5867400" y="3740150"/>
          <p14:tracePt t="140367" x="5892800" y="3746500"/>
          <p14:tracePt t="140384" x="5924550" y="3752850"/>
          <p14:tracePt t="140400" x="5962650" y="3765550"/>
          <p14:tracePt t="140417" x="6007100" y="3765550"/>
          <p14:tracePt t="140434" x="6045200" y="3771900"/>
          <p14:tracePt t="140451" x="6089650" y="3778250"/>
          <p14:tracePt t="140467" x="6172200" y="3790950"/>
          <p14:tracePt t="140484" x="6229350" y="3797300"/>
          <p14:tracePt t="140500" x="6292850" y="3797300"/>
          <p14:tracePt t="140517" x="6350000" y="3803650"/>
          <p14:tracePt t="140534" x="6407150" y="3803650"/>
          <p14:tracePt t="140550" x="6457950" y="3810000"/>
          <p14:tracePt t="140567" x="6521450" y="3816350"/>
          <p14:tracePt t="140584" x="6572250" y="3816350"/>
          <p14:tracePt t="140600" x="6610350" y="3816350"/>
          <p14:tracePt t="140617" x="6654800" y="3816350"/>
          <p14:tracePt t="140636" x="6731000" y="3816350"/>
          <p14:tracePt t="140651" x="6756400" y="3816350"/>
          <p14:tracePt t="140667" x="6819900" y="3816350"/>
          <p14:tracePt t="140684" x="6877050" y="3829050"/>
          <p14:tracePt t="140701" x="6946900" y="3841750"/>
          <p14:tracePt t="140717" x="6991350" y="3841750"/>
          <p14:tracePt t="140734" x="7054850" y="3867150"/>
          <p14:tracePt t="140750" x="7118350" y="3873500"/>
          <p14:tracePt t="140767" x="7207250" y="3886200"/>
          <p14:tracePt t="140784" x="7321550" y="3905250"/>
          <p14:tracePt t="140801" x="7416800" y="3911600"/>
          <p14:tracePt t="140818" x="7524750" y="3937000"/>
          <p14:tracePt t="140835" x="7626350" y="3943350"/>
          <p14:tracePt t="140852" x="7785100" y="3962400"/>
          <p14:tracePt t="140868" x="7899400" y="3975100"/>
          <p14:tracePt t="140884" x="7975600" y="3987800"/>
          <p14:tracePt t="140901" x="8051800" y="4000500"/>
          <p14:tracePt t="140918" x="8121650" y="4013200"/>
          <p14:tracePt t="140934" x="8178800" y="4019550"/>
          <p14:tracePt t="140951" x="8242300" y="4025900"/>
          <p14:tracePt t="140968" x="8299450" y="4032250"/>
          <p14:tracePt t="140985" x="8343900" y="4032250"/>
          <p14:tracePt t="141001" x="8394700" y="4032250"/>
          <p14:tracePt t="141018" x="8458200" y="4032250"/>
          <p14:tracePt t="141035" x="8528050" y="4032250"/>
          <p14:tracePt t="141051" x="8591550" y="4032250"/>
          <p14:tracePt t="141068" x="8623300" y="4032250"/>
          <p14:tracePt t="141085" x="8667750" y="4032250"/>
          <p14:tracePt t="141102" x="8699500" y="4032250"/>
          <p14:tracePt t="141118" x="8731250" y="4032250"/>
          <p14:tracePt t="141135" x="8750300" y="4032250"/>
          <p14:tracePt t="141176" x="8756650" y="4032250"/>
          <p14:tracePt t="141728" x="8775700" y="4025900"/>
          <p14:tracePt t="141735" x="8782050" y="4019550"/>
          <p14:tracePt t="141744" x="8794750" y="4013200"/>
          <p14:tracePt t="141758" x="8820150" y="3975100"/>
          <p14:tracePt t="141774" x="8845550" y="3937000"/>
          <p14:tracePt t="141791" x="8877300" y="3892550"/>
          <p14:tracePt t="141808" x="8896350" y="3860800"/>
          <p14:tracePt t="141825" x="8896350" y="3841750"/>
          <p14:tracePt t="141841" x="8902700" y="3810000"/>
          <p14:tracePt t="141858" x="8902700" y="3790950"/>
          <p14:tracePt t="141875" x="8902700" y="3778250"/>
          <p14:tracePt t="141891" x="8896350" y="3759200"/>
          <p14:tracePt t="141908" x="8883650" y="3759200"/>
          <p14:tracePt t="141925" x="8858250" y="3740150"/>
          <p14:tracePt t="141941" x="8826500" y="3733800"/>
          <p14:tracePt t="141958" x="8801100" y="3733800"/>
          <p14:tracePt t="141975" x="8763000" y="3733800"/>
          <p14:tracePt t="141992" x="8731250" y="3733800"/>
          <p14:tracePt t="142008" x="8705850" y="3733800"/>
          <p14:tracePt t="142025" x="8674100" y="3733800"/>
          <p14:tracePt t="142042" x="8623300" y="3733800"/>
          <p14:tracePt t="142059" x="8559800" y="3733800"/>
          <p14:tracePt t="142077" x="8464550" y="3733800"/>
          <p14:tracePt t="142092" x="8375650" y="3733800"/>
          <p14:tracePt t="142108" x="8280400" y="3733800"/>
          <p14:tracePt t="142125" x="8172450" y="3733800"/>
          <p14:tracePt t="142142" x="8064500" y="3727450"/>
          <p14:tracePt t="142149" x="8013700" y="3727450"/>
          <p14:tracePt t="142158" x="7969250" y="3727450"/>
          <p14:tracePt t="142175" x="7874000" y="3727450"/>
          <p14:tracePt t="142192" x="7772400" y="3727450"/>
          <p14:tracePt t="142208" x="7708900" y="3727450"/>
          <p14:tracePt t="142225" x="7626350" y="3721100"/>
          <p14:tracePt t="142242" x="7537450" y="3702050"/>
          <p14:tracePt t="142262" x="7404100" y="3689350"/>
          <p14:tracePt t="142277" x="7200900" y="3651250"/>
          <p14:tracePt t="142292" x="7048500" y="3651250"/>
          <p14:tracePt t="142308" x="6921500" y="3644900"/>
          <p14:tracePt t="142325" x="6775450" y="3644900"/>
          <p14:tracePt t="142342" x="6635750" y="3644900"/>
          <p14:tracePt t="142359" x="6445250" y="3638550"/>
          <p14:tracePt t="142375" x="6311900" y="3638550"/>
          <p14:tracePt t="142392" x="6172200" y="3638550"/>
          <p14:tracePt t="142408" x="6000750" y="3638550"/>
          <p14:tracePt t="142425" x="5842000" y="3638550"/>
          <p14:tracePt t="142442" x="5676900" y="3638550"/>
          <p14:tracePt t="142460" x="5537200" y="3638550"/>
          <p14:tracePt t="142476" x="5359400" y="3638550"/>
          <p14:tracePt t="142492" x="5264150" y="3638550"/>
          <p14:tracePt t="142509" x="5187950" y="3638550"/>
          <p14:tracePt t="142525" x="5118100" y="3638550"/>
          <p14:tracePt t="142542" x="5054600" y="3638550"/>
          <p14:tracePt t="142558" x="4978400" y="3638550"/>
          <p14:tracePt t="142575" x="4870450" y="3638550"/>
          <p14:tracePt t="142592" x="4756150" y="3638550"/>
          <p14:tracePt t="142608" x="4641850" y="3638550"/>
          <p14:tracePt t="142625" x="4502150" y="3638550"/>
          <p14:tracePt t="142642" x="4362450" y="3638550"/>
          <p14:tracePt t="142648" x="4298950" y="3638550"/>
          <p14:tracePt t="142659" x="4235450" y="3638550"/>
          <p14:tracePt t="142676" x="4064000" y="3663950"/>
          <p14:tracePt t="142692" x="3924300" y="3676650"/>
          <p14:tracePt t="142708" x="3822700" y="3695700"/>
          <p14:tracePt t="142725" x="3721100" y="3708400"/>
          <p14:tracePt t="142742" x="3657600" y="3714750"/>
          <p14:tracePt t="142758" x="3632200" y="3727450"/>
          <p14:tracePt t="142775" x="3619500" y="3727450"/>
          <p14:tracePt t="142792" x="3613150" y="3733800"/>
          <p14:tracePt t="142831" x="3606800" y="3733800"/>
          <p14:tracePt t="142854" x="3600450" y="3733800"/>
          <p14:tracePt t="143176" x="3606800" y="3733800"/>
          <p14:tracePt t="143193" x="3619500" y="3733800"/>
          <p14:tracePt t="143200" x="3625850" y="3733800"/>
          <p14:tracePt t="143209" x="3625850" y="3727450"/>
          <p14:tracePt t="143217" x="3644900" y="3721100"/>
          <p14:tracePt t="143234" x="3663950" y="3708400"/>
          <p14:tracePt t="143251" x="3689350" y="3695700"/>
          <p14:tracePt t="143269" x="3721100" y="3689350"/>
          <p14:tracePt t="143286" x="3733800" y="3676650"/>
          <p14:tracePt t="143301" x="3740150" y="3676650"/>
          <p14:tracePt t="143318" x="3752850" y="3676650"/>
          <p14:tracePt t="143350" x="3759200" y="3670300"/>
          <p14:tracePt t="143373" x="3765550" y="3670300"/>
          <p14:tracePt t="143408" x="3771900" y="3670300"/>
          <p14:tracePt t="143462" x="3784600" y="3663950"/>
          <p14:tracePt t="143534" x="3790950" y="3657600"/>
          <p14:tracePt t="143641" x="3797300" y="3657600"/>
          <p14:tracePt t="143712" x="3803650" y="3657600"/>
          <p14:tracePt t="143759" x="3810000" y="3651250"/>
          <p14:tracePt t="144041" x="3816350" y="3644900"/>
          <p14:tracePt t="144122" x="3822700" y="3644900"/>
          <p14:tracePt t="146225" x="3810000" y="3644900"/>
          <p14:tracePt t="146234" x="3790950" y="3657600"/>
          <p14:tracePt t="146243" x="3784600" y="3663950"/>
          <p14:tracePt t="146253" x="3771900" y="3676650"/>
          <p14:tracePt t="146270" x="3740150" y="3702050"/>
          <p14:tracePt t="146286" x="3721100" y="3714750"/>
          <p14:tracePt t="146303" x="3708400" y="3721100"/>
          <p14:tracePt t="146320" x="3702050" y="3727450"/>
          <p14:tracePt t="146337" x="3689350" y="3740150"/>
          <p14:tracePt t="146353" x="3683000" y="3752850"/>
          <p14:tracePt t="146370" x="3663950" y="3765550"/>
          <p14:tracePt t="146387" x="3663950" y="3771900"/>
          <p14:tracePt t="146403" x="3644900" y="3784600"/>
          <p14:tracePt t="146437" x="3644900" y="3790950"/>
          <p14:tracePt t="146454" x="3625850" y="3803650"/>
          <p14:tracePt t="146470" x="3619500" y="3810000"/>
          <p14:tracePt t="146486" x="3606800" y="3822700"/>
          <p14:tracePt t="146503" x="3600450" y="3835400"/>
          <p14:tracePt t="146520" x="3587750" y="3848100"/>
          <p14:tracePt t="146536" x="3568700" y="3860800"/>
          <p14:tracePt t="146553" x="3543300" y="3886200"/>
          <p14:tracePt t="146570" x="3530600" y="3898900"/>
          <p14:tracePt t="146586" x="3498850" y="3924300"/>
          <p14:tracePt t="146603" x="3467100" y="3943350"/>
          <p14:tracePt t="146620" x="3435350" y="3962400"/>
          <p14:tracePt t="146637" x="3403600" y="3987800"/>
          <p14:tracePt t="146642" x="3384550" y="4006850"/>
          <p14:tracePt t="146653" x="3378200" y="4006850"/>
          <p14:tracePt t="146670" x="3333750" y="4038600"/>
          <p14:tracePt t="146686" x="3302000" y="4051300"/>
          <p14:tracePt t="146703" x="3282950" y="4070350"/>
          <p14:tracePt t="146720" x="3251200" y="4083050"/>
          <p14:tracePt t="146736" x="3238500" y="4089400"/>
          <p14:tracePt t="146753" x="3213100" y="4108450"/>
          <p14:tracePt t="146770" x="3194050" y="4114800"/>
          <p14:tracePt t="146787" x="3168650" y="4121150"/>
          <p14:tracePt t="146803" x="3149600" y="4133850"/>
          <p14:tracePt t="146820" x="3111500" y="4146550"/>
          <p14:tracePt t="146837" x="3073400" y="4165600"/>
          <p14:tracePt t="146854" x="2984500" y="4197350"/>
          <p14:tracePt t="146870" x="2908300" y="4235450"/>
          <p14:tracePt t="146887" x="2851150" y="4254500"/>
          <p14:tracePt t="146903" x="2787650" y="4279900"/>
          <p14:tracePt t="146920" x="2717800" y="4305300"/>
          <p14:tracePt t="146937" x="2660650" y="4324350"/>
          <p14:tracePt t="146953" x="2584450" y="4343400"/>
          <p14:tracePt t="146970" x="2527300" y="4375150"/>
          <p14:tracePt t="146987" x="2463800" y="4387850"/>
          <p14:tracePt t="147003" x="2425700" y="4406900"/>
          <p14:tracePt t="147020" x="2393950" y="4413250"/>
          <p14:tracePt t="147038" x="2349500" y="4419600"/>
          <p14:tracePt t="147054" x="2330450" y="4432300"/>
          <p14:tracePt t="147070" x="2311400" y="4438650"/>
          <p14:tracePt t="147087" x="2292350" y="4445000"/>
          <p14:tracePt t="147104" x="2266950" y="4445000"/>
          <p14:tracePt t="147120" x="2241550" y="4457700"/>
          <p14:tracePt t="147137" x="2197100" y="4464050"/>
          <p14:tracePt t="147143" x="2171700" y="4464050"/>
          <p14:tracePt t="147154" x="2146300" y="4470400"/>
          <p14:tracePt t="147170" x="2114550" y="4470400"/>
          <p14:tracePt t="147187" x="2095500" y="4476750"/>
          <p14:tracePt t="147204" x="2076450" y="4489450"/>
          <p14:tracePt t="147220" x="2070100" y="4489450"/>
          <p14:tracePt t="147667" x="2120900" y="4489450"/>
          <p14:tracePt t="147675" x="2178050" y="4489450"/>
          <p14:tracePt t="147685" x="2216150" y="4489450"/>
          <p14:tracePt t="147695" x="2368550" y="4489450"/>
          <p14:tracePt t="147711" x="2501900" y="4489450"/>
          <p14:tracePt t="147728" x="2609850" y="4489450"/>
          <p14:tracePt t="147745" x="2711450" y="4508500"/>
          <p14:tracePt t="147761" x="2755900" y="4521200"/>
          <p14:tracePt t="147778" x="2774950" y="4521200"/>
          <p14:tracePt t="147858" x="2781300" y="4521200"/>
          <p14:tracePt t="147875" x="2794000" y="4521200"/>
          <p14:tracePt t="147899" x="2800350" y="4521200"/>
          <p14:tracePt t="147917" x="2806700" y="4521200"/>
          <p14:tracePt t="147923" x="2813050" y="4521200"/>
          <p14:tracePt t="147931" x="2819400" y="4521200"/>
          <p14:tracePt t="147945" x="2838450" y="4521200"/>
          <p14:tracePt t="147961" x="2876550" y="4521200"/>
          <p14:tracePt t="147978" x="2914650" y="4521200"/>
          <p14:tracePt t="147995" x="2959100" y="4521200"/>
          <p14:tracePt t="148012" x="2997200" y="4521200"/>
          <p14:tracePt t="148028" x="3054350" y="4521200"/>
          <p14:tracePt t="148046" x="3105150" y="4521200"/>
          <p14:tracePt t="148064" x="3187700" y="4521200"/>
          <p14:tracePt t="148080" x="3251200" y="4521200"/>
          <p14:tracePt t="148095" x="3321050" y="4521200"/>
          <p14:tracePt t="148112" x="3365500" y="4521200"/>
          <p14:tracePt t="148128" x="3403600" y="4521200"/>
          <p14:tracePt t="148145" x="3448050" y="4521200"/>
          <p14:tracePt t="148161" x="3479800" y="4521200"/>
          <p14:tracePt t="148178" x="3511550" y="4521200"/>
          <p14:tracePt t="148195" x="3536950" y="4521200"/>
          <p14:tracePt t="148212" x="3581400" y="4521200"/>
          <p14:tracePt t="148228" x="3625850" y="4521200"/>
          <p14:tracePt t="148245" x="3663950" y="4521200"/>
          <p14:tracePt t="148263" x="3721100" y="4521200"/>
          <p14:tracePt t="148278" x="3829050" y="4521200"/>
          <p14:tracePt t="148295" x="3924300" y="4521200"/>
          <p14:tracePt t="148312" x="4013200" y="4521200"/>
          <p14:tracePt t="148328" x="4095750" y="4521200"/>
          <p14:tracePt t="148345" x="4171950" y="4521200"/>
          <p14:tracePt t="148362" x="4229100" y="4521200"/>
          <p14:tracePt t="148379" x="4260850" y="4521200"/>
          <p14:tracePt t="148395" x="4279900" y="4521200"/>
          <p14:tracePt t="148412" x="4292600" y="4521200"/>
          <p14:tracePt t="148428" x="4305300" y="4521200"/>
          <p14:tracePt t="148446" x="4318000" y="4521200"/>
          <p14:tracePt t="148462" x="4343400" y="4521200"/>
          <p14:tracePt t="148478" x="4368800" y="4521200"/>
          <p14:tracePt t="148495" x="4381500" y="4521200"/>
          <p14:tracePt t="148512" x="4387850" y="4521200"/>
          <p14:tracePt t="148529" x="4394200" y="4521200"/>
          <p14:tracePt t="148545" x="4406900" y="4521200"/>
          <p14:tracePt t="148562" x="4413250" y="4521200"/>
          <p14:tracePt t="148579" x="4432300" y="4521200"/>
          <p14:tracePt t="148595" x="4457700" y="4521200"/>
          <p14:tracePt t="148612" x="4483100" y="4521200"/>
          <p14:tracePt t="148628" x="4527550" y="4521200"/>
          <p14:tracePt t="148645" x="4591050" y="4521200"/>
          <p14:tracePt t="148651" x="4654550" y="4521200"/>
          <p14:tracePt t="148662" x="4781550" y="4521200"/>
          <p14:tracePt t="148679" x="4927600" y="4521200"/>
          <p14:tracePt t="148696" x="5048250" y="4527550"/>
          <p14:tracePt t="148712" x="5118100" y="4533900"/>
          <p14:tracePt t="148729" x="5156200" y="4533900"/>
          <p14:tracePt t="148745" x="5168900" y="4533900"/>
          <p14:tracePt t="150004" x="5175250" y="4533900"/>
          <p14:tracePt t="150020" x="5181600" y="4533900"/>
          <p14:tracePt t="150052" x="5200650" y="4533900"/>
          <p14:tracePt t="150059" x="5207000" y="4533900"/>
          <p14:tracePt t="150068" x="5226050" y="4533900"/>
          <p14:tracePt t="150080" x="5245100" y="4533900"/>
          <p14:tracePt t="150097" x="5270500" y="4533900"/>
          <p14:tracePt t="150114" x="5308600" y="4533900"/>
          <p14:tracePt t="150130" x="5334000" y="4533900"/>
          <p14:tracePt t="150147" x="5359400" y="4533900"/>
          <p14:tracePt t="150157" x="5365750" y="4533900"/>
          <p14:tracePt t="150164" x="5372100" y="4533900"/>
          <p14:tracePt t="150180" x="5378450" y="4533900"/>
          <p14:tracePt t="150292" x="5384800" y="4533900"/>
          <p14:tracePt t="150308" x="5391150" y="4533900"/>
          <p14:tracePt t="150314" x="5403850" y="4533900"/>
          <p14:tracePt t="150330" x="5429250" y="4533900"/>
          <p14:tracePt t="150347" x="5467350" y="4533900"/>
          <p14:tracePt t="150364" x="5505450" y="4540250"/>
          <p14:tracePt t="150381" x="5568950" y="4559300"/>
          <p14:tracePt t="150397" x="5632450" y="4572000"/>
          <p14:tracePt t="150414" x="5683250" y="4584700"/>
          <p14:tracePt t="150430" x="5721350" y="4591050"/>
          <p14:tracePt t="150447" x="5746750" y="4591050"/>
          <p14:tracePt t="150517" x="5746750" y="4597400"/>
          <p14:tracePt t="150891" x="5746750" y="4603750"/>
          <p14:tracePt t="151404" x="5753100" y="4603750"/>
          <p14:tracePt t="151413" x="5778500" y="4603750"/>
          <p14:tracePt t="151421" x="5803900" y="4603750"/>
          <p14:tracePt t="151429" x="5822950" y="4603750"/>
          <p14:tracePt t="151446" x="5899150" y="4603750"/>
          <p14:tracePt t="151463" x="5962650" y="4603750"/>
          <p14:tracePt t="151482" x="6038850" y="4603750"/>
          <p14:tracePt t="151500" x="6083300" y="4603750"/>
          <p14:tracePt t="151512" x="6108700" y="4603750"/>
          <p14:tracePt t="151529" x="6134100" y="4603750"/>
          <p14:tracePt t="151546" x="6146800" y="4603750"/>
          <p14:tracePt t="151563" x="6165850" y="4591050"/>
          <p14:tracePt t="151579" x="6172200" y="4591050"/>
          <p14:tracePt t="151597" x="6184900" y="4591050"/>
          <p14:tracePt t="151613" x="6197600" y="4578350"/>
          <p14:tracePt t="151629" x="6210300" y="4578350"/>
          <p14:tracePt t="151646" x="6216650" y="4572000"/>
          <p14:tracePt t="151654" x="6223000" y="4565650"/>
          <p14:tracePt t="151662" x="6229350" y="4559300"/>
          <p14:tracePt t="151681" x="6248400" y="4533900"/>
          <p14:tracePt t="151696" x="6248400" y="4521200"/>
          <p14:tracePt t="151712" x="6267450" y="4495800"/>
          <p14:tracePt t="151729" x="6273800" y="4495800"/>
          <p14:tracePt t="151852" x="6273800" y="4489450"/>
          <p14:tracePt t="151859" x="6267450" y="4489450"/>
          <p14:tracePt t="151869" x="6242050" y="4489450"/>
          <p14:tracePt t="151883" x="6210300" y="4489450"/>
          <p14:tracePt t="151896" x="6191250" y="4489450"/>
          <p14:tracePt t="151913" x="6146800" y="4489450"/>
          <p14:tracePt t="151930" x="6102350" y="4495800"/>
          <p14:tracePt t="151946" x="6083300" y="4502150"/>
          <p14:tracePt t="151963" x="6070600" y="4502150"/>
          <p14:tracePt t="151980" x="6051550" y="4502150"/>
          <p14:tracePt t="151996" x="6032500" y="4508500"/>
          <p14:tracePt t="152013" x="6019800" y="4514850"/>
          <p14:tracePt t="152030" x="5994400" y="4521200"/>
          <p14:tracePt t="152046" x="5969000" y="4521200"/>
          <p14:tracePt t="152063" x="5943600" y="4521200"/>
          <p14:tracePt t="152080" x="5911850" y="4527550"/>
          <p14:tracePt t="152096" x="5886450" y="4533900"/>
          <p14:tracePt t="152113" x="5867400" y="4533900"/>
          <p14:tracePt t="152130" x="5848350" y="4533900"/>
          <p14:tracePt t="152146" x="5835650" y="4540250"/>
          <p14:tracePt t="152163" x="5822950" y="4540250"/>
          <p14:tracePt t="152180" x="5810250" y="4546600"/>
          <p14:tracePt t="152196" x="5797550" y="4546600"/>
          <p14:tracePt t="152213" x="5784850" y="4546600"/>
          <p14:tracePt t="152230" x="5759450" y="4552950"/>
          <p14:tracePt t="152247" x="5727700" y="4552950"/>
          <p14:tracePt t="152263" x="5683250" y="4559300"/>
          <p14:tracePt t="152281" x="5562600" y="4559300"/>
          <p14:tracePt t="152296" x="5467350" y="4559300"/>
          <p14:tracePt t="152313" x="5391150" y="4559300"/>
          <p14:tracePt t="152330" x="5327650" y="4559300"/>
          <p14:tracePt t="152346" x="5257800" y="4559300"/>
          <p14:tracePt t="152363" x="5207000" y="4559300"/>
          <p14:tracePt t="152380" x="5175250" y="4559300"/>
          <p14:tracePt t="152397" x="5156200" y="4559300"/>
          <p14:tracePt t="152413" x="5149850" y="4559300"/>
          <p14:tracePt t="152470" x="5143500" y="4559300"/>
          <p14:tracePt t="152477" x="5124450" y="4565650"/>
          <p14:tracePt t="152487" x="5118100" y="4565650"/>
          <p14:tracePt t="152497" x="5080000" y="4565650"/>
          <p14:tracePt t="152514" x="5035550" y="4565650"/>
          <p14:tracePt t="152530" x="4991100" y="4565650"/>
          <p14:tracePt t="152547" x="4927600" y="4565650"/>
          <p14:tracePt t="152564" x="4832350" y="4565650"/>
          <p14:tracePt t="152580" x="4711700" y="4565650"/>
          <p14:tracePt t="152597" x="4552950" y="4565650"/>
          <p14:tracePt t="152614" x="4362450" y="4565650"/>
          <p14:tracePt t="152630" x="4184650" y="4565650"/>
          <p14:tracePt t="152647" x="4051300" y="4565650"/>
          <p14:tracePt t="152659" x="3898900" y="4565650"/>
          <p14:tracePt t="152666" x="3848100" y="4565650"/>
          <p14:tracePt t="152681" x="3708400" y="4565650"/>
          <p14:tracePt t="152697" x="3625850" y="4565650"/>
          <p14:tracePt t="152714" x="3568700" y="4565650"/>
          <p14:tracePt t="152730" x="3479800" y="4565650"/>
          <p14:tracePt t="152747" x="3352800" y="4565650"/>
          <p14:tracePt t="152764" x="3194050" y="4565650"/>
          <p14:tracePt t="152780" x="3067050" y="4565650"/>
          <p14:tracePt t="152797" x="2933700" y="4565650"/>
          <p14:tracePt t="152813" x="2813050" y="4565650"/>
          <p14:tracePt t="152830" x="2717800" y="4565650"/>
          <p14:tracePt t="152847" x="2660650" y="4565650"/>
          <p14:tracePt t="152863" x="2622550" y="4565650"/>
          <p14:tracePt t="152880" x="2616200" y="4565650"/>
          <p14:tracePt t="152897" x="2603500" y="4565650"/>
          <p14:tracePt t="152913" x="2571750" y="4565650"/>
          <p14:tracePt t="152930" x="2520950" y="4565650"/>
          <p14:tracePt t="152947" x="2444750" y="4565650"/>
          <p14:tracePt t="152964" x="2336800" y="4565650"/>
          <p14:tracePt t="152980" x="2273300" y="4565650"/>
          <p14:tracePt t="152997" x="2235200" y="4565650"/>
          <p14:tracePt t="153014" x="2216150" y="4565650"/>
          <p14:tracePt t="153030" x="2209800" y="4565650"/>
          <p14:tracePt t="153094" x="2197100" y="4565650"/>
          <p14:tracePt t="153125" x="2190750" y="4565650"/>
          <p14:tracePt t="153149" x="2184400" y="4559300"/>
          <p14:tracePt t="153165" x="2178050" y="4559300"/>
          <p14:tracePt t="153173" x="2165350" y="4552950"/>
          <p14:tracePt t="153181" x="2159000" y="4552950"/>
          <p14:tracePt t="153198" x="2146300" y="4546600"/>
          <p14:tracePt t="153293" x="2139950" y="4546600"/>
          <p14:tracePt t="153302" x="2139950" y="4540250"/>
          <p14:tracePt t="153317" x="2127250" y="4540250"/>
          <p14:tracePt t="153333" x="2120900" y="4540250"/>
          <p14:tracePt t="153341" x="2095500" y="4533900"/>
          <p14:tracePt t="153349" x="2076450" y="4533900"/>
          <p14:tracePt t="153364" x="2006600" y="4521200"/>
          <p14:tracePt t="153381" x="1930400" y="4508500"/>
          <p14:tracePt t="153398" x="1854200" y="4502150"/>
          <p14:tracePt t="153414" x="1809750" y="4489450"/>
          <p14:tracePt t="153431" x="1797050" y="4483100"/>
          <p14:tracePt t="153447" x="1771650" y="4470400"/>
          <p14:tracePt t="153466" x="1771650" y="4432300"/>
          <p14:tracePt t="153481" x="1765300" y="4406900"/>
          <p14:tracePt t="153498" x="1758950" y="4349750"/>
          <p14:tracePt t="153514" x="1758950" y="4330700"/>
          <p14:tracePt t="153531" x="1758950" y="4298950"/>
          <p14:tracePt t="153548" x="1778000" y="4260850"/>
          <p14:tracePt t="153564" x="1797050" y="4222750"/>
          <p14:tracePt t="153581" x="1816100" y="4197350"/>
          <p14:tracePt t="153598" x="1835150" y="4171950"/>
          <p14:tracePt t="153614" x="1860550" y="4165600"/>
          <p14:tracePt t="153631" x="1911350" y="4140200"/>
          <p14:tracePt t="153648" x="1974850" y="4127500"/>
          <p14:tracePt t="153660" x="2057400" y="4089400"/>
          <p14:tracePt t="153665" x="2095500" y="4070350"/>
          <p14:tracePt t="153681" x="2133600" y="4057650"/>
          <p14:tracePt t="153698" x="2209800" y="4038600"/>
          <p14:tracePt t="153714" x="2254250" y="4032250"/>
          <p14:tracePt t="153731" x="2266950" y="4025900"/>
          <p14:tracePt t="153747" x="2279650" y="4025900"/>
          <p14:tracePt t="153764" x="2298700" y="4025900"/>
          <p14:tracePt t="153781" x="2311400" y="4025900"/>
          <p14:tracePt t="153798" x="2343150" y="4044950"/>
          <p14:tracePt t="153814" x="2368550" y="4083050"/>
          <p14:tracePt t="153831" x="2374900" y="4133850"/>
          <p14:tracePt t="153848" x="2374900" y="4197350"/>
          <p14:tracePt t="153864" x="2374900" y="4254500"/>
          <p14:tracePt t="153881" x="2374900" y="4318000"/>
          <p14:tracePt t="153898" x="2355850" y="4356100"/>
          <p14:tracePt t="153914" x="2330450" y="4394200"/>
          <p14:tracePt t="153931" x="2292350" y="4413250"/>
          <p14:tracePt t="153948" x="2279650" y="4419600"/>
          <p14:tracePt t="153964" x="2222500" y="4445000"/>
          <p14:tracePt t="153981" x="2184400" y="4451350"/>
          <p14:tracePt t="153998" x="2165350" y="4451350"/>
          <p14:tracePt t="154015" x="2127250" y="4470400"/>
          <p14:tracePt t="154031" x="2114550" y="4470400"/>
          <p14:tracePt t="154048" x="2108200" y="4470400"/>
          <p14:tracePt t="154091" x="2101850" y="4470400"/>
          <p14:tracePt t="154275" x="2101850" y="4476750"/>
          <p14:tracePt t="154286" x="2133600" y="4489450"/>
          <p14:tracePt t="154293" x="2209800" y="4508500"/>
          <p14:tracePt t="154302" x="2311400" y="4546600"/>
          <p14:tracePt t="154316" x="2559050" y="4603750"/>
          <p14:tracePt t="154333" x="2908300" y="4660900"/>
          <p14:tracePt t="154350" x="3359150" y="4724400"/>
          <p14:tracePt t="154366" x="3708400" y="4768850"/>
          <p14:tracePt t="154383" x="3975100" y="4806950"/>
          <p14:tracePt t="154400" x="4197350" y="4806950"/>
          <p14:tracePt t="154417" x="4387850" y="4806950"/>
          <p14:tracePt t="154433" x="4629150" y="4806950"/>
          <p14:tracePt t="154450" x="4737100" y="4806950"/>
          <p14:tracePt t="154466" x="4794250" y="4806950"/>
          <p14:tracePt t="154483" x="4851400" y="4800600"/>
          <p14:tracePt t="154500" x="4895850" y="4794250"/>
          <p14:tracePt t="154516" x="4921250" y="4781550"/>
          <p14:tracePt t="154533" x="4959350" y="4775200"/>
          <p14:tracePt t="154550" x="5022850" y="4775200"/>
          <p14:tracePt t="154566" x="5118100" y="4775200"/>
          <p14:tracePt t="154583" x="5251450" y="4775200"/>
          <p14:tracePt t="154600" x="5416550" y="4762500"/>
          <p14:tracePt t="154618" x="5543550" y="4737100"/>
          <p14:tracePt t="154634" x="5740400" y="4699000"/>
          <p14:tracePt t="154650" x="5848350" y="4692650"/>
          <p14:tracePt t="154666" x="5918200" y="4692650"/>
          <p14:tracePt t="154683" x="5949950" y="4686300"/>
          <p14:tracePt t="154780" x="5956300" y="4686300"/>
          <p14:tracePt t="154820" x="5956300" y="4692650"/>
          <p14:tracePt t="154828" x="5956300" y="4699000"/>
          <p14:tracePt t="154844" x="5956300" y="4711700"/>
          <p14:tracePt t="154852" x="5956300" y="4730750"/>
          <p14:tracePt t="154866" x="5937250" y="4749800"/>
          <p14:tracePt t="154883" x="5918200" y="4756150"/>
          <p14:tracePt t="154900" x="5886450" y="4775200"/>
          <p14:tracePt t="154917" x="5861050" y="4781550"/>
          <p14:tracePt t="154933" x="5835650" y="4800600"/>
          <p14:tracePt t="154950" x="5829300" y="4800600"/>
          <p14:tracePt t="155094" x="5835650" y="4800600"/>
          <p14:tracePt t="155102" x="5861050" y="4794250"/>
          <p14:tracePt t="155110" x="5905500" y="4787900"/>
          <p14:tracePt t="155117" x="5975350" y="4768850"/>
          <p14:tracePt t="155133" x="6153150" y="4749800"/>
          <p14:tracePt t="155150" x="6388100" y="4718050"/>
          <p14:tracePt t="155155" x="6546850" y="4660900"/>
          <p14:tracePt t="155167" x="6642100" y="4641850"/>
          <p14:tracePt t="155184" x="6819900" y="4578350"/>
          <p14:tracePt t="155203" x="6921500" y="4559300"/>
          <p14:tracePt t="155219" x="6985000" y="4527550"/>
          <p14:tracePt t="155234" x="6997700" y="4514850"/>
          <p14:tracePt t="155272" x="6997700" y="4508500"/>
          <p14:tracePt t="155284" x="6997700" y="4489450"/>
          <p14:tracePt t="155300" x="6997700" y="4457700"/>
          <p14:tracePt t="155317" x="7023100" y="4387850"/>
          <p14:tracePt t="155334" x="7035800" y="4337050"/>
          <p14:tracePt t="155350" x="7035800" y="4305300"/>
          <p14:tracePt t="155367" x="7035800" y="4279900"/>
          <p14:tracePt t="155384" x="7035800" y="4248150"/>
          <p14:tracePt t="155401" x="7016750" y="4216400"/>
          <p14:tracePt t="155419" x="6927850" y="4152900"/>
          <p14:tracePt t="155434" x="6826250" y="4108450"/>
          <p14:tracePt t="155450" x="6724650" y="4089400"/>
          <p14:tracePt t="155467" x="6616700" y="4070350"/>
          <p14:tracePt t="155484" x="6464300" y="4057650"/>
          <p14:tracePt t="155501" x="6261100" y="4025900"/>
          <p14:tracePt t="155517" x="6070600" y="4019550"/>
          <p14:tracePt t="155534" x="5905500" y="4019550"/>
          <p14:tracePt t="155551" x="5753100" y="4000500"/>
          <p14:tracePt t="155567" x="5619750" y="4000500"/>
          <p14:tracePt t="155584" x="5473700" y="3981450"/>
          <p14:tracePt t="155601" x="5359400" y="3968750"/>
          <p14:tracePt t="155618" x="5257800" y="3968750"/>
          <p14:tracePt t="155634" x="5226050" y="3968750"/>
          <p14:tracePt t="155651" x="5194300" y="3968750"/>
          <p14:tracePt t="155660" x="5168900" y="3968750"/>
          <p14:tracePt t="155667" x="5143500" y="3968750"/>
          <p14:tracePt t="155684" x="5092700" y="3975100"/>
          <p14:tracePt t="155701" x="5003800" y="4000500"/>
          <p14:tracePt t="155717" x="4902200" y="4025900"/>
          <p14:tracePt t="155734" x="4806950" y="4038600"/>
          <p14:tracePt t="155750" x="4711700" y="4064000"/>
          <p14:tracePt t="155767" x="4603750" y="4070350"/>
          <p14:tracePt t="155784" x="4508500" y="4070350"/>
          <p14:tracePt t="155801" x="4425950" y="4070350"/>
          <p14:tracePt t="155818" x="4356100" y="4070350"/>
          <p14:tracePt t="155834" x="4343400" y="4070350"/>
          <p14:tracePt t="155948" x="4362450" y="4070350"/>
          <p14:tracePt t="155957" x="4387850" y="4070350"/>
          <p14:tracePt t="155964" x="4419600" y="4070350"/>
          <p14:tracePt t="155974" x="4457700" y="4070350"/>
          <p14:tracePt t="155984" x="4502150" y="4070350"/>
          <p14:tracePt t="156001" x="4610100" y="4070350"/>
          <p14:tracePt t="156018" x="4794250" y="4070350"/>
          <p14:tracePt t="156034" x="4895850" y="4070350"/>
          <p14:tracePt t="156051" x="5016500" y="4070350"/>
          <p14:tracePt t="156068" x="5130800" y="4070350"/>
          <p14:tracePt t="156084" x="5238750" y="4070350"/>
          <p14:tracePt t="156101" x="5334000" y="4070350"/>
          <p14:tracePt t="156118" x="5403850" y="4070350"/>
          <p14:tracePt t="156134" x="5448300" y="4070350"/>
          <p14:tracePt t="156151" x="5530850" y="4070350"/>
          <p14:tracePt t="156158" x="5562600" y="4070350"/>
          <p14:tracePt t="156168" x="5600700" y="4070350"/>
          <p14:tracePt t="156184" x="5645150" y="4070350"/>
          <p14:tracePt t="156202" x="5734050" y="4070350"/>
          <p14:tracePt t="156218" x="5829300" y="4070350"/>
          <p14:tracePt t="156234" x="5924550" y="4070350"/>
          <p14:tracePt t="156251" x="6026150" y="4070350"/>
          <p14:tracePt t="156268" x="6108700" y="4070350"/>
          <p14:tracePt t="156285" x="6197600" y="4070350"/>
          <p14:tracePt t="156301" x="6273800" y="4070350"/>
          <p14:tracePt t="156318" x="6324600" y="4070350"/>
          <p14:tracePt t="156335" x="6362700" y="4064000"/>
          <p14:tracePt t="156351" x="6388100" y="4064000"/>
          <p14:tracePt t="156368" x="6419850" y="4064000"/>
          <p14:tracePt t="156385" x="6457950" y="4064000"/>
          <p14:tracePt t="156402" x="6483350" y="4070350"/>
          <p14:tracePt t="156419" x="6540500" y="4076700"/>
          <p14:tracePt t="156435" x="6584950" y="4089400"/>
          <p14:tracePt t="156451" x="6623050" y="4089400"/>
          <p14:tracePt t="156468" x="6673850" y="4089400"/>
          <p14:tracePt t="156485" x="6724650" y="4089400"/>
          <p14:tracePt t="156501" x="6769100" y="4089400"/>
          <p14:tracePt t="156518" x="6813550" y="4089400"/>
          <p14:tracePt t="156535" x="6832600" y="4089400"/>
          <p14:tracePt t="156552" x="6845300" y="4089400"/>
          <p14:tracePt t="156590" x="6845300" y="4095750"/>
          <p14:tracePt t="156603" x="6845300" y="4108450"/>
          <p14:tracePt t="156618" x="6826250" y="4165600"/>
          <p14:tracePt t="156635" x="6762750" y="4229100"/>
          <p14:tracePt t="156652" x="6654800" y="4305300"/>
          <p14:tracePt t="156668" x="6521450" y="4381500"/>
          <p14:tracePt t="156685" x="6407150" y="4438650"/>
          <p14:tracePt t="156702" x="6305550" y="4495800"/>
          <p14:tracePt t="156719" x="6242050" y="4527550"/>
          <p14:tracePt t="156735" x="6184900" y="4552950"/>
          <p14:tracePt t="156751" x="6140450" y="4572000"/>
          <p14:tracePt t="156768" x="6102350" y="4603750"/>
          <p14:tracePt t="156785" x="6070600" y="4622800"/>
          <p14:tracePt t="156802" x="6045200" y="4648200"/>
          <p14:tracePt t="156879" x="6038850" y="4654550"/>
          <p14:tracePt t="156911" x="6032500" y="4660900"/>
          <p14:tracePt t="156928" x="6026150" y="4660900"/>
          <p14:tracePt t="156934" x="6019800" y="4667250"/>
          <p14:tracePt t="156942" x="6013450" y="4673600"/>
          <p14:tracePt t="156951" x="6007100" y="4673600"/>
          <p14:tracePt t="156968" x="6000750" y="4679950"/>
          <p14:tracePt t="156985" x="5988050" y="4692650"/>
          <p14:tracePt t="157002" x="5969000" y="4705350"/>
          <p14:tracePt t="157018" x="5949950" y="4724400"/>
          <p14:tracePt t="157035" x="5937250" y="4762500"/>
          <p14:tracePt t="157052" x="5930900" y="4794250"/>
          <p14:tracePt t="157068" x="5918200" y="4838700"/>
          <p14:tracePt t="157085" x="5918200" y="4870450"/>
          <p14:tracePt t="157102" x="5918200" y="4889500"/>
          <p14:tracePt t="157119" x="5918200" y="4895850"/>
          <p14:tracePt t="157239" x="5905500" y="4902200"/>
          <p14:tracePt t="157247" x="5873750" y="4902200"/>
          <p14:tracePt t="157256" x="5842000" y="4902200"/>
          <p14:tracePt t="157271" x="5759450" y="4889500"/>
          <p14:tracePt t="157286" x="5695950" y="4870450"/>
          <p14:tracePt t="157302" x="5632450" y="4864100"/>
          <p14:tracePt t="157319" x="5594350" y="4851400"/>
          <p14:tracePt t="157336" x="5543550" y="4838700"/>
          <p14:tracePt t="157352" x="5492750" y="4819650"/>
          <p14:tracePt t="157369" x="5467350" y="4819650"/>
          <p14:tracePt t="157386" x="5441950" y="4813300"/>
          <p14:tracePt t="157403" x="5384800" y="4794250"/>
          <p14:tracePt t="157419" x="5365750" y="4787900"/>
          <p14:tracePt t="157435" x="5346700" y="4781550"/>
          <p14:tracePt t="157452" x="5340350" y="4781550"/>
          <p14:tracePt t="157750" x="5334000" y="4775200"/>
          <p14:tracePt t="158095" x="5334000" y="4794250"/>
          <p14:tracePt t="158104" x="5334000" y="4826000"/>
          <p14:tracePt t="158112" x="5334000" y="4851400"/>
          <p14:tracePt t="158119" x="5334000" y="4870450"/>
          <p14:tracePt t="158136" x="5334000" y="4927600"/>
          <p14:tracePt t="158153" x="5327650" y="4984750"/>
          <p14:tracePt t="158164" x="5314950" y="5035550"/>
          <p14:tracePt t="158169" x="5308600" y="5048250"/>
          <p14:tracePt t="158186" x="5289550" y="5099050"/>
          <p14:tracePt t="158203" x="5270500" y="5130800"/>
          <p14:tracePt t="158219" x="5264150" y="5143500"/>
          <p14:tracePt t="158236" x="5264150" y="5156200"/>
          <p14:tracePt t="158253" x="5264150" y="5162550"/>
          <p14:tracePt t="158270" x="5257800" y="5175250"/>
          <p14:tracePt t="158286" x="5251450" y="5194300"/>
          <p14:tracePt t="158303" x="5238750" y="5213350"/>
          <p14:tracePt t="158319" x="5226050" y="5251450"/>
          <p14:tracePt t="158336" x="5200650" y="5283200"/>
          <p14:tracePt t="158353" x="5181600" y="5308600"/>
          <p14:tracePt t="158370" x="5162550" y="5334000"/>
          <p14:tracePt t="158387" x="5118100" y="5378450"/>
          <p14:tracePt t="158403" x="5073650" y="5410200"/>
          <p14:tracePt t="158420" x="5060950" y="5422900"/>
          <p14:tracePt t="158436" x="5041900" y="5429250"/>
          <p14:tracePt t="158453" x="5035550" y="5435600"/>
          <p14:tracePt t="158470" x="5035550" y="5441950"/>
          <p14:tracePt t="158507" x="5029200" y="5441950"/>
          <p14:tracePt t="158520" x="5003800" y="5441950"/>
          <p14:tracePt t="158537" x="4984750" y="5441950"/>
          <p14:tracePt t="158553" x="4940300" y="5441950"/>
          <p14:tracePt t="158570" x="4908550" y="5441950"/>
          <p14:tracePt t="158587" x="4876800" y="5441950"/>
          <p14:tracePt t="158604" x="4800600" y="5441950"/>
          <p14:tracePt t="158620" x="4775200" y="5441950"/>
          <p14:tracePt t="158637" x="4768850" y="5441950"/>
          <p14:tracePt t="158712" x="4762500" y="5441950"/>
          <p14:tracePt t="158721" x="4749800" y="5441950"/>
          <p14:tracePt t="158729" x="4743450" y="5441950"/>
          <p14:tracePt t="158737" x="4724400" y="5441950"/>
          <p14:tracePt t="158753" x="4692650" y="5441950"/>
          <p14:tracePt t="158770" x="4654550" y="5441950"/>
          <p14:tracePt t="158786" x="4635500" y="5435600"/>
          <p14:tracePt t="158803" x="4629150" y="5435600"/>
          <p14:tracePt t="158820" x="4622800" y="5429250"/>
          <p14:tracePt t="158894" x="4616450" y="5429250"/>
          <p14:tracePt t="158902" x="4616450" y="5422900"/>
          <p14:tracePt t="159544" x="4610100" y="5416550"/>
          <p14:tracePt t="159561" x="4597400" y="5416550"/>
          <p14:tracePt t="159568" x="4559300" y="5416550"/>
          <p14:tracePt t="159578" x="4521200" y="5416550"/>
          <p14:tracePt t="159586" x="4464050" y="5416550"/>
          <p14:tracePt t="159603" x="4318000" y="5416550"/>
          <p14:tracePt t="159621" x="4171950" y="5416550"/>
          <p14:tracePt t="159636" x="3924300" y="5416550"/>
          <p14:tracePt t="159652" x="3759200" y="5416550"/>
          <p14:tracePt t="159663" x="3644900" y="5416550"/>
          <p14:tracePt t="159670" x="3536950" y="5416550"/>
          <p14:tracePt t="159686" x="3327400" y="5416550"/>
          <p14:tracePt t="159703" x="3162300" y="5416550"/>
          <p14:tracePt t="159719" x="3048000" y="5429250"/>
          <p14:tracePt t="159736" x="3016250" y="5429250"/>
          <p14:tracePt t="160024" x="3009900" y="5429250"/>
          <p14:tracePt t="160032" x="2997200" y="5429250"/>
          <p14:tracePt t="160041" x="2984500" y="5429250"/>
          <p14:tracePt t="160049" x="2952750" y="5429250"/>
          <p14:tracePt t="160065" x="2895600" y="5429250"/>
          <p14:tracePt t="160082" x="2870200" y="5422900"/>
          <p14:tracePt t="160098" x="2838450" y="5416550"/>
          <p14:tracePt t="160115" x="2825750" y="5416550"/>
          <p14:tracePt t="160288" x="2819400" y="5416550"/>
          <p14:tracePt t="160560" x="2800350" y="5416550"/>
          <p14:tracePt t="160577" x="2787650" y="5416550"/>
          <p14:tracePt t="160584" x="2768600" y="5422900"/>
          <p14:tracePt t="160593" x="2762250" y="5422900"/>
          <p14:tracePt t="160602" x="2743200" y="5422900"/>
          <p14:tracePt t="160618" x="2724150" y="5422900"/>
          <p14:tracePt t="160635" x="2717800" y="5422900"/>
          <p14:tracePt t="161009" x="2743200" y="5422900"/>
          <p14:tracePt t="161017" x="2794000" y="5422900"/>
          <p14:tracePt t="161028" x="2876550" y="5422900"/>
          <p14:tracePt t="161034" x="2940050" y="5422900"/>
          <p14:tracePt t="161051" x="3092450" y="5422900"/>
          <p14:tracePt t="161067" x="3194050" y="5422900"/>
          <p14:tracePt t="161084" x="3314700" y="5422900"/>
          <p14:tracePt t="161100" x="3327400" y="5422900"/>
          <p14:tracePt t="161207" x="3340100" y="5422900"/>
          <p14:tracePt t="161248" x="3352800" y="5422900"/>
          <p14:tracePt t="161265" x="3371850" y="5422900"/>
          <p14:tracePt t="161278" x="3435350" y="5422900"/>
          <p14:tracePt t="161284" x="3460750" y="5422900"/>
          <p14:tracePt t="161301" x="3492500" y="5422900"/>
          <p14:tracePt t="161317" x="3511550" y="5422900"/>
          <p14:tracePt t="161334" x="3517900" y="5422900"/>
          <p14:tracePt t="162145" x="3498850" y="5422900"/>
          <p14:tracePt t="162155" x="3467100" y="5422900"/>
          <p14:tracePt t="162160" x="3422650" y="5422900"/>
          <p14:tracePt t="162169" x="3371850" y="5422900"/>
          <p14:tracePt t="162186" x="3251200" y="5422900"/>
          <p14:tracePt t="162203" x="3143250" y="5422900"/>
          <p14:tracePt t="162219" x="3048000" y="5410200"/>
          <p14:tracePt t="162236" x="2978150" y="5403850"/>
          <p14:tracePt t="162253" x="2952750" y="5403850"/>
          <p14:tracePt t="162441" x="2940050" y="5397500"/>
          <p14:tracePt t="162506" x="2940050" y="5391150"/>
          <p14:tracePt t="162531" x="2940050" y="5384800"/>
          <p14:tracePt t="162554" x="2940050" y="5378450"/>
          <p14:tracePt t="162585" x="2940050" y="5372100"/>
          <p14:tracePt t="162602" x="2940050" y="5359400"/>
          <p14:tracePt t="162617" x="2946400" y="5359400"/>
          <p14:tracePt t="162641" x="2946400" y="5353050"/>
          <p14:tracePt t="163554" x="2946400" y="5346700"/>
          <p14:tracePt t="166394" x="2952750" y="5346700"/>
          <p14:tracePt t="166402" x="2971800" y="5346700"/>
          <p14:tracePt t="166418" x="2984500" y="5340350"/>
          <p14:tracePt t="166427" x="2990850" y="5340350"/>
          <p14:tracePt t="166436" x="2997200" y="5334000"/>
          <p14:tracePt t="166491" x="3003550" y="5334000"/>
          <p14:tracePt t="166563" x="3009900" y="5334000"/>
          <p14:tracePt t="166588" x="3016250" y="5327650"/>
          <p14:tracePt t="166668" x="3022600" y="5327650"/>
          <p14:tracePt t="166865" x="3022600" y="5321300"/>
          <p14:tracePt t="166882" x="3035300" y="5321300"/>
          <p14:tracePt t="166898" x="3048000" y="5314950"/>
          <p14:tracePt t="166916" x="3060700" y="5314950"/>
          <p14:tracePt t="166922" x="3079750" y="5314950"/>
          <p14:tracePt t="166932" x="3098800" y="5314950"/>
          <p14:tracePt t="166947" x="3117850" y="5314950"/>
          <p14:tracePt t="166956" x="3124200" y="5314950"/>
          <p14:tracePt t="166973" x="3143250" y="5314950"/>
          <p14:tracePt t="166989" x="3149600" y="5314950"/>
          <p14:tracePt t="167007" x="3162300" y="5314950"/>
          <p14:tracePt t="167024" x="3187700" y="5314950"/>
          <p14:tracePt t="167040" x="3213100" y="5308600"/>
          <p14:tracePt t="167056" x="3244850" y="5295900"/>
          <p14:tracePt t="167073" x="3276600" y="5295900"/>
          <p14:tracePt t="167090" x="3314700" y="5289550"/>
          <p14:tracePt t="167106" x="3340100" y="5283200"/>
          <p14:tracePt t="167123" x="3365500" y="5283200"/>
          <p14:tracePt t="167140" x="3390900" y="5283200"/>
          <p14:tracePt t="167156" x="3409950" y="5283200"/>
          <p14:tracePt t="167186" x="3416300" y="5283200"/>
          <p14:tracePt t="168244" x="3422650" y="5283200"/>
          <p14:tracePt t="168340" x="3422650" y="5289550"/>
          <p14:tracePt t="168378" x="3422650" y="5295900"/>
          <p14:tracePt t="168410" x="3416300" y="5302250"/>
          <p14:tracePt t="168426" x="3416300" y="5308600"/>
          <p14:tracePt t="168442" x="3416300" y="5314950"/>
          <p14:tracePt t="168450" x="3416300" y="5327650"/>
          <p14:tracePt t="168459" x="3416300" y="5334000"/>
          <p14:tracePt t="168469" x="3409950" y="5340350"/>
          <p14:tracePt t="168486" x="3409950" y="5359400"/>
          <p14:tracePt t="168503" x="3409950" y="5365750"/>
          <p14:tracePt t="168520" x="3403600" y="5378450"/>
          <p14:tracePt t="168536" x="3403600" y="5384800"/>
          <p14:tracePt t="168553" x="3397250" y="5384800"/>
          <p14:tracePt t="170939" x="3409950" y="5384800"/>
          <p14:tracePt t="171059" x="3416300" y="5378450"/>
          <p14:tracePt t="171276" x="3422650" y="5378450"/>
          <p14:tracePt t="171595" x="3435350" y="5378450"/>
          <p14:tracePt t="171603" x="3467100" y="5378450"/>
          <p14:tracePt t="171610" x="3492500" y="5378450"/>
          <p14:tracePt t="171620" x="3511550" y="5378450"/>
          <p14:tracePt t="171635" x="3549650" y="5378450"/>
          <p14:tracePt t="171652" x="3613150" y="5378450"/>
          <p14:tracePt t="171659" x="3657600" y="5391150"/>
          <p14:tracePt t="171669" x="3695700" y="5391150"/>
          <p14:tracePt t="171685" x="3759200" y="5397500"/>
          <p14:tracePt t="171702" x="3835400" y="5397500"/>
          <p14:tracePt t="171719" x="3930650" y="5397500"/>
          <p14:tracePt t="171736" x="4013200" y="5403850"/>
          <p14:tracePt t="171752" x="4083050" y="5403850"/>
          <p14:tracePt t="171769" x="4222750" y="5403850"/>
          <p14:tracePt t="171786" x="4311650" y="5403850"/>
          <p14:tracePt t="171802" x="4375150" y="5403850"/>
          <p14:tracePt t="171819" x="4406900" y="5403850"/>
          <p14:tracePt t="171836" x="4425950" y="5403850"/>
          <p14:tracePt t="171852" x="4445000" y="5403850"/>
          <p14:tracePt t="171869" x="4457700" y="5410200"/>
          <p14:tracePt t="171886" x="4464050" y="5410200"/>
          <p14:tracePt t="171902" x="4476750" y="5410200"/>
          <p14:tracePt t="171919" x="4502150" y="5410200"/>
          <p14:tracePt t="171936" x="4521200" y="5410200"/>
          <p14:tracePt t="171954" x="4546600" y="5410200"/>
          <p14:tracePt t="171969" x="4578350" y="5410200"/>
          <p14:tracePt t="171986" x="4610100" y="5410200"/>
          <p14:tracePt t="172002" x="4629150" y="5410200"/>
          <p14:tracePt t="172019" x="4641850" y="5410200"/>
          <p14:tracePt t="172036" x="4654550" y="5410200"/>
          <p14:tracePt t="172132" x="4660900" y="5403850"/>
          <p14:tracePt t="172429" x="4660900" y="5397500"/>
          <p14:tracePt t="172454" x="4654550" y="5397500"/>
          <p14:tracePt t="172572" x="4673600" y="5391150"/>
          <p14:tracePt t="172580" x="4705350" y="5391150"/>
          <p14:tracePt t="172587" x="4737100" y="5384800"/>
          <p14:tracePt t="172604" x="4806950" y="5378450"/>
          <p14:tracePt t="172620" x="4857750" y="5365750"/>
          <p14:tracePt t="172637" x="4914900" y="5359400"/>
          <p14:tracePt t="172654" x="4991100" y="5353050"/>
          <p14:tracePt t="172660" x="5016500" y="5353050"/>
          <p14:tracePt t="172670" x="5048250" y="5353050"/>
          <p14:tracePt t="172687" x="5105400" y="5346700"/>
          <p14:tracePt t="172704" x="5149850" y="5334000"/>
          <p14:tracePt t="172720" x="5162550" y="5327650"/>
          <p14:tracePt t="172965" x="5168900" y="5327650"/>
          <p14:tracePt t="172973" x="5194300" y="5327650"/>
          <p14:tracePt t="172982" x="5219700" y="5327650"/>
          <p14:tracePt t="172990" x="5270500" y="5327650"/>
          <p14:tracePt t="173007" x="5416550" y="5295900"/>
          <p14:tracePt t="173023" x="5613400" y="5270500"/>
          <p14:tracePt t="173040" x="5816600" y="5232400"/>
          <p14:tracePt t="173056" x="5975350" y="5207000"/>
          <p14:tracePt t="173073" x="6089650" y="5207000"/>
          <p14:tracePt t="173090" x="6140450" y="5207000"/>
          <p14:tracePt t="173107" x="6191250" y="5200650"/>
          <p14:tracePt t="173739" x="6178550" y="5200650"/>
          <p14:tracePt t="173779" x="6172200" y="5200650"/>
          <p14:tracePt t="173803" x="6165850" y="5200650"/>
          <p14:tracePt t="173830" x="6159500" y="5200650"/>
          <p14:tracePt t="173846" x="6153150" y="5200650"/>
          <p14:tracePt t="173867" x="6146800" y="5200650"/>
          <p14:tracePt t="173934" x="6140450" y="5200650"/>
          <p14:tracePt t="173965" x="6127750" y="5200650"/>
          <p14:tracePt t="173997" x="6121400" y="5200650"/>
          <p14:tracePt t="174003" x="6115050" y="5200650"/>
          <p14:tracePt t="174015" x="6108700" y="5200650"/>
          <p14:tracePt t="174024" x="6102350" y="5200650"/>
          <p14:tracePt t="174041" x="6096000" y="5200650"/>
          <p14:tracePt t="174086" x="6083300" y="5200650"/>
          <p14:tracePt t="174262" x="6076950" y="5200650"/>
          <p14:tracePt t="174389" x="6070600" y="5200650"/>
          <p14:tracePt t="174404" x="6064250" y="5200650"/>
          <p14:tracePt t="174415" x="6057900" y="5200650"/>
          <p14:tracePt t="174528" x="6051550" y="5200650"/>
          <p14:tracePt t="175247" x="6045200" y="5200650"/>
          <p14:tracePt t="175255" x="6019800" y="5200650"/>
          <p14:tracePt t="175264" x="5969000" y="5200650"/>
          <p14:tracePt t="175272" x="5905500" y="5200650"/>
          <p14:tracePt t="175288" x="5740400" y="5213350"/>
          <p14:tracePt t="175305" x="5619750" y="5257800"/>
          <p14:tracePt t="175321" x="5518150" y="5283200"/>
          <p14:tracePt t="175340" x="5397500" y="5302250"/>
          <p14:tracePt t="175355" x="5143500" y="5308600"/>
          <p14:tracePt t="175371" x="4946650" y="5308600"/>
          <p14:tracePt t="175388" x="4686300" y="5308600"/>
          <p14:tracePt t="175405" x="4464050" y="5321300"/>
          <p14:tracePt t="175422" x="4241800" y="5353050"/>
          <p14:tracePt t="175438" x="4057650" y="5378450"/>
          <p14:tracePt t="175455" x="3905250" y="5397500"/>
          <p14:tracePt t="175472" x="3816350" y="5422900"/>
          <p14:tracePt t="175488" x="3740150" y="5429250"/>
          <p14:tracePt t="175505" x="3695700" y="5435600"/>
          <p14:tracePt t="175522" x="3657600" y="5454650"/>
          <p14:tracePt t="175539" x="3600450" y="5454650"/>
          <p14:tracePt t="175555" x="3543300" y="5461000"/>
          <p14:tracePt t="175572" x="3467100" y="5461000"/>
          <p14:tracePt t="175588" x="3384550" y="5461000"/>
          <p14:tracePt t="175605" x="3314700" y="5461000"/>
          <p14:tracePt t="175622" x="3270250" y="5467350"/>
          <p14:tracePt t="175638" x="3213100" y="5480050"/>
          <p14:tracePt t="175655" x="3175000" y="5486400"/>
          <p14:tracePt t="175663" x="3168650" y="5486400"/>
          <p14:tracePt t="175672" x="3149600" y="5486400"/>
          <p14:tracePt t="175688" x="3136900" y="5486400"/>
          <p14:tracePt t="175705" x="3117850" y="5492750"/>
          <p14:tracePt t="175722" x="3092450" y="5492750"/>
          <p14:tracePt t="175739" x="3067050" y="5492750"/>
          <p14:tracePt t="175755" x="3041650" y="5505450"/>
          <p14:tracePt t="175772" x="3022600" y="5511800"/>
          <p14:tracePt t="175805" x="3016250" y="5511800"/>
          <p14:tracePt t="175829" x="3003550" y="5511800"/>
          <p14:tracePt t="175846" x="2997200" y="5511800"/>
          <p14:tracePt t="175855" x="2978150" y="5511800"/>
          <p14:tracePt t="175872" x="2940050" y="5511800"/>
          <p14:tracePt t="175889" x="2870200" y="5511800"/>
          <p14:tracePt t="175906" x="2806700" y="5511800"/>
          <p14:tracePt t="175924" x="2679700" y="5518150"/>
          <p14:tracePt t="175941" x="2641600" y="5518150"/>
          <p14:tracePt t="175955" x="2609850" y="5518150"/>
          <p14:tracePt t="175972" x="2584450" y="5524500"/>
          <p14:tracePt t="175989" x="2565400" y="5524500"/>
          <p14:tracePt t="176005" x="2559050" y="5524500"/>
          <p14:tracePt t="176022" x="2552700" y="5524500"/>
          <p14:tracePt t="176039" x="2546350" y="5524500"/>
          <p14:tracePt t="176056" x="2533650" y="5524500"/>
          <p14:tracePt t="176089" x="2508250" y="5524500"/>
          <p14:tracePt t="176106" x="2457450" y="5524500"/>
          <p14:tracePt t="176122" x="2432050" y="5524500"/>
          <p14:tracePt t="176139" x="2413000" y="5524500"/>
          <p14:tracePt t="176157" x="2393950" y="5530850"/>
          <p14:tracePt t="176399" x="2387600" y="5530850"/>
          <p14:tracePt t="177104" x="2393950" y="5530850"/>
          <p14:tracePt t="177112" x="2400300" y="5530850"/>
          <p14:tracePt t="177137" x="2406650" y="5530850"/>
          <p14:tracePt t="177144" x="2419350" y="5530850"/>
          <p14:tracePt t="177154" x="2419350" y="5524500"/>
          <p14:tracePt t="177162" x="2425700" y="5524500"/>
          <p14:tracePt t="177179" x="2438400" y="5518150"/>
          <p14:tracePt t="177198" x="2451100" y="5511800"/>
          <p14:tracePt t="177213" x="2457450" y="5511800"/>
          <p14:tracePt t="177229" x="2463800" y="5505450"/>
          <p14:tracePt t="177246" x="2476500" y="5499100"/>
          <p14:tracePt t="177282" x="2495550" y="5499100"/>
          <p14:tracePt t="177295" x="2501900" y="5486400"/>
          <p14:tracePt t="177312" x="2514600" y="5486400"/>
          <p14:tracePt t="177329" x="2520950" y="5480050"/>
          <p14:tracePt t="177346" x="2540000" y="5480050"/>
          <p14:tracePt t="177432" x="2546350" y="5473700"/>
          <p14:tracePt t="177448" x="2552700" y="5467350"/>
          <p14:tracePt t="177495" x="2552700" y="5461000"/>
          <p14:tracePt t="177519" x="2559050" y="5461000"/>
          <p14:tracePt t="177551" x="2565400" y="5461000"/>
          <p14:tracePt t="177591" x="2571750" y="5461000"/>
          <p14:tracePt t="177718" x="2584450" y="5461000"/>
          <p14:tracePt t="177737" x="2584450" y="5454650"/>
          <p14:tracePt t="177992" x="2590800" y="5454650"/>
          <p14:tracePt t="178000" x="2597150" y="5448300"/>
          <p14:tracePt t="178162" x="2603500" y="5448300"/>
          <p14:tracePt t="178424" x="2609850" y="5441950"/>
          <p14:tracePt t="178955" x="2616200" y="5441950"/>
          <p14:tracePt t="181015" x="2616200" y="5435600"/>
          <p14:tracePt t="182581" x="2628900" y="5435600"/>
          <p14:tracePt t="182832" x="2635250" y="5435600"/>
          <p14:tracePt t="183777" x="2622550" y="5422900"/>
          <p14:tracePt t="183786" x="2597150" y="5422900"/>
          <p14:tracePt t="183795" x="2565400" y="5416550"/>
          <p14:tracePt t="183812" x="2508250" y="5416550"/>
          <p14:tracePt t="183829" x="2476500" y="5416550"/>
          <p14:tracePt t="183846" x="2425700" y="5416550"/>
          <p14:tracePt t="183863" x="2387600" y="5416550"/>
          <p14:tracePt t="183879" x="2362200" y="5416550"/>
          <p14:tracePt t="183896" x="2343150" y="5416550"/>
          <p14:tracePt t="183912" x="2324100" y="5416550"/>
          <p14:tracePt t="183929" x="2298700" y="5416550"/>
          <p14:tracePt t="183946" x="2286000" y="5416550"/>
          <p14:tracePt t="183979" x="2254250" y="5416550"/>
          <p14:tracePt t="183997" x="2228850" y="5416550"/>
          <p14:tracePt t="184012" x="2184400" y="5416550"/>
          <p14:tracePt t="184029" x="2139950" y="5416550"/>
          <p14:tracePt t="184048" x="2095500" y="5416550"/>
          <p14:tracePt t="184063" x="2082800" y="5416550"/>
          <p14:tracePt t="184079" x="2057400" y="5416550"/>
          <p14:tracePt t="184096" x="2051050" y="5416550"/>
          <p14:tracePt t="184113" x="2025650" y="5416550"/>
          <p14:tracePt t="184129" x="2000250" y="5416550"/>
          <p14:tracePt t="184146" x="1968500" y="5416550"/>
          <p14:tracePt t="184163" x="1924050" y="5416550"/>
          <p14:tracePt t="184170" x="1917700" y="5416550"/>
          <p14:tracePt t="184179" x="1898650" y="5416550"/>
          <p14:tracePt t="184196" x="1873250" y="5416550"/>
          <p14:tracePt t="184213" x="1835150" y="5410200"/>
          <p14:tracePt t="184229" x="1816100" y="5403850"/>
          <p14:tracePt t="184246" x="1809750" y="5403850"/>
          <p14:tracePt t="184389" x="1803400" y="5403850"/>
          <p14:tracePt t="184395" x="1784350" y="5403850"/>
          <p14:tracePt t="184404" x="1771650" y="5397500"/>
          <p14:tracePt t="184413" x="1752600" y="5391150"/>
          <p14:tracePt t="184430" x="1682750" y="5378450"/>
          <p14:tracePt t="184450" x="1568450" y="5321300"/>
          <p14:tracePt t="184463" x="1517650" y="5295900"/>
          <p14:tracePt t="184480" x="1422400" y="5226050"/>
          <p14:tracePt t="184496" x="1384300" y="5130800"/>
          <p14:tracePt t="184513" x="1384300" y="5041900"/>
          <p14:tracePt t="184530" x="1384300" y="4946650"/>
          <p14:tracePt t="184547" x="1384300" y="4908550"/>
          <p14:tracePt t="184563" x="1397000" y="4864100"/>
          <p14:tracePt t="184580" x="1422400" y="4845050"/>
          <p14:tracePt t="184596" x="1435100" y="4819650"/>
          <p14:tracePt t="184613" x="1454150" y="4806950"/>
          <p14:tracePt t="184630" x="1504950" y="4794250"/>
          <p14:tracePt t="184649" x="1593850" y="4768850"/>
          <p14:tracePt t="184663" x="1606550" y="4762500"/>
          <p14:tracePt t="184669" x="1631950" y="4756150"/>
          <p14:tracePt t="184680" x="1670050" y="4743450"/>
          <p14:tracePt t="184696" x="1682750" y="4743450"/>
          <p14:tracePt t="184713" x="1689100" y="4737100"/>
          <p14:tracePt t="184730" x="1708150" y="4737100"/>
          <p14:tracePt t="184747" x="1752600" y="4749800"/>
          <p14:tracePt t="184763" x="1816100" y="4800600"/>
          <p14:tracePt t="184780" x="1873250" y="4857750"/>
          <p14:tracePt t="184796" x="1955800" y="4933950"/>
          <p14:tracePt t="184813" x="2012950" y="5010150"/>
          <p14:tracePt t="184832" x="2051050" y="5067300"/>
          <p14:tracePt t="184848" x="2057400" y="5130800"/>
          <p14:tracePt t="184864" x="2057400" y="5156200"/>
          <p14:tracePt t="184880" x="2057400" y="5194300"/>
          <p14:tracePt t="184897" x="2057400" y="5226050"/>
          <p14:tracePt t="184913" x="2038350" y="5257800"/>
          <p14:tracePt t="184930" x="1993900" y="5308600"/>
          <p14:tracePt t="184947" x="1949450" y="5340350"/>
          <p14:tracePt t="184963" x="1905000" y="5372100"/>
          <p14:tracePt t="184980" x="1854200" y="5410200"/>
          <p14:tracePt t="184997" x="1828800" y="5416550"/>
          <p14:tracePt t="185013" x="1822450" y="5422900"/>
          <p14:tracePt t="185030" x="1816100" y="5429250"/>
          <p14:tracePt t="185047" x="1816100" y="5435600"/>
          <p14:tracePt t="185163" x="1809750" y="5435600"/>
          <p14:tracePt t="185705" x="1816100" y="5435600"/>
          <p14:tracePt t="185714" x="1847850" y="5435600"/>
          <p14:tracePt t="185721" x="1892300" y="5441950"/>
          <p14:tracePt t="185730" x="1968500" y="5461000"/>
          <p14:tracePt t="185744" x="2108200" y="5480050"/>
          <p14:tracePt t="185760" x="2279650" y="5505450"/>
          <p14:tracePt t="185777" x="2438400" y="5518150"/>
          <p14:tracePt t="185794" x="2590800" y="5556250"/>
          <p14:tracePt t="185811" x="2698750" y="5562600"/>
          <p14:tracePt t="185827" x="2813050" y="5594350"/>
          <p14:tracePt t="185844" x="2882900" y="5607050"/>
          <p14:tracePt t="185861" x="2946400" y="5619750"/>
          <p14:tracePt t="185877" x="2997200" y="5626100"/>
          <p14:tracePt t="185894" x="3067050" y="5632450"/>
          <p14:tracePt t="185911" x="3124200" y="5657850"/>
          <p14:tracePt t="185927" x="3206750" y="5664200"/>
          <p14:tracePt t="185944" x="3340100" y="5676900"/>
          <p14:tracePt t="185961" x="3448050" y="5702300"/>
          <p14:tracePt t="185977" x="3581400" y="5721350"/>
          <p14:tracePt t="185994" x="3727450" y="5734050"/>
          <p14:tracePt t="186011" x="3898900" y="5734050"/>
          <p14:tracePt t="186027" x="4121150" y="5734050"/>
          <p14:tracePt t="186044" x="4362450" y="5734050"/>
          <p14:tracePt t="186061" x="4584700" y="5734050"/>
          <p14:tracePt t="186078" x="4838700" y="5734050"/>
          <p14:tracePt t="186094" x="5054600" y="5734050"/>
          <p14:tracePt t="186111" x="5232400" y="5734050"/>
          <p14:tracePt t="186128" x="5454650" y="5734050"/>
          <p14:tracePt t="186144" x="5588000" y="5734050"/>
          <p14:tracePt t="186161" x="5689600" y="5734050"/>
          <p14:tracePt t="186178" x="5816600" y="5734050"/>
          <p14:tracePt t="186194" x="5943600" y="5734050"/>
          <p14:tracePt t="186211" x="6070600" y="5734050"/>
          <p14:tracePt t="186228" x="6203950" y="5734050"/>
          <p14:tracePt t="186245" x="6375400" y="5734050"/>
          <p14:tracePt t="186261" x="6546850" y="5727700"/>
          <p14:tracePt t="186282" x="6718300" y="5702300"/>
          <p14:tracePt t="186298" x="6883400" y="5676900"/>
          <p14:tracePt t="186312" x="6978650" y="5664200"/>
          <p14:tracePt t="186328" x="7054850" y="5651500"/>
          <p14:tracePt t="186344" x="7175500" y="5651500"/>
          <p14:tracePt t="186361" x="7315200" y="5645150"/>
          <p14:tracePt t="186378" x="7442200" y="5619750"/>
          <p14:tracePt t="186394" x="7607300" y="5581650"/>
          <p14:tracePt t="186411" x="7734300" y="5556250"/>
          <p14:tracePt t="186428" x="7848600" y="5530850"/>
          <p14:tracePt t="186444" x="7943850" y="5511800"/>
          <p14:tracePt t="186461" x="8070850" y="5480050"/>
          <p14:tracePt t="186478" x="8147050" y="5454650"/>
          <p14:tracePt t="186495" x="8229600" y="5435600"/>
          <p14:tracePt t="186512" x="8299450" y="5416550"/>
          <p14:tracePt t="186528" x="8369300" y="5391150"/>
          <p14:tracePt t="186545" x="8394700" y="5384800"/>
          <p14:tracePt t="186561" x="8407400" y="5378450"/>
          <p14:tracePt t="186578" x="8420100" y="5378450"/>
          <p14:tracePt t="186595" x="8432800" y="5378450"/>
          <p14:tracePt t="186612" x="8445500" y="5378450"/>
          <p14:tracePt t="186628" x="8458200" y="5365750"/>
          <p14:tracePt t="186645" x="8477250" y="5365750"/>
          <p14:tracePt t="186685" x="8464550" y="5365750"/>
          <p14:tracePt t="186695" x="8407400" y="5365750"/>
          <p14:tracePt t="186712" x="8248650" y="5365750"/>
          <p14:tracePt t="186728" x="8013700" y="5346700"/>
          <p14:tracePt t="186745" x="7588250" y="5308600"/>
          <p14:tracePt t="186994" x="7575550" y="5295900"/>
          <p14:tracePt t="187002" x="7556500" y="5289550"/>
          <p14:tracePt t="187010" x="7556500" y="5276850"/>
          <p14:tracePt t="187019" x="7531100" y="5270500"/>
          <p14:tracePt t="187035" x="7518400" y="5264150"/>
          <p14:tracePt t="187051" x="7512050" y="5264150"/>
          <p14:tracePt t="187068" x="7499350" y="5270500"/>
          <p14:tracePt t="187085" x="7486650" y="5289550"/>
          <p14:tracePt t="187102" x="7461250" y="5308600"/>
          <p14:tracePt t="187118" x="7448550" y="5340350"/>
          <p14:tracePt t="187135" x="7442200" y="5353050"/>
          <p14:tracePt t="187153" x="7423150" y="5378450"/>
          <p14:tracePt t="187169" x="7423150" y="5397500"/>
          <p14:tracePt t="187185" x="7416800" y="5410200"/>
          <p14:tracePt t="187202" x="7404100" y="5422900"/>
          <p14:tracePt t="187218" x="7404100" y="5429250"/>
          <p14:tracePt t="187235" x="7404100" y="5448300"/>
          <p14:tracePt t="187269" x="7404100" y="5461000"/>
          <p14:tracePt t="187285" x="7404100" y="5467350"/>
          <p14:tracePt t="188413" x="7404100" y="5473700"/>
          <p14:tracePt t="188422" x="7416800" y="5473700"/>
          <p14:tracePt t="188430" x="7461250" y="5473700"/>
          <p14:tracePt t="188438" x="7493000" y="5473700"/>
          <p14:tracePt t="188455" x="7613650" y="5461000"/>
          <p14:tracePt t="188472" x="7721600" y="5454650"/>
          <p14:tracePt t="188490" x="7874000" y="5429250"/>
          <p14:tracePt t="188507" x="7950200" y="5429250"/>
          <p14:tracePt t="188521" x="8007350" y="5429250"/>
          <p14:tracePt t="188539" x="8051800" y="5429250"/>
          <p14:tracePt t="188555" x="8083550" y="5429250"/>
          <p14:tracePt t="188572" x="8102600" y="5429250"/>
          <p14:tracePt t="188588" x="8134350" y="5429250"/>
          <p14:tracePt t="188605" x="8191500" y="5429250"/>
          <p14:tracePt t="188622" x="8248650" y="5429250"/>
          <p14:tracePt t="188638" x="8299450" y="5429250"/>
          <p14:tracePt t="188655" x="8343900" y="5429250"/>
          <p14:tracePt t="188661" x="8362950" y="5429250"/>
          <p14:tracePt t="188671" x="8375650" y="5429250"/>
          <p14:tracePt t="188688" x="8401050" y="5429250"/>
          <p14:tracePt t="188705" x="8413750" y="5429250"/>
          <p14:tracePt t="188893" x="8420100" y="5429250"/>
          <p14:tracePt t="188917" x="8426450" y="5429250"/>
          <p14:tracePt t="188926" x="8439150" y="5429250"/>
          <p14:tracePt t="188950" x="8445500" y="5429250"/>
          <p14:tracePt t="188978" x="8458200" y="5429250"/>
          <p14:tracePt t="188994" x="8464550" y="5429250"/>
          <p14:tracePt t="189010" x="8470900" y="5429250"/>
          <p14:tracePt t="189027" x="8483600" y="5429250"/>
          <p14:tracePt t="189044" x="8489950" y="5429250"/>
          <p14:tracePt t="189060" x="8496300" y="5429250"/>
          <p14:tracePt t="189101" x="8509000" y="5429250"/>
          <p14:tracePt t="189133" x="8515350" y="5429250"/>
          <p14:tracePt t="189141" x="8521700" y="5429250"/>
          <p14:tracePt t="189150" x="8540750" y="5422900"/>
          <p14:tracePt t="189163" x="8578850" y="5422900"/>
          <p14:tracePt t="189172" x="8610600" y="5416550"/>
          <p14:tracePt t="189180" x="8642350" y="5403850"/>
          <p14:tracePt t="189194" x="8743950" y="5397500"/>
          <p14:tracePt t="189211" x="8826500" y="5391150"/>
          <p14:tracePt t="189227" x="8928100" y="5391150"/>
          <p14:tracePt t="189244" x="9010650" y="5391150"/>
          <p14:tracePt t="189261" x="9105900" y="5391150"/>
          <p14:tracePt t="189277" x="9175750" y="5391150"/>
          <p14:tracePt t="189294" x="9232900" y="5384800"/>
          <p14:tracePt t="189311" x="9264650" y="5372100"/>
          <p14:tracePt t="189327" x="9296400" y="5372100"/>
          <p14:tracePt t="189344" x="9296400" y="5365750"/>
          <p14:tracePt t="189361" x="9302750" y="5365750"/>
          <p14:tracePt t="189377" x="9315450" y="5359400"/>
          <p14:tracePt t="189394" x="9328150" y="5359400"/>
          <p14:tracePt t="189411" x="9347200" y="5359400"/>
          <p14:tracePt t="189427" x="9366250" y="5359400"/>
          <p14:tracePt t="189444" x="9391650" y="5359400"/>
          <p14:tracePt t="189461" x="9436100" y="5346700"/>
          <p14:tracePt t="189478" x="9493250" y="5346700"/>
          <p14:tracePt t="189494" x="9556750" y="5346700"/>
          <p14:tracePt t="189511" x="9613900" y="5346700"/>
          <p14:tracePt t="189528" x="9664700" y="5346700"/>
          <p14:tracePt t="189545" x="9709150" y="5346700"/>
          <p14:tracePt t="189564" x="9772650" y="5346700"/>
          <p14:tracePt t="189578" x="9798050" y="5346700"/>
          <p14:tracePt t="189595" x="9855200" y="5346700"/>
          <p14:tracePt t="189611" x="9874250" y="5346700"/>
          <p14:tracePt t="189628" x="9893300" y="5346700"/>
          <p14:tracePt t="189645" x="9906000" y="5346700"/>
          <p14:tracePt t="189661" x="9918700" y="5346700"/>
          <p14:tracePt t="189671" x="9931400" y="5346700"/>
          <p14:tracePt t="189686" x="9950450" y="5346700"/>
          <p14:tracePt t="189695" x="9956800" y="5346700"/>
          <p14:tracePt t="189711" x="9982200" y="5340350"/>
          <p14:tracePt t="189728" x="9982200" y="5334000"/>
          <p14:tracePt t="189744" x="9994900" y="5334000"/>
          <p14:tracePt t="189761" x="10001250" y="5334000"/>
          <p14:tracePt t="189778" x="10007600" y="5334000"/>
          <p14:tracePt t="189794" x="10020300" y="5334000"/>
          <p14:tracePt t="189811" x="10045700" y="5334000"/>
          <p14:tracePt t="189828" x="10083800" y="5327650"/>
          <p14:tracePt t="189844" x="10109200" y="5327650"/>
          <p14:tracePt t="189861" x="10134600" y="5327650"/>
          <p14:tracePt t="189878" x="10153650" y="5321300"/>
          <p14:tracePt t="190215" x="10160000" y="5321300"/>
          <p14:tracePt t="190223" x="10166350" y="5321300"/>
          <p14:tracePt t="190232" x="10191750" y="5321300"/>
          <p14:tracePt t="190239" x="10223500" y="5321300"/>
          <p14:tracePt t="190256" x="10318750" y="5321300"/>
          <p14:tracePt t="190273" x="10458450" y="5321300"/>
          <p14:tracePt t="190290" x="10629900" y="5321300"/>
          <p14:tracePt t="190306" x="10699750" y="5321300"/>
          <p14:tracePt t="190323" x="10712450" y="5321300"/>
          <p14:tracePt t="200587" x="10718800" y="5321300"/>
          <p14:tracePt t="201723" x="10718800" y="5314950"/>
          <p14:tracePt t="201730" x="10699750" y="5308600"/>
          <p14:tracePt t="201746" x="10617200" y="5270500"/>
          <p14:tracePt t="201751" x="10585450" y="5238750"/>
          <p14:tracePt t="201768" x="10541000" y="5194300"/>
          <p14:tracePt t="201784" x="10509250" y="5149850"/>
          <p14:tracePt t="201801" x="10464800" y="5060950"/>
          <p14:tracePt t="201818" x="10394950" y="4946650"/>
          <p14:tracePt t="201834" x="10274300" y="4781550"/>
          <p14:tracePt t="201851" x="10121900" y="4591050"/>
          <p14:tracePt t="201868" x="9969500" y="4445000"/>
          <p14:tracePt t="201884" x="9810750" y="4298950"/>
          <p14:tracePt t="201901" x="9607550" y="4083050"/>
          <p14:tracePt t="201918" x="9296400" y="3721100"/>
          <p14:tracePt t="201935" x="8934450" y="3365500"/>
          <p14:tracePt t="201951" x="8362950" y="2914650"/>
          <p14:tracePt t="201968" x="7359650" y="2114550"/>
          <p14:tracePt t="201984" x="6699250" y="1549400"/>
          <p14:tracePt t="202001" x="6146800" y="1098550"/>
          <p14:tracePt t="202018" x="5702300" y="736600"/>
          <p14:tracePt t="202034" x="5397500" y="527050"/>
          <p14:tracePt t="202051" x="5219700" y="412750"/>
          <p14:tracePt t="202068" x="5073650" y="304800"/>
          <p14:tracePt t="202085" x="4965700" y="222250"/>
          <p14:tracePt t="202101" x="4832350" y="146050"/>
          <p14:tracePt t="202121" x="4699000" y="88900"/>
          <p14:tracePt t="202136" x="4533900" y="50800"/>
          <p14:tracePt t="202151" x="4413250" y="44450"/>
          <p14:tracePt t="202168" x="4324350" y="12700"/>
          <p14:tracePt t="202185" x="4210050" y="0"/>
          <p14:tracePt t="202201" x="4140200" y="0"/>
          <p14:tracePt t="202218" x="4095750" y="0"/>
          <p14:tracePt t="202235" x="4032250" y="0"/>
          <p14:tracePt t="202251" x="3911600" y="0"/>
          <p14:tracePt t="202268" x="3733800" y="0"/>
          <p14:tracePt t="202285" x="3543300" y="0"/>
          <p14:tracePt t="202301" x="3321050" y="0"/>
          <p14:tracePt t="202319" x="3105150" y="0"/>
          <p14:tracePt t="202336" x="2705100" y="82550"/>
          <p14:tracePt t="202351" x="2228850" y="158750"/>
          <p14:tracePt t="202368" x="1670050" y="330200"/>
          <p14:tracePt t="202385" x="1149350" y="476250"/>
          <p14:tracePt t="202401" x="787400" y="571500"/>
          <p14:tracePt t="202418" x="603250" y="628650"/>
          <p14:tracePt t="202435" x="501650" y="635000"/>
          <p14:tracePt t="202451" x="387350" y="641350"/>
          <p14:tracePt t="202468" x="285750" y="647700"/>
          <p14:tracePt t="202485" x="171450" y="647700"/>
          <p14:tracePt t="202502" x="63500" y="647700"/>
          <p14:tracePt t="202519" x="0" y="647700"/>
          <p14:tracePt t="202659" x="0" y="635000"/>
          <p14:tracePt t="202676" x="6350" y="609600"/>
          <p14:tracePt t="202684" x="19050" y="596900"/>
          <p14:tracePt t="202693" x="44450" y="577850"/>
          <p14:tracePt t="202702" x="95250" y="546100"/>
          <p14:tracePt t="202720" x="139700" y="514350"/>
          <p14:tracePt t="202736" x="184150" y="476250"/>
          <p14:tracePt t="202752" x="209550" y="457200"/>
          <p14:tracePt t="202769" x="222250" y="444500"/>
          <p14:tracePt t="202785" x="234950" y="431800"/>
          <p14:tracePt t="202802" x="234950" y="412750"/>
          <p14:tracePt t="202818" x="241300" y="381000"/>
          <p14:tracePt t="202835" x="241300" y="368300"/>
          <p14:tracePt t="202852" x="241300" y="355600"/>
          <p14:tracePt t="202869" x="241300" y="349250"/>
          <p14:tracePt t="202885" x="254000" y="3429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90500"/>
            <a:ext cx="11049000" cy="6477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8680" y="4565520"/>
              <a:ext cx="336960" cy="1846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9320" y="4556160"/>
                <a:ext cx="355680" cy="203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9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64"/>
    </mc:Choice>
    <mc:Fallback xmlns="">
      <p:transition spd="slow" advTm="260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8" x="114300" y="342900"/>
          <p14:tracePt t="765" x="120650" y="349250"/>
          <p14:tracePt t="772" x="120650" y="355600"/>
          <p14:tracePt t="781" x="127000" y="361950"/>
          <p14:tracePt t="798" x="133350" y="368300"/>
          <p14:tracePt t="815" x="152400" y="381000"/>
          <p14:tracePt t="831" x="165100" y="412750"/>
          <p14:tracePt t="848" x="171450" y="431800"/>
          <p14:tracePt t="865" x="190500" y="450850"/>
          <p14:tracePt t="881" x="203200" y="482600"/>
          <p14:tracePt t="898" x="241300" y="527050"/>
          <p14:tracePt t="915" x="273050" y="558800"/>
          <p14:tracePt t="931" x="292100" y="577850"/>
          <p14:tracePt t="948" x="311150" y="603250"/>
          <p14:tracePt t="965" x="323850" y="615950"/>
          <p14:tracePt t="981" x="336550" y="628650"/>
          <p14:tracePt t="998" x="342900" y="641350"/>
          <p14:tracePt t="1032" x="342900" y="647700"/>
          <p14:tracePt t="1048" x="349250" y="654050"/>
          <p14:tracePt t="1071" x="355600" y="654050"/>
          <p14:tracePt t="1086" x="355600" y="660400"/>
          <p14:tracePt t="1099" x="374650" y="673100"/>
          <p14:tracePt t="1115" x="400050" y="704850"/>
          <p14:tracePt t="1132" x="419100" y="723900"/>
          <p14:tracePt t="1148" x="450850" y="736600"/>
          <p14:tracePt t="1165" x="482600" y="755650"/>
          <p14:tracePt t="1182" x="508000" y="762000"/>
          <p14:tracePt t="1199" x="533400" y="787400"/>
          <p14:tracePt t="1215" x="552450" y="793750"/>
          <p14:tracePt t="1415" x="558800" y="793750"/>
          <p14:tracePt t="1495" x="565150" y="793750"/>
          <p14:tracePt t="1536" x="571500" y="793750"/>
          <p14:tracePt t="1551" x="577850" y="793750"/>
          <p14:tracePt t="1567" x="584200" y="793750"/>
          <p14:tracePt t="1576" x="590550" y="793750"/>
          <p14:tracePt t="1599" x="603250" y="781050"/>
          <p14:tracePt t="1609" x="615950" y="781050"/>
          <p14:tracePt t="1616" x="622300" y="781050"/>
          <p14:tracePt t="1623" x="635000" y="774700"/>
          <p14:tracePt t="1640" x="673100" y="749300"/>
          <p14:tracePt t="1656" x="711200" y="736600"/>
          <p14:tracePt t="1673" x="755650" y="711200"/>
          <p14:tracePt t="1690" x="819150" y="679450"/>
          <p14:tracePt t="1706" x="857250" y="673100"/>
          <p14:tracePt t="1723" x="914400" y="641350"/>
          <p14:tracePt t="1740" x="977900" y="609600"/>
          <p14:tracePt t="1756" x="1009650" y="603250"/>
          <p14:tracePt t="1773" x="1022350" y="596900"/>
          <p14:tracePt t="1790" x="1028700" y="590550"/>
          <p14:tracePt t="1871" x="1035050" y="590550"/>
          <p14:tracePt t="1916" x="1041400" y="584200"/>
          <p14:tracePt t="1958" x="1054100" y="584200"/>
          <p14:tracePt t="1982" x="1066800" y="577850"/>
          <p14:tracePt t="1992" x="1073150" y="571500"/>
          <p14:tracePt t="2007" x="1079500" y="571500"/>
          <p14:tracePt t="2016" x="1085850" y="565150"/>
          <p14:tracePt t="2039" x="1092200" y="565150"/>
          <p14:tracePt t="2072" x="1098550" y="565150"/>
          <p14:tracePt t="2117" x="1104900" y="565150"/>
          <p14:tracePt t="2133" x="1104900" y="558800"/>
          <p14:tracePt t="2158" x="1111250" y="558800"/>
          <p14:tracePt t="2174" x="1123950" y="558800"/>
          <p14:tracePt t="2182" x="1123950" y="552450"/>
          <p14:tracePt t="2190" x="1130300" y="546100"/>
          <p14:tracePt t="2311" x="1136650" y="546100"/>
          <p14:tracePt t="2360" x="1143000" y="546100"/>
          <p14:tracePt t="2391" x="1149350" y="539750"/>
          <p14:tracePt t="2407" x="1168400" y="539750"/>
          <p14:tracePt t="2417" x="1200150" y="539750"/>
          <p14:tracePt t="2424" x="1276350" y="539750"/>
          <p14:tracePt t="2441" x="1619250" y="539750"/>
          <p14:tracePt t="2457" x="2311400" y="539750"/>
          <p14:tracePt t="2474" x="2933700" y="539750"/>
          <p14:tracePt t="2480" x="3149600" y="539750"/>
          <p14:tracePt t="2491" x="3321050" y="539750"/>
          <p14:tracePt t="2507" x="3505200" y="539750"/>
          <p14:tracePt t="2524" x="3511550" y="533400"/>
          <p14:tracePt t="2567" x="3524250" y="533400"/>
          <p14:tracePt t="2575" x="3530600" y="533400"/>
          <p14:tracePt t="2591" x="3562350" y="533400"/>
          <p14:tracePt t="2608" x="3625850" y="533400"/>
          <p14:tracePt t="2624" x="3733800" y="533400"/>
          <p14:tracePt t="2641" x="3848100" y="533400"/>
          <p14:tracePt t="2658" x="3968750" y="533400"/>
          <p14:tracePt t="2674" x="4127500" y="533400"/>
          <p14:tracePt t="2691" x="4305300" y="508000"/>
          <p14:tracePt t="2707" x="4483100" y="469900"/>
          <p14:tracePt t="2724" x="4546600" y="444500"/>
          <p14:tracePt t="2741" x="4559300" y="438150"/>
          <p14:tracePt t="28099" x="4552950" y="438150"/>
          <p14:tracePt t="28106" x="4540250" y="444500"/>
          <p14:tracePt t="28115" x="4470400" y="476250"/>
          <p14:tracePt t="28132" x="4178300" y="603250"/>
          <p14:tracePt t="28149" x="3924300" y="704850"/>
          <p14:tracePt t="28166" x="3759200" y="781050"/>
          <p14:tracePt t="28184" x="3486150" y="889000"/>
          <p14:tracePt t="28200" x="3314700" y="958850"/>
          <p14:tracePt t="28216" x="3149600" y="1003300"/>
          <p14:tracePt t="28233" x="3028950" y="1035050"/>
          <p14:tracePt t="28249" x="2895600" y="1073150"/>
          <p14:tracePt t="28266" x="2774950" y="1098550"/>
          <p14:tracePt t="28283" x="2641600" y="1136650"/>
          <p14:tracePt t="28299" x="2489200" y="1162050"/>
          <p14:tracePt t="28317" x="2330450" y="1181100"/>
          <p14:tracePt t="28333" x="2178050" y="1206500"/>
          <p14:tracePt t="28349" x="1987550" y="1225550"/>
          <p14:tracePt t="28366" x="1809750" y="1250950"/>
          <p14:tracePt t="28385" x="1568450" y="1289050"/>
          <p14:tracePt t="28399" x="1308100" y="1314450"/>
          <p14:tracePt t="28416" x="1149350" y="1352550"/>
          <p14:tracePt t="28433" x="1123950" y="1365250"/>
          <p14:tracePt t="28450" x="1117600" y="1365250"/>
          <p14:tracePt t="28483" x="1117600" y="1371600"/>
          <p14:tracePt t="28499" x="1098550" y="1377950"/>
          <p14:tracePt t="28516" x="1047750" y="1397000"/>
          <p14:tracePt t="28533" x="977900" y="1416050"/>
          <p14:tracePt t="28549" x="927100" y="1447800"/>
          <p14:tracePt t="28566" x="889000" y="1454150"/>
          <p14:tracePt t="28584" x="819150" y="1485900"/>
          <p14:tracePt t="28602" x="749300" y="1530350"/>
          <p14:tracePt t="28616" x="609600" y="1593850"/>
          <p14:tracePt t="28633" x="508000" y="1631950"/>
          <p14:tracePt t="28650" x="450850" y="1657350"/>
          <p14:tracePt t="28666" x="444500" y="1663700"/>
          <p14:tracePt t="28874" x="450850" y="1663700"/>
          <p14:tracePt t="28882" x="482600" y="1657350"/>
          <p14:tracePt t="28889" x="501650" y="1657350"/>
          <p14:tracePt t="28897" x="514350" y="1651000"/>
          <p14:tracePt t="28914" x="558800" y="1638300"/>
          <p14:tracePt t="28931" x="596900" y="1625600"/>
          <p14:tracePt t="28947" x="609600" y="1619250"/>
          <p14:tracePt t="28964" x="615950" y="1619250"/>
          <p14:tracePt t="29044" x="622300" y="1619250"/>
          <p14:tracePt t="29070" x="635000" y="1612900"/>
          <p14:tracePt t="29076" x="654050" y="1600200"/>
          <p14:tracePt t="29084" x="660400" y="1593850"/>
          <p14:tracePt t="29097" x="698500" y="1581150"/>
          <p14:tracePt t="29114" x="723900" y="1562100"/>
          <p14:tracePt t="29131" x="762000" y="1543050"/>
          <p14:tracePt t="29148" x="774700" y="1530350"/>
          <p14:tracePt t="29844" x="781050" y="1530350"/>
          <p14:tracePt t="29868" x="793750" y="1530350"/>
          <p14:tracePt t="29876" x="806450" y="1517650"/>
          <p14:tracePt t="29899" x="812800" y="1511300"/>
          <p14:tracePt t="29916" x="819150" y="1511300"/>
          <p14:tracePt t="29923" x="825500" y="1511300"/>
          <p14:tracePt t="29936" x="838200" y="1504950"/>
          <p14:tracePt t="29952" x="869950" y="1492250"/>
          <p14:tracePt t="29969" x="889000" y="1485900"/>
          <p14:tracePt t="29986" x="908050" y="1479550"/>
          <p14:tracePt t="29995" x="920750" y="1473200"/>
          <p14:tracePt t="30019" x="946150" y="1460500"/>
          <p14:tracePt t="30036" x="958850" y="1454150"/>
          <p14:tracePt t="30053" x="971550" y="1447800"/>
          <p14:tracePt t="30069" x="996950" y="1435100"/>
          <p14:tracePt t="30102" x="1009650" y="1435100"/>
          <p14:tracePt t="30119" x="1016000" y="1435100"/>
          <p14:tracePt t="30187" x="1022350" y="1428750"/>
          <p14:tracePt t="30650" x="1009650" y="1428750"/>
          <p14:tracePt t="30658" x="996950" y="1428750"/>
          <p14:tracePt t="30666" x="971550" y="1435100"/>
          <p14:tracePt t="30675" x="952500" y="1441450"/>
          <p14:tracePt t="30691" x="939800" y="1441450"/>
          <p14:tracePt t="30707" x="933450" y="1441450"/>
          <p14:tracePt t="30724" x="920750" y="1441450"/>
          <p14:tracePt t="30741" x="908050" y="1447800"/>
          <p14:tracePt t="30758" x="889000" y="1447800"/>
          <p14:tracePt t="30774" x="869950" y="1447800"/>
          <p14:tracePt t="30791" x="850900" y="1447800"/>
          <p14:tracePt t="30809" x="838200" y="1447800"/>
          <p14:tracePt t="30826" x="812800" y="1460500"/>
          <p14:tracePt t="30841" x="793750" y="1466850"/>
          <p14:tracePt t="30858" x="781050" y="1473200"/>
          <p14:tracePt t="30875" x="762000" y="1473200"/>
          <p14:tracePt t="30891" x="755650" y="1473200"/>
          <p14:tracePt t="30939" x="749300" y="1479550"/>
          <p14:tracePt t="30947" x="742950" y="1485900"/>
          <p14:tracePt t="31005" x="736600" y="1485900"/>
          <p14:tracePt t="31030" x="730250" y="1485900"/>
          <p14:tracePt t="31052" x="723900" y="1485900"/>
          <p14:tracePt t="31061" x="717550" y="1492250"/>
          <p14:tracePt t="31077" x="711200" y="1492250"/>
          <p14:tracePt t="31091" x="698500" y="1492250"/>
          <p14:tracePt t="31098" x="685800" y="1492250"/>
          <p14:tracePt t="31108" x="685800" y="1498600"/>
          <p14:tracePt t="31124" x="654050" y="1511300"/>
          <p14:tracePt t="31141" x="641350" y="1517650"/>
          <p14:tracePt t="31158" x="635000" y="1517650"/>
          <p14:tracePt t="31774" x="641350" y="1511300"/>
          <p14:tracePt t="32446" x="647700" y="1511300"/>
          <p14:tracePt t="32479" x="654050" y="1511300"/>
          <p14:tracePt t="32509" x="666750" y="1504950"/>
          <p14:tracePt t="32654" x="673100" y="1504950"/>
          <p14:tracePt t="32660" x="679450" y="1498600"/>
          <p14:tracePt t="32685" x="685800" y="1492250"/>
          <p14:tracePt t="33027" x="692150" y="1492250"/>
          <p14:tracePt t="34228" x="698500" y="1492250"/>
          <p14:tracePt t="34292" x="704850" y="1492250"/>
          <p14:tracePt t="34423" x="704850" y="1485900"/>
          <p14:tracePt t="38326" x="711200" y="1485900"/>
          <p14:tracePt t="38334" x="730250" y="1485900"/>
          <p14:tracePt t="38342" x="762000" y="1485900"/>
          <p14:tracePt t="38350" x="787400" y="1485900"/>
          <p14:tracePt t="38367" x="825500" y="1498600"/>
          <p14:tracePt t="38384" x="869950" y="1498600"/>
          <p14:tracePt t="38401" x="908050" y="1504950"/>
          <p14:tracePt t="38417" x="933450" y="1504950"/>
          <p14:tracePt t="38434" x="952500" y="1504950"/>
          <p14:tracePt t="38451" x="965200" y="1504950"/>
          <p14:tracePt t="38486" x="990600" y="1504950"/>
          <p14:tracePt t="38500" x="1035050" y="1517650"/>
          <p14:tracePt t="38517" x="1092200" y="1524000"/>
          <p14:tracePt t="38534" x="1136650" y="1530350"/>
          <p14:tracePt t="38551" x="1193800" y="1530350"/>
          <p14:tracePt t="38567" x="1282700" y="1555750"/>
          <p14:tracePt t="38584" x="1422400" y="1574800"/>
          <p14:tracePt t="38601" x="1568450" y="1593850"/>
          <p14:tracePt t="38617" x="1695450" y="1612900"/>
          <p14:tracePt t="38634" x="1847850" y="1638300"/>
          <p14:tracePt t="38651" x="1974850" y="1657350"/>
          <p14:tracePt t="38668" x="2082800" y="1663700"/>
          <p14:tracePt t="38685" x="2197100" y="1682750"/>
          <p14:tracePt t="38701" x="2292350" y="1689100"/>
          <p14:tracePt t="38717" x="2381250" y="1701800"/>
          <p14:tracePt t="38734" x="2457450" y="1701800"/>
          <p14:tracePt t="38751" x="2508250" y="1701800"/>
          <p14:tracePt t="38767" x="2546350" y="1701800"/>
          <p14:tracePt t="38784" x="2597150" y="1701800"/>
          <p14:tracePt t="38801" x="2635250" y="1701800"/>
          <p14:tracePt t="38818" x="2673350" y="1701800"/>
          <p14:tracePt t="38834" x="2711450" y="1701800"/>
          <p14:tracePt t="38851" x="2762250" y="1701800"/>
          <p14:tracePt t="38870" x="2832100" y="1701800"/>
          <p14:tracePt t="38885" x="2959100" y="1701800"/>
          <p14:tracePt t="38901" x="3048000" y="1701800"/>
          <p14:tracePt t="38918" x="3124200" y="1701800"/>
          <p14:tracePt t="38934" x="3206750" y="1701800"/>
          <p14:tracePt t="38951" x="3263900" y="1701800"/>
          <p14:tracePt t="38968" x="3327400" y="1714500"/>
          <p14:tracePt t="38984" x="3397250" y="1720850"/>
          <p14:tracePt t="38992" x="3435350" y="1727200"/>
          <p14:tracePt t="39001" x="3467100" y="1733550"/>
          <p14:tracePt t="39018" x="3549650" y="1752600"/>
          <p14:tracePt t="39034" x="3600450" y="1758950"/>
          <p14:tracePt t="39051" x="3683000" y="1765300"/>
          <p14:tracePt t="39068" x="3778250" y="1771650"/>
          <p14:tracePt t="39085" x="3949700" y="1797050"/>
          <p14:tracePt t="39101" x="4070350" y="1809750"/>
          <p14:tracePt t="39118" x="4191000" y="1835150"/>
          <p14:tracePt t="39134" x="4311650" y="1841500"/>
          <p14:tracePt t="39151" x="4432300" y="1866900"/>
          <p14:tracePt t="39168" x="4540250" y="1866900"/>
          <p14:tracePt t="39184" x="4654550" y="1866900"/>
          <p14:tracePt t="39201" x="4768850" y="1866900"/>
          <p14:tracePt t="39218" x="4889500" y="1866900"/>
          <p14:tracePt t="39234" x="4984750" y="1873250"/>
          <p14:tracePt t="39251" x="5060950" y="1873250"/>
          <p14:tracePt t="39268" x="5130800" y="1892300"/>
          <p14:tracePt t="39284" x="5156200" y="1892300"/>
          <p14:tracePt t="39301" x="5232400" y="1905000"/>
          <p14:tracePt t="39318" x="5245100" y="1905000"/>
          <p14:tracePt t="39400" x="5251450" y="1905000"/>
          <p14:tracePt t="39409" x="5257800" y="1905000"/>
          <p14:tracePt t="39418" x="5264150" y="1905000"/>
          <p14:tracePt t="39435" x="5276850" y="1905000"/>
          <p14:tracePt t="39452" x="5302250" y="1905000"/>
          <p14:tracePt t="39471" x="5410200" y="1917700"/>
          <p14:tracePt t="39485" x="5581650" y="1943100"/>
          <p14:tracePt t="39502" x="5848350" y="1993900"/>
          <p14:tracePt t="39518" x="6108700" y="2006600"/>
          <p14:tracePt t="39535" x="6311900" y="2019300"/>
          <p14:tracePt t="39552" x="6413500" y="2019300"/>
          <p14:tracePt t="39568" x="6483350" y="2019300"/>
          <p14:tracePt t="39585" x="6496050" y="2019300"/>
          <p14:tracePt t="39601" x="6508750" y="2019300"/>
          <p14:tracePt t="39761" x="6515100" y="2019300"/>
          <p14:tracePt t="39769" x="6521450" y="2012950"/>
          <p14:tracePt t="39795" x="6527800" y="2012950"/>
          <p14:tracePt t="39825" x="6534150" y="2012950"/>
          <p14:tracePt t="39833" x="6540500" y="2012950"/>
          <p14:tracePt t="39858" x="6553200" y="2012950"/>
          <p14:tracePt t="39866" x="6559550" y="2012950"/>
          <p14:tracePt t="39895" x="6565900" y="2012950"/>
          <p14:tracePt t="39904" x="6572250" y="2006600"/>
          <p14:tracePt t="39911" x="6578600" y="2006600"/>
          <p14:tracePt t="39920" x="6584950" y="2006600"/>
          <p14:tracePt t="39935" x="6610350" y="2006600"/>
          <p14:tracePt t="39952" x="6635750" y="2006600"/>
          <p14:tracePt t="39968" x="6648450" y="2006600"/>
          <p14:tracePt t="39985" x="6654800" y="2000250"/>
          <p14:tracePt t="40073" x="6661150" y="2000250"/>
          <p14:tracePt t="40296" x="6667500" y="2000250"/>
          <p14:tracePt t="40304" x="6667500" y="2006600"/>
          <p14:tracePt t="40337" x="6667500" y="2012950"/>
          <p14:tracePt t="43306" x="6673850" y="2019300"/>
          <p14:tracePt t="43314" x="6705600" y="2019300"/>
          <p14:tracePt t="43323" x="6724650" y="2019300"/>
          <p14:tracePt t="43332" x="6750050" y="2019300"/>
          <p14:tracePt t="43349" x="6781800" y="2019300"/>
          <p14:tracePt t="43365" x="6819900" y="2019300"/>
          <p14:tracePt t="43384" x="6877050" y="2019300"/>
          <p14:tracePt t="43399" x="6915150" y="2019300"/>
          <p14:tracePt t="43415" x="6940550" y="2019300"/>
          <p14:tracePt t="43432" x="6965950" y="2019300"/>
          <p14:tracePt t="43449" x="7010400" y="2032000"/>
          <p14:tracePt t="43466" x="7061200" y="2032000"/>
          <p14:tracePt t="43482" x="7137400" y="2032000"/>
          <p14:tracePt t="43491" x="7169150" y="2032000"/>
          <p14:tracePt t="43499" x="7219950" y="2032000"/>
          <p14:tracePt t="43516" x="7340600" y="2032000"/>
          <p14:tracePt t="43532" x="7467600" y="2032000"/>
          <p14:tracePt t="43549" x="7562850" y="2032000"/>
          <p14:tracePt t="43567" x="7677150" y="2032000"/>
          <p14:tracePt t="43583" x="7778750" y="2032000"/>
          <p14:tracePt t="43599" x="7816850" y="2032000"/>
          <p14:tracePt t="43616" x="7861300" y="2038350"/>
          <p14:tracePt t="43632" x="7905750" y="2044700"/>
          <p14:tracePt t="43649" x="7950200" y="2044700"/>
          <p14:tracePt t="43666" x="8007350" y="2063750"/>
          <p14:tracePt t="43682" x="8045450" y="2076450"/>
          <p14:tracePt t="43699" x="8089900" y="2082800"/>
          <p14:tracePt t="43716" x="8121650" y="2095500"/>
          <p14:tracePt t="43733" x="8147050" y="2095500"/>
          <p14:tracePt t="44211" x="8134350" y="2095500"/>
          <p14:tracePt t="44219" x="8121650" y="2095500"/>
          <p14:tracePt t="44228" x="8096250" y="2095500"/>
          <p14:tracePt t="44235" x="8077200" y="2095500"/>
          <p14:tracePt t="44252" x="8032750" y="2095500"/>
          <p14:tracePt t="44269" x="7969250" y="2095500"/>
          <p14:tracePt t="44285" x="7924800" y="2095500"/>
          <p14:tracePt t="44305" x="7753350" y="2095500"/>
          <p14:tracePt t="44318" x="7677150" y="2101850"/>
          <p14:tracePt t="44335" x="7632700" y="2108200"/>
          <p14:tracePt t="44352" x="7620000" y="2108200"/>
          <p14:tracePt t="44369" x="7594600" y="2108200"/>
          <p14:tracePt t="44385" x="7569200" y="2108200"/>
          <p14:tracePt t="44402" x="7531100" y="2108200"/>
          <p14:tracePt t="44418" x="7480300" y="2108200"/>
          <p14:tracePt t="44435" x="7416800" y="2114550"/>
          <p14:tracePt t="44452" x="7327900" y="2114550"/>
          <p14:tracePt t="44468" x="7245350" y="2114550"/>
          <p14:tracePt t="44485" x="7137400" y="2114550"/>
          <p14:tracePt t="44490" x="7080250" y="2114550"/>
          <p14:tracePt t="44503" x="7029450" y="2114550"/>
          <p14:tracePt t="44519" x="6902450" y="2114550"/>
          <p14:tracePt t="44535" x="6851650" y="2114550"/>
          <p14:tracePt t="44552" x="6826250" y="2114550"/>
          <p14:tracePt t="44569" x="6813550" y="2114550"/>
          <p14:tracePt t="44586" x="6794500" y="2114550"/>
          <p14:tracePt t="44602" x="6775450" y="2114550"/>
          <p14:tracePt t="44619" x="6769100" y="2114550"/>
          <p14:tracePt t="44636" x="6743700" y="2114550"/>
          <p14:tracePt t="44652" x="6654800" y="2114550"/>
          <p14:tracePt t="44669" x="6559550" y="2114550"/>
          <p14:tracePt t="44686" x="6451600" y="2114550"/>
          <p14:tracePt t="44704" x="6407150" y="2114550"/>
          <p14:tracePt t="44719" x="6400800" y="2114550"/>
          <p14:tracePt t="45060" x="6407150" y="2114550"/>
          <p14:tracePt t="45067" x="6419850" y="2114550"/>
          <p14:tracePt t="45075" x="6445250" y="2114550"/>
          <p14:tracePt t="45091" x="6508750" y="2114550"/>
          <p14:tracePt t="45108" x="6572250" y="2114550"/>
          <p14:tracePt t="45125" x="6623050" y="2114550"/>
          <p14:tracePt t="45142" x="6680200" y="2114550"/>
          <p14:tracePt t="45161" x="6737350" y="2114550"/>
          <p14:tracePt t="45176" x="6762750" y="2114550"/>
          <p14:tracePt t="45192" x="6788150" y="2114550"/>
          <p14:tracePt t="45208" x="6813550" y="2114550"/>
          <p14:tracePt t="45225" x="6832600" y="2114550"/>
          <p14:tracePt t="45242" x="6845300" y="2114550"/>
          <p14:tracePt t="45259" x="6864350" y="2114550"/>
          <p14:tracePt t="45275" x="6870700" y="2114550"/>
          <p14:tracePt t="45321" x="6877050" y="2114550"/>
          <p14:tracePt t="45354" x="6883400" y="2108200"/>
          <p14:tracePt t="45370" x="6889750" y="2101850"/>
          <p14:tracePt t="46444" x="6896100" y="2095500"/>
          <p14:tracePt t="46451" x="6915150" y="2095500"/>
          <p14:tracePt t="46461" x="6946900" y="2089150"/>
          <p14:tracePt t="46468" x="6972300" y="2070100"/>
          <p14:tracePt t="46486" x="7010400" y="2063750"/>
          <p14:tracePt t="46491" x="7042150" y="2038350"/>
          <p14:tracePt t="46502" x="7067550" y="2032000"/>
          <p14:tracePt t="46519" x="7137400" y="2006600"/>
          <p14:tracePt t="46538" x="7258050" y="1974850"/>
          <p14:tracePt t="46552" x="7289800" y="1962150"/>
          <p14:tracePt t="46569" x="7315200" y="1955800"/>
          <p14:tracePt t="46585" x="7327900" y="1955800"/>
          <p14:tracePt t="46602" x="7340600" y="1955800"/>
          <p14:tracePt t="46619" x="7359650" y="1943100"/>
          <p14:tracePt t="46636" x="7385050" y="1943100"/>
          <p14:tracePt t="46652" x="7416800" y="1943100"/>
          <p14:tracePt t="46669" x="7448550" y="1943100"/>
          <p14:tracePt t="46686" x="7486650" y="1943100"/>
          <p14:tracePt t="46702" x="7531100" y="1943100"/>
          <p14:tracePt t="46719" x="7550150" y="1943100"/>
          <p14:tracePt t="46737" x="7607300" y="1943100"/>
          <p14:tracePt t="46752" x="7639050" y="1943100"/>
          <p14:tracePt t="46769" x="7702550" y="1943100"/>
          <p14:tracePt t="46786" x="7753350" y="1943100"/>
          <p14:tracePt t="46802" x="7785100" y="1943100"/>
          <p14:tracePt t="46819" x="7816850" y="1943100"/>
          <p14:tracePt t="46836" x="7854950" y="1943100"/>
          <p14:tracePt t="46852" x="7874000" y="1943100"/>
          <p14:tracePt t="46869" x="7886700" y="1949450"/>
          <p14:tracePt t="46886" x="7893050" y="1949450"/>
          <p14:tracePt t="46902" x="7899400" y="1949450"/>
          <p14:tracePt t="46936" x="7899400" y="1955800"/>
          <p14:tracePt t="47060" x="7899400" y="1962150"/>
          <p14:tracePt t="47069" x="7899400" y="1968500"/>
          <p14:tracePt t="47372" x="7893050" y="1968500"/>
          <p14:tracePt t="47380" x="7880350" y="1974850"/>
          <p14:tracePt t="47388" x="7867650" y="1974850"/>
          <p14:tracePt t="47397" x="7835900" y="1974850"/>
          <p14:tracePt t="47413" x="7740650" y="1987550"/>
          <p14:tracePt t="47430" x="7613650" y="1987550"/>
          <p14:tracePt t="47447" x="7461250" y="1987550"/>
          <p14:tracePt t="47463" x="7302500" y="1987550"/>
          <p14:tracePt t="47480" x="7099300" y="2006600"/>
          <p14:tracePt t="47496" x="7042150" y="2012950"/>
          <p14:tracePt t="47605" x="7029450" y="2012950"/>
          <p14:tracePt t="47622" x="7023100" y="2012950"/>
          <p14:tracePt t="47639" x="7016750" y="2019300"/>
          <p14:tracePt t="47660" x="7004050" y="2019300"/>
          <p14:tracePt t="47668" x="6991350" y="2019300"/>
          <p14:tracePt t="47681" x="6927850" y="2019300"/>
          <p14:tracePt t="47697" x="6826250" y="2019300"/>
          <p14:tracePt t="47714" x="6737350" y="2019300"/>
          <p14:tracePt t="47730" x="6692900" y="2019300"/>
          <p14:tracePt t="47747" x="6680200" y="2019300"/>
          <p14:tracePt t="47764" x="6673850" y="2019300"/>
          <p14:tracePt t="48397" x="6699250" y="2019300"/>
          <p14:tracePt t="48405" x="6737350" y="2019300"/>
          <p14:tracePt t="48413" x="6800850" y="2019300"/>
          <p14:tracePt t="48421" x="6864350" y="2019300"/>
          <p14:tracePt t="48438" x="7004050" y="2019300"/>
          <p14:tracePt t="48455" x="7112000" y="2019300"/>
          <p14:tracePt t="48471" x="7207250" y="2019300"/>
          <p14:tracePt t="48488" x="7264400" y="2019300"/>
          <p14:tracePt t="48494" x="7270750" y="2019300"/>
          <p14:tracePt t="48505" x="7277100" y="2019300"/>
          <p14:tracePt t="48693" x="7283450" y="2019300"/>
          <p14:tracePt t="48701" x="7296150" y="2019300"/>
          <p14:tracePt t="48710" x="7302500" y="2019300"/>
          <p14:tracePt t="48718" x="7315200" y="2019300"/>
          <p14:tracePt t="48735" x="7340600" y="2019300"/>
          <p14:tracePt t="48751" x="7353300" y="2019300"/>
          <p14:tracePt t="48769" x="7378700" y="2019300"/>
          <p14:tracePt t="48785" x="7397750" y="2019300"/>
          <p14:tracePt t="48801" x="7410450" y="2019300"/>
          <p14:tracePt t="48818" x="7416800" y="2019300"/>
          <p14:tracePt t="48835" x="7442200" y="2019300"/>
          <p14:tracePt t="48851" x="7493000" y="2019300"/>
          <p14:tracePt t="48868" x="7600950" y="2019300"/>
          <p14:tracePt t="48885" x="7708900" y="2019300"/>
          <p14:tracePt t="48901" x="7804150" y="2019300"/>
          <p14:tracePt t="48918" x="7861300" y="2019300"/>
          <p14:tracePt t="48935" x="7886700" y="2019300"/>
          <p14:tracePt t="48952" x="7893050" y="2019300"/>
          <p14:tracePt t="49059" x="7899400" y="2019300"/>
          <p14:tracePt t="49075" x="7912100" y="2019300"/>
          <p14:tracePt t="49083" x="7937500" y="2025650"/>
          <p14:tracePt t="49092" x="7969250" y="2032000"/>
          <p14:tracePt t="49101" x="8013700" y="2032000"/>
          <p14:tracePt t="49118" x="8128000" y="2063750"/>
          <p14:tracePt t="49134" x="8191500" y="2070100"/>
          <p14:tracePt t="49151" x="8223250" y="2070100"/>
          <p14:tracePt t="49349" x="8210550" y="2076450"/>
          <p14:tracePt t="49357" x="8204200" y="2076450"/>
          <p14:tracePt t="49368" x="8178800" y="2076450"/>
          <p14:tracePt t="49374" x="8147050" y="2076450"/>
          <p14:tracePt t="49391" x="8007350" y="2076450"/>
          <p14:tracePt t="49408" x="7810500" y="2051050"/>
          <p14:tracePt t="49424" x="7639050" y="2038350"/>
          <p14:tracePt t="49441" x="7416800" y="2038350"/>
          <p14:tracePt t="49457" x="7296150" y="2038350"/>
          <p14:tracePt t="49474" x="7226300" y="2038350"/>
          <p14:tracePt t="49491" x="7200900" y="2038350"/>
          <p14:tracePt t="49507" x="7188200" y="2038350"/>
          <p14:tracePt t="49540" x="7181850" y="2038350"/>
          <p14:tracePt t="49555" x="7175500" y="2038350"/>
          <p14:tracePt t="49570" x="7169150" y="2038350"/>
          <p14:tracePt t="49580" x="7162800" y="2038350"/>
          <p14:tracePt t="49591" x="7156450" y="2038350"/>
          <p14:tracePt t="49608" x="7137400" y="2038350"/>
          <p14:tracePt t="49624" x="7131050" y="2038350"/>
          <p14:tracePt t="49733" x="7124700" y="2038350"/>
          <p14:tracePt t="49741" x="7118350" y="2044700"/>
          <p14:tracePt t="49768" x="7112000" y="2044700"/>
          <p14:tracePt t="49774" x="7105650" y="2044700"/>
          <p14:tracePt t="49783" x="7092950" y="2044700"/>
          <p14:tracePt t="49791" x="7080250" y="2044700"/>
          <p14:tracePt t="49808" x="7042150" y="2044700"/>
          <p14:tracePt t="49826" x="7010400" y="2044700"/>
          <p14:tracePt t="49842" x="6953250" y="2044700"/>
          <p14:tracePt t="49858" x="6946900" y="2044700"/>
          <p14:tracePt t="49875" x="6927850" y="2044700"/>
          <p14:tracePt t="49891" x="6915150" y="2051050"/>
          <p14:tracePt t="50110" x="6908800" y="2051050"/>
          <p14:tracePt t="50124" x="6902450" y="2051050"/>
          <p14:tracePt t="50139" x="6896100" y="2051050"/>
          <p14:tracePt t="50165" x="6883400" y="2051050"/>
          <p14:tracePt t="50190" x="6877050" y="2051050"/>
          <p14:tracePt t="50431" x="6870700" y="2051050"/>
          <p14:tracePt t="50453" x="6877050" y="2051050"/>
          <p14:tracePt t="50461" x="6896100" y="2051050"/>
          <p14:tracePt t="50472" x="6940550" y="2051050"/>
          <p14:tracePt t="50490" x="7023100" y="2051050"/>
          <p14:tracePt t="50500" x="7067550" y="2051050"/>
          <p14:tracePt t="50507" x="7131050" y="2051050"/>
          <p14:tracePt t="50522" x="7150100" y="2051050"/>
          <p14:tracePt t="50539" x="7175500" y="2051050"/>
          <p14:tracePt t="50854" x="7181850" y="2051050"/>
          <p14:tracePt t="50863" x="7194550" y="2051050"/>
          <p14:tracePt t="50878" x="7200900" y="2051050"/>
          <p14:tracePt t="50894" x="7207250" y="2044700"/>
          <p14:tracePt t="50934" x="7213600" y="2044700"/>
          <p14:tracePt t="50966" x="7219950" y="2044700"/>
          <p14:tracePt t="50983" x="7226300" y="2044700"/>
          <p14:tracePt t="50991" x="7239000" y="2044700"/>
          <p14:tracePt t="51000" x="7258050" y="2044700"/>
          <p14:tracePt t="51012" x="7308850" y="2044700"/>
          <p14:tracePt t="51029" x="7366000" y="2038350"/>
          <p14:tracePt t="51045" x="7435850" y="2032000"/>
          <p14:tracePt t="51062" x="7512050" y="2032000"/>
          <p14:tracePt t="51079" x="7575550" y="2032000"/>
          <p14:tracePt t="51095" x="7632700" y="2032000"/>
          <p14:tracePt t="51112" x="7651750" y="2032000"/>
          <p14:tracePt t="51129" x="7658100" y="2032000"/>
          <p14:tracePt t="51310" x="7664450" y="2032000"/>
          <p14:tracePt t="51333" x="7689850" y="2032000"/>
          <p14:tracePt t="51345" x="7721600" y="2032000"/>
          <p14:tracePt t="51351" x="7740650" y="2032000"/>
          <p14:tracePt t="51368" x="7778750" y="2032000"/>
          <p14:tracePt t="51385" x="7804150" y="2032000"/>
          <p14:tracePt t="51401" x="7823200" y="2032000"/>
          <p14:tracePt t="52489" x="7829550" y="2032000"/>
          <p14:tracePt t="52505" x="7842250" y="2038350"/>
          <p14:tracePt t="52512" x="7848600" y="2038350"/>
          <p14:tracePt t="52526" x="7861300" y="2038350"/>
          <p14:tracePt t="52535" x="7867650" y="2038350"/>
          <p14:tracePt t="52548" x="7880350" y="2044700"/>
          <p14:tracePt t="52565" x="7886700" y="2051050"/>
          <p14:tracePt t="52581" x="7893050" y="2051050"/>
          <p14:tracePt t="52617" x="7899400" y="2051050"/>
          <p14:tracePt t="52710" x="7899400" y="2057400"/>
          <p14:tracePt t="52791" x="7905750" y="2057400"/>
          <p14:tracePt t="52807" x="7918450" y="2057400"/>
          <p14:tracePt t="52831" x="7924800" y="2057400"/>
          <p14:tracePt t="52887" x="7924800" y="2063750"/>
          <p14:tracePt t="52944" x="7924800" y="2070100"/>
          <p14:tracePt t="52951" x="7924800" y="2076450"/>
          <p14:tracePt t="52984" x="7918450" y="2076450"/>
          <p14:tracePt t="52997" x="7905750" y="2076450"/>
          <p14:tracePt t="53006" x="7899400" y="2076450"/>
          <p14:tracePt t="53032" x="7880350" y="2076450"/>
          <p14:tracePt t="53085" x="7874000" y="2076450"/>
          <p14:tracePt t="54447" x="7880350" y="2076450"/>
          <p14:tracePt t="54456" x="7899400" y="2076450"/>
          <p14:tracePt t="54472" x="7912100" y="2076450"/>
          <p14:tracePt t="55081" x="7918450" y="2076450"/>
          <p14:tracePt t="55088" x="7937500" y="2076450"/>
          <p14:tracePt t="55097" x="7969250" y="2076450"/>
          <p14:tracePt t="55114" x="8070850" y="2101850"/>
          <p14:tracePt t="55130" x="8102600" y="2114550"/>
          <p14:tracePt t="55147" x="8115300" y="2127250"/>
          <p14:tracePt t="55164" x="8185150" y="2152650"/>
          <p14:tracePt t="55180" x="8267700" y="2178050"/>
          <p14:tracePt t="55197" x="8375650" y="2209800"/>
          <p14:tracePt t="55214" x="8445500" y="2228850"/>
          <p14:tracePt t="55230" x="8483600" y="2228850"/>
          <p14:tracePt t="55247" x="8502650" y="2228850"/>
          <p14:tracePt t="55264" x="8515350" y="2228850"/>
          <p14:tracePt t="55280" x="8528050" y="2228850"/>
          <p14:tracePt t="55314" x="8534400" y="2228850"/>
          <p14:tracePt t="55336" x="8540750" y="2228850"/>
          <p14:tracePt t="55348" x="8553450" y="2228850"/>
          <p14:tracePt t="55364" x="8610600" y="2228850"/>
          <p14:tracePt t="55380" x="8705850" y="2228850"/>
          <p14:tracePt t="55397" x="8813800" y="2228850"/>
          <p14:tracePt t="55414" x="8953500" y="2235200"/>
          <p14:tracePt t="55430" x="9048750" y="2247900"/>
          <p14:tracePt t="55447" x="9137650" y="2247900"/>
          <p14:tracePt t="55464" x="9175750" y="2247900"/>
          <p14:tracePt t="55481" x="9245600" y="2235200"/>
          <p14:tracePt t="55497" x="9296400" y="2222500"/>
          <p14:tracePt t="55504" x="9309100" y="2222500"/>
          <p14:tracePt t="55514" x="9334500" y="2222500"/>
          <p14:tracePt t="55530" x="9385300" y="2209800"/>
          <p14:tracePt t="55548" x="9410700" y="2203450"/>
          <p14:tracePt t="55565" x="9486900" y="2190750"/>
          <p14:tracePt t="55581" x="9575800" y="2171700"/>
          <p14:tracePt t="55597" x="9683750" y="2159000"/>
          <p14:tracePt t="55616" x="9836150" y="2159000"/>
          <p14:tracePt t="55631" x="9969500" y="2159000"/>
          <p14:tracePt t="55647" x="10077450" y="2159000"/>
          <p14:tracePt t="55664" x="10134600" y="2159000"/>
          <p14:tracePt t="55681" x="10166350" y="2152650"/>
          <p14:tracePt t="55697" x="10185400" y="2139950"/>
          <p14:tracePt t="55714" x="10191750" y="2133600"/>
          <p14:tracePt t="55731" x="10191750" y="2120900"/>
          <p14:tracePt t="55747" x="10191750" y="2114550"/>
          <p14:tracePt t="55798" x="10198100" y="2114550"/>
          <p14:tracePt t="55806" x="10204450" y="2108200"/>
          <p14:tracePt t="55814" x="10217150" y="2108200"/>
          <p14:tracePt t="55831" x="10280650" y="2108200"/>
          <p14:tracePt t="55848" x="10388600" y="2108200"/>
          <p14:tracePt t="55864" x="10509250" y="2108200"/>
          <p14:tracePt t="55881" x="10585450" y="2089150"/>
          <p14:tracePt t="55898" x="10629900" y="2089150"/>
          <p14:tracePt t="55914" x="10642600" y="2082800"/>
          <p14:tracePt t="56619" x="10636250" y="2082800"/>
          <p14:tracePt t="56641" x="10623550" y="2082800"/>
          <p14:tracePt t="56650" x="10604500" y="2089150"/>
          <p14:tracePt t="56657" x="10591800" y="2095500"/>
          <p14:tracePt t="56666" x="10579100" y="2095500"/>
          <p14:tracePt t="56679" x="10547350" y="2108200"/>
          <p14:tracePt t="56696" x="10521950" y="2114550"/>
          <p14:tracePt t="56712" x="10496550" y="2114550"/>
          <p14:tracePt t="56729" x="10471150" y="2120900"/>
          <p14:tracePt t="56745" x="10439400" y="2120900"/>
          <p14:tracePt t="56762" x="10394950" y="2120900"/>
          <p14:tracePt t="56779" x="10318750" y="2120900"/>
          <p14:tracePt t="56796" x="10204450" y="2120900"/>
          <p14:tracePt t="56812" x="9969500" y="2120900"/>
          <p14:tracePt t="56829" x="9823450" y="2120900"/>
          <p14:tracePt t="56846" x="9683750" y="2120900"/>
          <p14:tracePt t="56862" x="9588500" y="2133600"/>
          <p14:tracePt t="56879" x="9531350" y="2133600"/>
          <p14:tracePt t="56896" x="9499600" y="2133600"/>
          <p14:tracePt t="56912" x="9461500" y="2133600"/>
          <p14:tracePt t="56929" x="9429750" y="2133600"/>
          <p14:tracePt t="56946" x="9385300" y="2133600"/>
          <p14:tracePt t="56963" x="9334500" y="2133600"/>
          <p14:tracePt t="56979" x="9258300" y="2133600"/>
          <p14:tracePt t="56996" x="9169400" y="2120900"/>
          <p14:tracePt t="57003" x="9131300" y="2120900"/>
          <p14:tracePt t="57013" x="9036050" y="2101850"/>
          <p14:tracePt t="57029" x="8959850" y="2095500"/>
          <p14:tracePt t="57046" x="8896350" y="2082800"/>
          <p14:tracePt t="57062" x="8877300" y="2076450"/>
          <p14:tracePt t="57113" x="8870950" y="2076450"/>
          <p14:tracePt t="57127" x="8864600" y="2076450"/>
          <p14:tracePt t="57135" x="8851900" y="2076450"/>
          <p14:tracePt t="57146" x="8839200" y="2076450"/>
          <p14:tracePt t="57162" x="8775700" y="2070100"/>
          <p14:tracePt t="57179" x="8674100" y="2051050"/>
          <p14:tracePt t="57196" x="8585200" y="2038350"/>
          <p14:tracePt t="57213" x="8445500" y="2012950"/>
          <p14:tracePt t="57229" x="8375650" y="2000250"/>
          <p14:tracePt t="57246" x="8337550" y="2000250"/>
          <p14:tracePt t="57263" x="8331200" y="2000250"/>
          <p14:tracePt t="57969" x="8324850" y="2000250"/>
          <p14:tracePt t="57977" x="8318500" y="2006600"/>
          <p14:tracePt t="57999" x="8299450" y="2012950"/>
          <p14:tracePt t="58008" x="8267700" y="2012950"/>
          <p14:tracePt t="58016" x="8248650" y="2012950"/>
          <p14:tracePt t="58027" x="8229600" y="2012950"/>
          <p14:tracePt t="58044" x="8216900" y="2012950"/>
          <p14:tracePt t="58060" x="8210550" y="2012950"/>
          <p14:tracePt t="58142" x="8216900" y="2012950"/>
          <p14:tracePt t="58151" x="8242300" y="2012950"/>
          <p14:tracePt t="58160" x="8286750" y="2012950"/>
          <p14:tracePt t="58177" x="8458200" y="2012950"/>
          <p14:tracePt t="58194" x="8750300" y="2044700"/>
          <p14:tracePt t="58211" x="9144000" y="2108200"/>
          <p14:tracePt t="58227" x="9594850" y="2159000"/>
          <p14:tracePt t="58245" x="9969500" y="2171700"/>
          <p14:tracePt t="58261" x="10210800" y="2171700"/>
          <p14:tracePt t="58279" x="10401300" y="2171700"/>
          <p14:tracePt t="58294" x="10445750" y="2165350"/>
          <p14:tracePt t="58311" x="10458450" y="2159000"/>
          <p14:tracePt t="58354" x="10464800" y="2152650"/>
          <p14:tracePt t="58386" x="10471150" y="2152650"/>
          <p14:tracePt t="58394" x="10477500" y="2152650"/>
          <p14:tracePt t="58403" x="10483850" y="2152650"/>
          <p14:tracePt t="58411" x="10502900" y="2152650"/>
          <p14:tracePt t="58428" x="10547350" y="2152650"/>
          <p14:tracePt t="58444" x="10604500" y="2152650"/>
          <p14:tracePt t="58462" x="10687050" y="2152650"/>
          <p14:tracePt t="58478" x="10731500" y="2152650"/>
          <p14:tracePt t="58494" x="10763250" y="2152650"/>
          <p14:tracePt t="58625" x="10756900" y="2152650"/>
          <p14:tracePt t="58642" x="10750550" y="2152650"/>
          <p14:tracePt t="58650" x="10731500" y="2152650"/>
          <p14:tracePt t="58662" x="10706100" y="2152650"/>
          <p14:tracePt t="58678" x="10598150" y="2133600"/>
          <p14:tracePt t="58694" x="10471150" y="2127250"/>
          <p14:tracePt t="58711" x="10312400" y="2089150"/>
          <p14:tracePt t="58728" x="10140950" y="2070100"/>
          <p14:tracePt t="58744" x="9988550" y="2044700"/>
          <p14:tracePt t="58761" x="9867900" y="2032000"/>
          <p14:tracePt t="58778" x="9766300" y="2000250"/>
          <p14:tracePt t="58794" x="9683750" y="1993900"/>
          <p14:tracePt t="58811" x="9601200" y="1968500"/>
          <p14:tracePt t="58828" x="9569450" y="1968500"/>
          <p14:tracePt t="58844" x="9537700" y="1962150"/>
          <p14:tracePt t="58861" x="9518650" y="1962150"/>
          <p14:tracePt t="58878" x="9486900" y="1962150"/>
          <p14:tracePt t="58894" x="9467850" y="1962150"/>
          <p14:tracePt t="58911" x="9436100" y="1962150"/>
          <p14:tracePt t="58928" x="9385300" y="1962150"/>
          <p14:tracePt t="58944" x="9340850" y="1962150"/>
          <p14:tracePt t="58961" x="9283700" y="1962150"/>
          <p14:tracePt t="58978" x="9226550" y="1962150"/>
          <p14:tracePt t="58994" x="9194800" y="1962150"/>
          <p14:tracePt t="59001" x="9169400" y="1955800"/>
          <p14:tracePt t="59011" x="9144000" y="1955800"/>
          <p14:tracePt t="59028" x="9093200" y="1943100"/>
          <p14:tracePt t="59048" x="8997950" y="1936750"/>
          <p14:tracePt t="59062" x="8947150" y="1936750"/>
          <p14:tracePt t="59078" x="8921750" y="1936750"/>
          <p14:tracePt t="59095" x="8902700" y="1936750"/>
          <p14:tracePt t="59111" x="8890000" y="1936750"/>
          <p14:tracePt t="59128" x="8870950" y="1943100"/>
          <p14:tracePt t="59145" x="8839200" y="1949450"/>
          <p14:tracePt t="59161" x="8794750" y="1968500"/>
          <p14:tracePt t="59178" x="8756650" y="1974850"/>
          <p14:tracePt t="59194" x="8743950" y="1974850"/>
          <p14:tracePt t="59211" x="8731250" y="1974850"/>
          <p14:tracePt t="59258" x="8724900" y="1974850"/>
          <p14:tracePt t="59267" x="8724900" y="1981200"/>
          <p14:tracePt t="59274" x="8718550" y="1981200"/>
          <p14:tracePt t="59284" x="8699500" y="1981200"/>
          <p14:tracePt t="59310" x="8655050" y="2006600"/>
          <p14:tracePt t="59328" x="8636000" y="2019300"/>
          <p14:tracePt t="59345" x="8610600" y="2025650"/>
          <p14:tracePt t="59361" x="8572500" y="2032000"/>
          <p14:tracePt t="59378" x="8559800" y="2038350"/>
          <p14:tracePt t="59395" x="8534400" y="2044700"/>
          <p14:tracePt t="59976" x="8540750" y="2044700"/>
          <p14:tracePt t="59985" x="8559800" y="2044700"/>
          <p14:tracePt t="59993" x="8572500" y="2044700"/>
          <p14:tracePt t="60000" x="8604250" y="2044700"/>
          <p14:tracePt t="60016" x="8693150" y="2044700"/>
          <p14:tracePt t="60033" x="8769350" y="2044700"/>
          <p14:tracePt t="60050" x="8845550" y="2044700"/>
          <p14:tracePt t="60066" x="8896350" y="2051050"/>
          <p14:tracePt t="60144" x="8896350" y="2057400"/>
          <p14:tracePt t="60154" x="8883650" y="2057400"/>
          <p14:tracePt t="60159" x="8877300" y="2057400"/>
          <p14:tracePt t="60169" x="8851900" y="2057400"/>
          <p14:tracePt t="60183" x="8801100" y="2057400"/>
          <p14:tracePt t="60200" x="8737600" y="2057400"/>
          <p14:tracePt t="60217" x="8655050" y="2057400"/>
          <p14:tracePt t="60233" x="8547100" y="2057400"/>
          <p14:tracePt t="60250" x="8439150" y="2057400"/>
          <p14:tracePt t="60267" x="8356600" y="2057400"/>
          <p14:tracePt t="60283" x="8324850" y="2057400"/>
          <p14:tracePt t="60362" x="8337550" y="2057400"/>
          <p14:tracePt t="60372" x="8356600" y="2057400"/>
          <p14:tracePt t="60378" x="8375650" y="2057400"/>
          <p14:tracePt t="60386" x="8394700" y="2057400"/>
          <p14:tracePt t="60400" x="8439150" y="2057400"/>
          <p14:tracePt t="60417" x="8458200" y="2057400"/>
          <p14:tracePt t="60433" x="8464550" y="2057400"/>
          <p14:tracePt t="60497" x="8445500" y="2057400"/>
          <p14:tracePt t="60517" x="8407400" y="2057400"/>
          <p14:tracePt t="60536" x="8356600" y="2057400"/>
          <p14:tracePt t="61099" x="8369300" y="2057400"/>
          <p14:tracePt t="61106" x="8407400" y="2057400"/>
          <p14:tracePt t="61116" x="8445500" y="2044700"/>
          <p14:tracePt t="61133" x="8521700" y="2038350"/>
          <p14:tracePt t="61150" x="8585200" y="2032000"/>
          <p14:tracePt t="61166" x="8648700" y="2025650"/>
          <p14:tracePt t="61183" x="8674100" y="2012950"/>
          <p14:tracePt t="61322" x="8661400" y="2012950"/>
          <p14:tracePt t="61330" x="8655050" y="2012950"/>
          <p14:tracePt t="61340" x="8648700" y="2012950"/>
          <p14:tracePt t="61351" x="8629650" y="2012950"/>
          <p14:tracePt t="61388" x="8623300" y="2012950"/>
          <p14:tracePt t="61491" x="8604250" y="2019300"/>
          <p14:tracePt t="61652" x="8597900" y="2019300"/>
          <p14:tracePt t="61668" x="8585200" y="2019300"/>
          <p14:tracePt t="61675" x="8578850" y="2025650"/>
          <p14:tracePt t="61685" x="8572500" y="2025650"/>
          <p14:tracePt t="61693" x="8553450" y="2032000"/>
          <p14:tracePt t="61731" x="8547100" y="2032000"/>
          <p14:tracePt t="61746" x="8534400" y="2032000"/>
          <p14:tracePt t="61753" x="8534400" y="2038350"/>
          <p14:tracePt t="61769" x="8528050" y="2038350"/>
          <p14:tracePt t="61891" x="8521700" y="2038350"/>
          <p14:tracePt t="61899" x="8515350" y="2038350"/>
          <p14:tracePt t="61910" x="8509000" y="2038350"/>
          <p14:tracePt t="61928" x="8502650" y="2038350"/>
          <p14:tracePt t="61944" x="8477250" y="2038350"/>
          <p14:tracePt t="61960" x="8464550" y="2038350"/>
          <p14:tracePt t="61976" x="8432800" y="2038350"/>
          <p14:tracePt t="62066" x="8426450" y="2038350"/>
          <p14:tracePt t="62074" x="8407400" y="2038350"/>
          <p14:tracePt t="62083" x="8401050" y="2038350"/>
          <p14:tracePt t="62093" x="8388350" y="2032000"/>
          <p14:tracePt t="62111" x="8362950" y="2025650"/>
          <p14:tracePt t="62126" x="8324850" y="2006600"/>
          <p14:tracePt t="62143" x="8312150" y="2000250"/>
          <p14:tracePt t="62477" x="8318500" y="1993900"/>
          <p14:tracePt t="62484" x="8324850" y="1993900"/>
          <p14:tracePt t="62493" x="8350250" y="1993900"/>
          <p14:tracePt t="62502" x="8382000" y="1993900"/>
          <p14:tracePt t="62518" x="8502650" y="1981200"/>
          <p14:tracePt t="62535" x="8629650" y="1981200"/>
          <p14:tracePt t="62552" x="8902700" y="1981200"/>
          <p14:tracePt t="62568" x="9010650" y="1981200"/>
          <p14:tracePt t="62585" x="9321800" y="1981200"/>
          <p14:tracePt t="62601" x="9525000" y="1981200"/>
          <p14:tracePt t="62620" x="9690100" y="1981200"/>
          <p14:tracePt t="62635" x="9791700" y="1968500"/>
          <p14:tracePt t="62651" x="9829800" y="1962150"/>
          <p14:tracePt t="62668" x="9861550" y="1962150"/>
          <p14:tracePt t="62685" x="9874250" y="1949450"/>
          <p14:tracePt t="62701" x="9880600" y="1949450"/>
          <p14:tracePt t="62718" x="9880600" y="1943100"/>
          <p14:tracePt t="62735" x="9886950" y="1943100"/>
          <p14:tracePt t="62751" x="9918700" y="1943100"/>
          <p14:tracePt t="62768" x="9963150" y="1943100"/>
          <p14:tracePt t="62785" x="10007600" y="1943100"/>
          <p14:tracePt t="62801" x="10033000" y="1943100"/>
          <p14:tracePt t="62818" x="10058400" y="1943100"/>
          <p14:tracePt t="62835" x="10083800" y="1943100"/>
          <p14:tracePt t="62852" x="10109200" y="1949450"/>
          <p14:tracePt t="62868" x="10121900" y="1949450"/>
          <p14:tracePt t="62885" x="10134600" y="1949450"/>
          <p14:tracePt t="63019" x="10140950" y="1955800"/>
          <p14:tracePt t="63050" x="10128250" y="1955800"/>
          <p14:tracePt t="63066" x="10109200" y="1955800"/>
          <p14:tracePt t="63075" x="10102850" y="1955800"/>
          <p14:tracePt t="63085" x="10090150" y="1955800"/>
          <p14:tracePt t="63102" x="10083800" y="1955800"/>
          <p14:tracePt t="63123" x="10077450" y="1955800"/>
          <p14:tracePt t="63139" x="10064750" y="1955800"/>
          <p14:tracePt t="63195" x="10052050" y="1955800"/>
          <p14:tracePt t="63212" x="10045700" y="1968500"/>
          <p14:tracePt t="63235" x="10045700" y="1974850"/>
          <p14:tracePt t="63243" x="10045700" y="1981200"/>
          <p14:tracePt t="63258" x="10045700" y="1987550"/>
          <p14:tracePt t="63268" x="10045700" y="1993900"/>
          <p14:tracePt t="63285" x="10045700" y="2000250"/>
          <p14:tracePt t="63326" x="10045700" y="2012950"/>
          <p14:tracePt t="63356" x="10058400" y="2019300"/>
          <p14:tracePt t="63374" x="10090150" y="2044700"/>
          <p14:tracePt t="63381" x="10109200" y="2044700"/>
          <p14:tracePt t="63389" x="10140950" y="2051050"/>
          <p14:tracePt t="63402" x="10236200" y="2063750"/>
          <p14:tracePt t="63419" x="10388600" y="2063750"/>
          <p14:tracePt t="63435" x="10521950" y="2063750"/>
          <p14:tracePt t="63452" x="10674350" y="2063750"/>
          <p14:tracePt t="63468" x="10763250" y="2063750"/>
          <p14:tracePt t="63485" x="10820400" y="2038350"/>
          <p14:tracePt t="63502" x="10833100" y="2032000"/>
          <p14:tracePt t="63519" x="10839450" y="2019300"/>
          <p14:tracePt t="63636" x="10845800" y="2019300"/>
          <p14:tracePt t="63668" x="10852150" y="2019300"/>
          <p14:tracePt t="63676" x="10864850" y="2019300"/>
          <p14:tracePt t="63694" x="10871200" y="2019300"/>
          <p14:tracePt t="63707" x="10877550" y="2019300"/>
          <p14:tracePt t="63724" x="10883900" y="2012950"/>
          <p14:tracePt t="63739" x="10890250" y="2006600"/>
          <p14:tracePt t="63762" x="10890250" y="2000250"/>
          <p14:tracePt t="63778" x="10890250" y="1993900"/>
          <p14:tracePt t="63794" x="10890250" y="1987550"/>
          <p14:tracePt t="63803" x="10883900" y="1987550"/>
          <p14:tracePt t="63819" x="10839450" y="1987550"/>
          <p14:tracePt t="63836" x="10807700" y="1987550"/>
          <p14:tracePt t="63852" x="10775950" y="1987550"/>
          <p14:tracePt t="63869" x="10750550" y="1987550"/>
          <p14:tracePt t="63886" x="10744200" y="1987550"/>
          <p14:tracePt t="63902" x="10731500" y="1987550"/>
          <p14:tracePt t="63919" x="10731500" y="1993900"/>
          <p14:tracePt t="63941" x="10725150" y="1993900"/>
          <p14:tracePt t="64012" x="10718800" y="2000250"/>
          <p14:tracePt t="64035" x="10712450" y="2006600"/>
          <p14:tracePt t="64060" x="10706100" y="2006600"/>
          <p14:tracePt t="64077" x="10699750" y="2012950"/>
          <p14:tracePt t="64701" x="10718800" y="2012950"/>
          <p14:tracePt t="64709" x="10763250" y="2012950"/>
          <p14:tracePt t="64717" x="10807700" y="2012950"/>
          <p14:tracePt t="64726" x="10852150" y="2012950"/>
          <p14:tracePt t="64742" x="10928350" y="2012950"/>
          <p14:tracePt t="64759" x="10966450" y="2012950"/>
          <p14:tracePt t="64776" x="10998200" y="2012950"/>
          <p14:tracePt t="64792" x="11004550" y="2012950"/>
          <p14:tracePt t="64809" x="11017250" y="2012950"/>
          <p14:tracePt t="64901" x="11010900" y="2012950"/>
          <p14:tracePt t="64918" x="11004550" y="2012950"/>
          <p14:tracePt t="65100" x="10998200" y="2012950"/>
          <p14:tracePt t="65108" x="10991850" y="2012950"/>
          <p14:tracePt t="65117" x="10979150" y="2012950"/>
          <p14:tracePt t="65125" x="10972800" y="2012950"/>
          <p14:tracePt t="65142" x="10934700" y="2012950"/>
          <p14:tracePt t="65159" x="10871200" y="2012950"/>
          <p14:tracePt t="65176" x="10807700" y="2012950"/>
          <p14:tracePt t="65193" x="10674350" y="2012950"/>
          <p14:tracePt t="65209" x="10598150" y="2012950"/>
          <p14:tracePt t="65226" x="10521950" y="2012950"/>
          <p14:tracePt t="65243" x="10483850" y="2012950"/>
          <p14:tracePt t="65259" x="10458450" y="2012950"/>
          <p14:tracePt t="65276" x="10439400" y="2012950"/>
          <p14:tracePt t="65293" x="10433050" y="2012950"/>
          <p14:tracePt t="65309" x="10426700" y="2012950"/>
          <p14:tracePt t="65326" x="10420350" y="2012950"/>
          <p14:tracePt t="65343" x="10407650" y="2012950"/>
          <p14:tracePt t="65359" x="10407650" y="2019300"/>
          <p14:tracePt t="65379" x="10394950" y="2019300"/>
          <p14:tracePt t="65393" x="10388600" y="2025650"/>
          <p14:tracePt t="65409" x="10382250" y="2025650"/>
          <p14:tracePt t="65426" x="10363200" y="2032000"/>
          <p14:tracePt t="65443" x="10337800" y="2044700"/>
          <p14:tracePt t="65459" x="10306050" y="2051050"/>
          <p14:tracePt t="65476" x="10280650" y="2057400"/>
          <p14:tracePt t="65493" x="10248900" y="2070100"/>
          <p14:tracePt t="65500" x="10229850" y="2076450"/>
          <p14:tracePt t="65509" x="10204450" y="2076450"/>
          <p14:tracePt t="65526" x="10140950" y="2076450"/>
          <p14:tracePt t="65543" x="10045700" y="2076450"/>
          <p14:tracePt t="65560" x="9925050" y="2076450"/>
          <p14:tracePt t="65577" x="9728200" y="2076450"/>
          <p14:tracePt t="65593" x="9607550" y="2076450"/>
          <p14:tracePt t="65609" x="9525000" y="2076450"/>
          <p14:tracePt t="65626" x="9486900" y="2076450"/>
          <p14:tracePt t="65643" x="9467850" y="2076450"/>
          <p14:tracePt t="65660" x="9461500" y="2076450"/>
          <p14:tracePt t="65773" x="9455150" y="2076450"/>
          <p14:tracePt t="65787" x="9442450" y="2076450"/>
          <p14:tracePt t="65803" x="9436100" y="2076450"/>
          <p14:tracePt t="65819" x="9429750" y="2076450"/>
          <p14:tracePt t="65836" x="9423400" y="2076450"/>
          <p14:tracePt t="70030" x="9417050" y="2076450"/>
          <p14:tracePt t="70039" x="9391650" y="2076450"/>
          <p14:tracePt t="70047" x="9302750" y="2089150"/>
          <p14:tracePt t="70054" x="9188450" y="2089150"/>
          <p14:tracePt t="70070" x="8832850" y="2089150"/>
          <p14:tracePt t="70086" x="8420100" y="2146300"/>
          <p14:tracePt t="70103" x="7988300" y="2209800"/>
          <p14:tracePt t="70120" x="7391400" y="2266950"/>
          <p14:tracePt t="70136" x="6788150" y="2266950"/>
          <p14:tracePt t="70153" x="6311900" y="2266950"/>
          <p14:tracePt t="70171" x="5905500" y="2305050"/>
          <p14:tracePt t="70187" x="5416550" y="2330450"/>
          <p14:tracePt t="70203" x="5054600" y="2355850"/>
          <p14:tracePt t="70220" x="4629150" y="2393950"/>
          <p14:tracePt t="70237" x="4260850" y="2393950"/>
          <p14:tracePt t="70253" x="4006850" y="2393950"/>
          <p14:tracePt t="70270" x="3797300" y="2393950"/>
          <p14:tracePt t="70286" x="3663950" y="2419350"/>
          <p14:tracePt t="70303" x="3594100" y="2425700"/>
          <p14:tracePt t="70320" x="3562350" y="2432050"/>
          <p14:tracePt t="70337" x="3556000" y="2432050"/>
          <p14:tracePt t="70447" x="3543300" y="2438400"/>
          <p14:tracePt t="70454" x="3536950" y="2438400"/>
          <p14:tracePt t="70463" x="3524250" y="2451100"/>
          <p14:tracePt t="70470" x="3479800" y="2457450"/>
          <p14:tracePt t="70487" x="3352800" y="2489200"/>
          <p14:tracePt t="70503" x="3136900" y="2520950"/>
          <p14:tracePt t="70513" x="3028950" y="2546350"/>
          <p14:tracePt t="70520" x="2901950" y="2584450"/>
          <p14:tracePt t="70537" x="2647950" y="2654300"/>
          <p14:tracePt t="70553" x="2527300" y="2679700"/>
          <p14:tracePt t="70571" x="2476500" y="2679700"/>
          <p14:tracePt t="70587" x="2470150" y="2679700"/>
          <p14:tracePt t="70630" x="2463800" y="2679700"/>
          <p14:tracePt t="70646" x="2463800" y="2673350"/>
          <p14:tracePt t="70678" x="2463800" y="2667000"/>
          <p14:tracePt t="70847" x="2457450" y="2660650"/>
          <p14:tracePt t="70903" x="2451100" y="2660650"/>
          <p14:tracePt t="70919" x="2438400" y="2654300"/>
          <p14:tracePt t="70929" x="2419350" y="2641600"/>
          <p14:tracePt t="70942" x="2374900" y="2622550"/>
          <p14:tracePt t="70955" x="2349500" y="2603500"/>
          <p14:tracePt t="70972" x="2317750" y="2584450"/>
          <p14:tracePt t="70988" x="2311400" y="2584450"/>
          <p14:tracePt t="71005" x="2305050" y="2578100"/>
          <p14:tracePt t="71012" x="2286000" y="2571750"/>
          <p14:tracePt t="71022" x="2279650" y="2565400"/>
          <p14:tracePt t="71039" x="2273300" y="2565400"/>
          <p14:tracePt t="71056" x="2266950" y="2565400"/>
          <p14:tracePt t="71072" x="2254250" y="2559050"/>
          <p14:tracePt t="71089" x="2247900" y="2559050"/>
          <p14:tracePt t="71105" x="2241550" y="2552700"/>
          <p14:tracePt t="71125" x="2228850" y="2540000"/>
          <p14:tracePt t="71148" x="2222500" y="2540000"/>
          <p14:tracePt t="71165" x="2222500" y="2533650"/>
          <p14:tracePt t="71173" x="2216150" y="2533650"/>
          <p14:tracePt t="71189" x="2209800" y="2527300"/>
          <p14:tracePt t="71207" x="2203450" y="2520950"/>
          <p14:tracePt t="71280" x="2197100" y="2520950"/>
          <p14:tracePt t="71303" x="2190750" y="2520950"/>
          <p14:tracePt t="71319" x="2184400" y="2520950"/>
          <p14:tracePt t="71365" x="2178050" y="2520950"/>
          <p14:tracePt t="71712" x="2165350" y="2520950"/>
          <p14:tracePt t="72073" x="2184400" y="2520950"/>
          <p14:tracePt t="72080" x="2228850" y="2520950"/>
          <p14:tracePt t="72089" x="2292350" y="2520950"/>
          <p14:tracePt t="72104" x="2406650" y="2508250"/>
          <p14:tracePt t="72120" x="2559050" y="2476500"/>
          <p14:tracePt t="72136" x="2730500" y="2451100"/>
          <p14:tracePt t="72153" x="2984500" y="2425700"/>
          <p14:tracePt t="72170" x="3409950" y="2374900"/>
          <p14:tracePt t="72187" x="4038600" y="2292350"/>
          <p14:tracePt t="72204" x="4826000" y="2171700"/>
          <p14:tracePt t="72220" x="5162550" y="2101850"/>
          <p14:tracePt t="72237" x="5353050" y="2051050"/>
          <p14:tracePt t="72253" x="5454650" y="2019300"/>
          <p14:tracePt t="72270" x="5511800" y="2006600"/>
          <p14:tracePt t="72287" x="5556250" y="1987550"/>
          <p14:tracePt t="72303" x="5619750" y="1987550"/>
          <p14:tracePt t="72320" x="5765800" y="1987550"/>
          <p14:tracePt t="72337" x="5956300" y="1987550"/>
          <p14:tracePt t="72353" x="6191250" y="1987550"/>
          <p14:tracePt t="72370" x="6400800" y="1987550"/>
          <p14:tracePt t="72387" x="6540500" y="1987550"/>
          <p14:tracePt t="72404" x="6604000" y="1987550"/>
          <p14:tracePt t="72420" x="6616700" y="1987550"/>
          <p14:tracePt t="72593" x="6635750" y="1987550"/>
          <p14:tracePt t="72609" x="6642100" y="1987550"/>
          <p14:tracePt t="72616" x="6654800" y="1987550"/>
          <p14:tracePt t="72634" x="6661150" y="1987550"/>
          <p14:tracePt t="72643" x="6680200" y="1987550"/>
          <p14:tracePt t="72660" x="6699250" y="1987550"/>
          <p14:tracePt t="72677" x="6731000" y="1987550"/>
          <p14:tracePt t="72693" x="6762750" y="1987550"/>
          <p14:tracePt t="72709" x="6826250" y="1987550"/>
          <p14:tracePt t="72726" x="6915150" y="1987550"/>
          <p14:tracePt t="72743" x="7029450" y="1987550"/>
          <p14:tracePt t="72759" x="7143750" y="1987550"/>
          <p14:tracePt t="72776" x="7245350" y="1987550"/>
          <p14:tracePt t="72793" x="7302500" y="1987550"/>
          <p14:tracePt t="72809" x="7315200" y="1987550"/>
          <p14:tracePt t="72978" x="7321550" y="1987550"/>
          <p14:tracePt t="72984" x="7327900" y="1987550"/>
          <p14:tracePt t="72993" x="7334250" y="1987550"/>
          <p14:tracePt t="73010" x="7378700" y="1987550"/>
          <p14:tracePt t="73026" x="7442200" y="1987550"/>
          <p14:tracePt t="73043" x="7518400" y="1987550"/>
          <p14:tracePt t="73060" x="7607300" y="2000250"/>
          <p14:tracePt t="73076" x="7689850" y="2006600"/>
          <p14:tracePt t="73093" x="7715250" y="2006600"/>
          <p14:tracePt t="73109" x="7721600" y="2006600"/>
          <p14:tracePt t="73126" x="7727950" y="2006600"/>
          <p14:tracePt t="73232" x="7721600" y="2006600"/>
          <p14:tracePt t="73240" x="7715250" y="2006600"/>
          <p14:tracePt t="73249" x="7696200" y="2006600"/>
          <p14:tracePt t="73261" x="7664450" y="2006600"/>
          <p14:tracePt t="73277" x="7359650" y="1974850"/>
          <p14:tracePt t="73293" x="7054850" y="1930400"/>
          <p14:tracePt t="73310" x="6756400" y="1905000"/>
          <p14:tracePt t="73327" x="6521450" y="1866900"/>
          <p14:tracePt t="73343" x="6362700" y="1841500"/>
          <p14:tracePt t="73360" x="6261100" y="1822450"/>
          <p14:tracePt t="73377" x="6223000" y="1816100"/>
          <p14:tracePt t="73393" x="6203950" y="1816100"/>
          <p14:tracePt t="73534" x="6197600" y="1816100"/>
          <p14:tracePt t="73543" x="6178550" y="1816100"/>
          <p14:tracePt t="73551" x="6172200" y="1816100"/>
          <p14:tracePt t="73560" x="6153150" y="1816100"/>
          <p14:tracePt t="73577" x="6108700" y="1828800"/>
          <p14:tracePt t="73593" x="6064250" y="1835150"/>
          <p14:tracePt t="73610" x="5988050" y="1835150"/>
          <p14:tracePt t="73627" x="5880100" y="1835150"/>
          <p14:tracePt t="73644" x="5765800" y="1835150"/>
          <p14:tracePt t="73661" x="5676900" y="1835150"/>
          <p14:tracePt t="73677" x="5588000" y="1835150"/>
          <p14:tracePt t="73693" x="5556250" y="1835150"/>
          <p14:tracePt t="73710" x="5486400" y="1835150"/>
          <p14:tracePt t="73727" x="5410200" y="1835150"/>
          <p14:tracePt t="73743" x="5295900" y="1835150"/>
          <p14:tracePt t="73760" x="5187950" y="1835150"/>
          <p14:tracePt t="73777" x="5111750" y="1835150"/>
          <p14:tracePt t="73794" x="5060950" y="1835150"/>
          <p14:tracePt t="73810" x="5035550" y="1835150"/>
          <p14:tracePt t="73827" x="5029200" y="1835150"/>
          <p14:tracePt t="74081" x="5029200" y="1841500"/>
          <p14:tracePt t="74088" x="5035550" y="1841500"/>
          <p14:tracePt t="74099" x="5060950" y="1847850"/>
          <p14:tracePt t="74118" x="5111750" y="1860550"/>
          <p14:tracePt t="74132" x="5137150" y="1860550"/>
          <p14:tracePt t="74149" x="5143500" y="1860550"/>
          <p14:tracePt t="74165" x="5149850" y="1860550"/>
          <p14:tracePt t="74471" x="5156200" y="1866900"/>
          <p14:tracePt t="74479" x="5168900" y="1885950"/>
          <p14:tracePt t="74495" x="5175250" y="1892300"/>
          <p14:tracePt t="74512" x="5175250" y="1911350"/>
          <p14:tracePt t="74520" x="5175250" y="1917700"/>
          <p14:tracePt t="74543" x="5175250" y="1924050"/>
          <p14:tracePt t="74551" x="5175250" y="1930400"/>
          <p14:tracePt t="74562" x="5162550" y="1943100"/>
          <p14:tracePt t="74578" x="5137150" y="1968500"/>
          <p14:tracePt t="74595" x="5092700" y="1981200"/>
          <p14:tracePt t="74612" x="5035550" y="2019300"/>
          <p14:tracePt t="74630" x="4972050" y="2051050"/>
          <p14:tracePt t="74645" x="4946650" y="2063750"/>
          <p14:tracePt t="74662" x="4940300" y="2063750"/>
          <p14:tracePt t="74679" x="4927600" y="2070100"/>
          <p14:tracePt t="74801" x="4914900" y="2076450"/>
          <p14:tracePt t="74810" x="4908550" y="2076450"/>
          <p14:tracePt t="74819" x="4895850" y="2082800"/>
          <p14:tracePt t="74830" x="4832350" y="2101850"/>
          <p14:tracePt t="74845" x="4775200" y="2101850"/>
          <p14:tracePt t="74862" x="4591050" y="2133600"/>
          <p14:tracePt t="74879" x="4419600" y="2165350"/>
          <p14:tracePt t="74896" x="4248150" y="2184400"/>
          <p14:tracePt t="74912" x="4057650" y="2209800"/>
          <p14:tracePt t="74929" x="3848100" y="2209800"/>
          <p14:tracePt t="74946" x="3606800" y="2209800"/>
          <p14:tracePt t="74962" x="3371850" y="2209800"/>
          <p14:tracePt t="74979" x="3111500" y="2209800"/>
          <p14:tracePt t="74996" x="2838450" y="2209800"/>
          <p14:tracePt t="75007" x="2616200" y="2209800"/>
          <p14:tracePt t="75030" x="2387600" y="2209800"/>
          <p14:tracePt t="75046" x="2317750" y="2209800"/>
          <p14:tracePt t="75062" x="2266950" y="2209800"/>
          <p14:tracePt t="75079" x="2184400" y="2222500"/>
          <p14:tracePt t="75096" x="2063750" y="2254250"/>
          <p14:tracePt t="75112" x="1911350" y="2292350"/>
          <p14:tracePt t="75129" x="1765300" y="2305050"/>
          <p14:tracePt t="75146" x="1644650" y="2336800"/>
          <p14:tracePt t="75162" x="1562100" y="2355850"/>
          <p14:tracePt t="75179" x="1492250" y="2374900"/>
          <p14:tracePt t="75195" x="1441450" y="2381250"/>
          <p14:tracePt t="75213" x="1403350" y="2400300"/>
          <p14:tracePt t="75229" x="1365250" y="2406650"/>
          <p14:tracePt t="75245" x="1346200" y="2406650"/>
          <p14:tracePt t="75262" x="1301750" y="2406650"/>
          <p14:tracePt t="75279" x="1225550" y="2413000"/>
          <p14:tracePt t="75296" x="1149350" y="2419350"/>
          <p14:tracePt t="75312" x="1079500" y="2432050"/>
          <p14:tracePt t="75329" x="1041400" y="2438400"/>
          <p14:tracePt t="75346" x="1028700" y="2438400"/>
          <p14:tracePt t="75363" x="1022350" y="2444750"/>
          <p14:tracePt t="75650" x="1022350" y="2457450"/>
          <p14:tracePt t="75667" x="1022350" y="2463800"/>
          <p14:tracePt t="75673" x="1022350" y="2470150"/>
          <p14:tracePt t="75683" x="1022350" y="2476500"/>
          <p14:tracePt t="75692" x="1028700" y="2489200"/>
          <p14:tracePt t="75711" x="1035050" y="2501900"/>
          <p14:tracePt t="75727" x="1054100" y="2520950"/>
          <p14:tracePt t="75742" x="1060450" y="2533650"/>
          <p14:tracePt t="75865" x="1041400" y="2533650"/>
          <p14:tracePt t="75875" x="1022350" y="2533650"/>
          <p14:tracePt t="75888" x="977900" y="2527300"/>
          <p14:tracePt t="75897" x="965200" y="2527300"/>
          <p14:tracePt t="75911" x="920750" y="2520950"/>
          <p14:tracePt t="75926" x="895350" y="2520950"/>
          <p14:tracePt t="75942" x="882650" y="2508250"/>
          <p14:tracePt t="75959" x="869950" y="2508250"/>
          <p14:tracePt t="75975" x="857250" y="2501900"/>
          <p14:tracePt t="76054" x="850900" y="2495550"/>
          <p14:tracePt t="76063" x="844550" y="2495550"/>
          <p14:tracePt t="76070" x="838200" y="2495550"/>
          <p14:tracePt t="76081" x="831850" y="2495550"/>
          <p14:tracePt t="76092" x="812800" y="2482850"/>
          <p14:tracePt t="76109" x="793750" y="2476500"/>
          <p14:tracePt t="76125" x="787400" y="2470150"/>
          <p14:tracePt t="76142" x="774700" y="2457450"/>
          <p14:tracePt t="76159" x="762000" y="2444750"/>
          <p14:tracePt t="76175" x="762000" y="2425700"/>
          <p14:tracePt t="76192" x="762000" y="2393950"/>
          <p14:tracePt t="76209" x="762000" y="2355850"/>
          <p14:tracePt t="76226" x="762000" y="2324100"/>
          <p14:tracePt t="76243" x="762000" y="2298700"/>
          <p14:tracePt t="76259" x="762000" y="2273300"/>
          <p14:tracePt t="76276" x="774700" y="2254250"/>
          <p14:tracePt t="76293" x="787400" y="2241550"/>
          <p14:tracePt t="76312" x="819150" y="2216150"/>
          <p14:tracePt t="76326" x="863600" y="2197100"/>
          <p14:tracePt t="76343" x="914400" y="2171700"/>
          <p14:tracePt t="76359" x="990600" y="2139950"/>
          <p14:tracePt t="76376" x="1117600" y="2127250"/>
          <p14:tracePt t="76393" x="1295400" y="2127250"/>
          <p14:tracePt t="76409" x="1485900" y="2127250"/>
          <p14:tracePt t="76426" x="1612900" y="2127250"/>
          <p14:tracePt t="76443" x="1689100" y="2146300"/>
          <p14:tracePt t="76459" x="1701800" y="2171700"/>
          <p14:tracePt t="76476" x="1701800" y="2197100"/>
          <p14:tracePt t="76492" x="1695450" y="2235200"/>
          <p14:tracePt t="76510" x="1651000" y="2305050"/>
          <p14:tracePt t="76526" x="1638300" y="2330450"/>
          <p14:tracePt t="76542" x="1631950" y="2381250"/>
          <p14:tracePt t="76559" x="1631950" y="2406650"/>
          <p14:tracePt t="76576" x="1651000" y="2444750"/>
          <p14:tracePt t="76593" x="1727200" y="2482850"/>
          <p14:tracePt t="76609" x="1828800" y="2514600"/>
          <p14:tracePt t="76626" x="1873250" y="2520950"/>
          <p14:tracePt t="76643" x="1917700" y="2527300"/>
          <p14:tracePt t="76659" x="1962150" y="2546350"/>
          <p14:tracePt t="76676" x="1993900" y="2552700"/>
          <p14:tracePt t="76693" x="2000250" y="2552700"/>
          <p14:tracePt t="76709" x="2006600" y="2552700"/>
          <p14:tracePt t="76746" x="2012950" y="2552700"/>
          <p14:tracePt t="76763" x="2025650" y="2552700"/>
          <p14:tracePt t="76778" x="2038350" y="2552700"/>
          <p14:tracePt t="76786" x="2057400" y="2552700"/>
          <p14:tracePt t="76795" x="2076450" y="2552700"/>
          <p14:tracePt t="76810" x="2114550" y="2552700"/>
          <p14:tracePt t="76826" x="2139950" y="2552700"/>
          <p14:tracePt t="76843" x="2165350" y="2552700"/>
          <p14:tracePt t="76859" x="2178050" y="2552700"/>
          <p14:tracePt t="76876" x="2184400" y="2552700"/>
          <p14:tracePt t="76922" x="2190750" y="2552700"/>
          <p14:tracePt t="76938" x="2203450" y="2552700"/>
          <p14:tracePt t="76947" x="2209800" y="2540000"/>
          <p14:tracePt t="76955" x="2216150" y="2520950"/>
          <p14:tracePt t="76963" x="2222500" y="2508250"/>
          <p14:tracePt t="76976" x="2228850" y="2463800"/>
          <p14:tracePt t="76993" x="2235200" y="2406650"/>
          <p14:tracePt t="77010" x="2247900" y="2355850"/>
          <p14:tracePt t="77019" x="2247900" y="2330450"/>
          <p14:tracePt t="77027" x="2247900" y="2298700"/>
          <p14:tracePt t="77043" x="2247900" y="2247900"/>
          <p14:tracePt t="77060" x="2241550" y="2203450"/>
          <p14:tracePt t="77076" x="2222500" y="2165350"/>
          <p14:tracePt t="77093" x="2197100" y="2139950"/>
          <p14:tracePt t="77110" x="2139950" y="2114550"/>
          <p14:tracePt t="77126" x="2101850" y="2089150"/>
          <p14:tracePt t="77143" x="2032000" y="2076450"/>
          <p14:tracePt t="77160" x="1968500" y="2057400"/>
          <p14:tracePt t="77176" x="1911350" y="2051050"/>
          <p14:tracePt t="77193" x="1866900" y="2051050"/>
          <p14:tracePt t="77210" x="1797050" y="2038350"/>
          <p14:tracePt t="77226" x="1739900" y="2032000"/>
          <p14:tracePt t="77243" x="1663700" y="2032000"/>
          <p14:tracePt t="77259" x="1581150" y="2032000"/>
          <p14:tracePt t="77276" x="1504950" y="2032000"/>
          <p14:tracePt t="77293" x="1435100" y="2032000"/>
          <p14:tracePt t="77310" x="1358900" y="2044700"/>
          <p14:tracePt t="77326" x="1333500" y="2057400"/>
          <p14:tracePt t="77343" x="1308100" y="2082800"/>
          <p14:tracePt t="77360" x="1301750" y="2095500"/>
          <p14:tracePt t="77377" x="1289050" y="2127250"/>
          <p14:tracePt t="77393" x="1270000" y="2165350"/>
          <p14:tracePt t="77410" x="1250950" y="2197100"/>
          <p14:tracePt t="77427" x="1225550" y="2241550"/>
          <p14:tracePt t="77443" x="1219200" y="2266950"/>
          <p14:tracePt t="77460" x="1206500" y="2286000"/>
          <p14:tracePt t="77477" x="1206500" y="2298700"/>
          <p14:tracePt t="77493" x="1219200" y="2317750"/>
          <p14:tracePt t="77510" x="1257300" y="2330450"/>
          <p14:tracePt t="77527" x="1301750" y="2343150"/>
          <p14:tracePt t="77543" x="1371600" y="2355850"/>
          <p14:tracePt t="77560" x="1428750" y="2374900"/>
          <p14:tracePt t="77577" x="1466850" y="2381250"/>
          <p14:tracePt t="77593" x="1492250" y="2381250"/>
          <p14:tracePt t="77610" x="1498600" y="2387600"/>
          <p14:tracePt t="77628" x="1524000" y="2400300"/>
          <p14:tracePt t="77643" x="1536700" y="2400300"/>
          <p14:tracePt t="77660" x="1549400" y="2400300"/>
          <p14:tracePt t="77677" x="1568450" y="2406650"/>
          <p14:tracePt t="77694" x="1574800" y="2406650"/>
          <p14:tracePt t="77711" x="1600200" y="2406650"/>
          <p14:tracePt t="77727" x="1612900" y="2413000"/>
          <p14:tracePt t="77744" x="1631950" y="2413000"/>
          <p14:tracePt t="77760" x="1651000" y="2413000"/>
          <p14:tracePt t="77777" x="1695450" y="2413000"/>
          <p14:tracePt t="77794" x="1758950" y="2413000"/>
          <p14:tracePt t="77810" x="1847850" y="2413000"/>
          <p14:tracePt t="77827" x="2006600" y="2413000"/>
          <p14:tracePt t="77844" x="2165350" y="2413000"/>
          <p14:tracePt t="77861" x="2292350" y="2413000"/>
          <p14:tracePt t="77877" x="2387600" y="2413000"/>
          <p14:tracePt t="77894" x="2438400" y="2413000"/>
          <p14:tracePt t="77910" x="2457450" y="2413000"/>
          <p14:tracePt t="77927" x="2470150" y="2413000"/>
          <p14:tracePt t="77944" x="2476500" y="2413000"/>
          <p14:tracePt t="77977" x="2482850" y="2413000"/>
          <p14:tracePt t="78008" x="2508250" y="2413000"/>
          <p14:tracePt t="78016" x="2527300" y="2413000"/>
          <p14:tracePt t="78027" x="2552700" y="2413000"/>
          <p14:tracePt t="78044" x="2654300" y="2425700"/>
          <p14:tracePt t="78060" x="2838450" y="2451100"/>
          <p14:tracePt t="78077" x="3105150" y="2489200"/>
          <p14:tracePt t="78095" x="3435350" y="2546350"/>
          <p14:tracePt t="78111" x="3651250" y="2565400"/>
          <p14:tracePt t="78127" x="3778250" y="2590800"/>
          <p14:tracePt t="78144" x="3797300" y="2590800"/>
          <p14:tracePt t="78339" x="3803650" y="2590800"/>
          <p14:tracePt t="78355" x="3816350" y="2590800"/>
          <p14:tracePt t="78370" x="3822700" y="2590800"/>
          <p14:tracePt t="78395" x="3829050" y="2590800"/>
          <p14:tracePt t="78507" x="3822700" y="2590800"/>
          <p14:tracePt t="78515" x="3816350" y="2590800"/>
          <p14:tracePt t="78524" x="3790950" y="2590800"/>
          <p14:tracePt t="78537" x="3746500" y="2584450"/>
          <p14:tracePt t="78549" x="3740150" y="2584450"/>
          <p14:tracePt t="78566" x="3695700" y="2571750"/>
          <p14:tracePt t="78583" x="3663950" y="2559050"/>
          <p14:tracePt t="78633" x="3657600" y="2559050"/>
          <p14:tracePt t="78641" x="3651250" y="2559050"/>
          <p14:tracePt t="78676" x="3651250" y="2552700"/>
          <p14:tracePt t="78715" x="3638550" y="2546350"/>
          <p14:tracePt t="78722" x="3625850" y="2533650"/>
          <p14:tracePt t="78733" x="3619500" y="2533650"/>
          <p14:tracePt t="78750" x="3619500" y="2527300"/>
          <p14:tracePt t="79707" x="3625850" y="2527300"/>
          <p14:tracePt t="79716" x="3632200" y="2527300"/>
          <p14:tracePt t="79723" x="3644900" y="2527300"/>
          <p14:tracePt t="79731" x="3657600" y="2527300"/>
          <p14:tracePt t="79748" x="3683000" y="2527300"/>
          <p14:tracePt t="79764" x="3714750" y="2527300"/>
          <p14:tracePt t="79781" x="3759200" y="2540000"/>
          <p14:tracePt t="79798" x="3790950" y="2546350"/>
          <p14:tracePt t="79816" x="3803650" y="2546350"/>
          <p14:tracePt t="79831" x="3810000" y="2546350"/>
          <p14:tracePt t="79868" x="3816350" y="2546350"/>
          <p14:tracePt t="79875" x="3822700" y="2552700"/>
          <p14:tracePt t="79886" x="3829050" y="2559050"/>
          <p14:tracePt t="79898" x="3841750" y="2565400"/>
          <p14:tracePt t="79915" x="3860800" y="2565400"/>
          <p14:tracePt t="79931" x="3892550" y="2571750"/>
          <p14:tracePt t="79948" x="3930650" y="2571750"/>
          <p14:tracePt t="79965" x="3956050" y="2571750"/>
          <p14:tracePt t="79981" x="3987800" y="2571750"/>
          <p14:tracePt t="79998" x="4013200" y="2571750"/>
          <p14:tracePt t="80005" x="4025900" y="2571750"/>
          <p14:tracePt t="80015" x="4032250" y="2571750"/>
          <p14:tracePt t="80031" x="4038600" y="2571750"/>
          <p14:tracePt t="80048" x="4051300" y="2571750"/>
          <p14:tracePt t="80065" x="4064000" y="2584450"/>
          <p14:tracePt t="80081" x="4083050" y="2584450"/>
          <p14:tracePt t="80098" x="4108450" y="2584450"/>
          <p14:tracePt t="80115" x="4146550" y="2584450"/>
          <p14:tracePt t="80131" x="4197350" y="2584450"/>
          <p14:tracePt t="80148" x="4254500" y="2584450"/>
          <p14:tracePt t="80165" x="4298950" y="2584450"/>
          <p14:tracePt t="80181" x="4343400" y="2584450"/>
          <p14:tracePt t="80198" x="4368800" y="2584450"/>
          <p14:tracePt t="80215" x="4394200" y="2584450"/>
          <p14:tracePt t="80231" x="4406900" y="2584450"/>
          <p14:tracePt t="80248" x="4445000" y="2584450"/>
          <p14:tracePt t="80265" x="4457700" y="2584450"/>
          <p14:tracePt t="80282" x="4476750" y="2584450"/>
          <p14:tracePt t="80298" x="4502150" y="2584450"/>
          <p14:tracePt t="80315" x="4514850" y="2584450"/>
          <p14:tracePt t="80332" x="4527550" y="2584450"/>
          <p14:tracePt t="80348" x="4546600" y="2584450"/>
          <p14:tracePt t="80365" x="4552950" y="2584450"/>
          <p14:tracePt t="80399" x="4565650" y="2584450"/>
          <p14:tracePt t="80427" x="4572000" y="2584450"/>
          <p14:tracePt t="80443" x="4584700" y="2584450"/>
          <p14:tracePt t="80453" x="4591050" y="2584450"/>
          <p14:tracePt t="80465" x="4610100" y="2584450"/>
          <p14:tracePt t="80482" x="4641850" y="2584450"/>
          <p14:tracePt t="80498" x="4679950" y="2584450"/>
          <p14:tracePt t="80506" x="4705350" y="2584450"/>
          <p14:tracePt t="80515" x="4718050" y="2584450"/>
          <p14:tracePt t="80532" x="4743450" y="2578100"/>
          <p14:tracePt t="80548" x="4768850" y="2552700"/>
          <p14:tracePt t="80565" x="4794250" y="2533650"/>
          <p14:tracePt t="80582" x="4794250" y="2527300"/>
          <p14:tracePt t="80598" x="4794250" y="2508250"/>
          <p14:tracePt t="80615" x="4800600" y="2482850"/>
          <p14:tracePt t="80631" x="4806950" y="2444750"/>
          <p14:tracePt t="80648" x="4826000" y="2419350"/>
          <p14:tracePt t="80665" x="4826000" y="2387600"/>
          <p14:tracePt t="80682" x="4851400" y="2343150"/>
          <p14:tracePt t="80698" x="4857750" y="2305050"/>
          <p14:tracePt t="80715" x="4876800" y="2254250"/>
          <p14:tracePt t="80732" x="4876800" y="2216150"/>
          <p14:tracePt t="80749" x="4876800" y="2165350"/>
          <p14:tracePt t="80765" x="4870450" y="2133600"/>
          <p14:tracePt t="80782" x="4851400" y="2095500"/>
          <p14:tracePt t="80800" x="4819650" y="2076450"/>
          <p14:tracePt t="80816" x="4756150" y="2032000"/>
          <p14:tracePt t="80832" x="4718050" y="2025650"/>
          <p14:tracePt t="80849" x="4635500" y="2000250"/>
          <p14:tracePt t="80866" x="4572000" y="1987550"/>
          <p14:tracePt t="80882" x="4495800" y="1974850"/>
          <p14:tracePt t="80899" x="4425950" y="1968500"/>
          <p14:tracePt t="80915" x="4362450" y="1962150"/>
          <p14:tracePt t="80932" x="4279900" y="1955800"/>
          <p14:tracePt t="80949" x="4184650" y="1955800"/>
          <p14:tracePt t="80965" x="4108450" y="1955800"/>
          <p14:tracePt t="80982" x="4000500" y="1955800"/>
          <p14:tracePt t="80999" x="3917950" y="1955800"/>
          <p14:tracePt t="81017" x="3771900" y="1987550"/>
          <p14:tracePt t="81032" x="3727450" y="1993900"/>
          <p14:tracePt t="81049" x="3606800" y="2051050"/>
          <p14:tracePt t="81066" x="3511550" y="2089150"/>
          <p14:tracePt t="81082" x="3460750" y="2127250"/>
          <p14:tracePt t="81099" x="3403600" y="2165350"/>
          <p14:tracePt t="81116" x="3371850" y="2197100"/>
          <p14:tracePt t="81132" x="3371850" y="2216150"/>
          <p14:tracePt t="81149" x="3365500" y="2228850"/>
          <p14:tracePt t="81165" x="3359150" y="2247900"/>
          <p14:tracePt t="81182" x="3359150" y="2266950"/>
          <p14:tracePt t="81200" x="3359150" y="2286000"/>
          <p14:tracePt t="81216" x="3359150" y="2317750"/>
          <p14:tracePt t="81232" x="3359150" y="2330450"/>
          <p14:tracePt t="81249" x="3359150" y="2343150"/>
          <p14:tracePt t="81266" x="3371850" y="2362200"/>
          <p14:tracePt t="81282" x="3378200" y="2368550"/>
          <p14:tracePt t="81299" x="3384550" y="2368550"/>
          <p14:tracePt t="81316" x="3397250" y="2381250"/>
          <p14:tracePt t="81332" x="3403600" y="2381250"/>
          <p14:tracePt t="81349" x="3416300" y="2393950"/>
          <p14:tracePt t="81366" x="3441700" y="2393950"/>
          <p14:tracePt t="81382" x="3467100" y="2406650"/>
          <p14:tracePt t="81400" x="3498850" y="2425700"/>
          <p14:tracePt t="81416" x="3575050" y="2457450"/>
          <p14:tracePt t="81432" x="3670300" y="2495550"/>
          <p14:tracePt t="81449" x="3759200" y="2527300"/>
          <p14:tracePt t="81466" x="3892550" y="2565400"/>
          <p14:tracePt t="81482" x="4044950" y="2603500"/>
          <p14:tracePt t="81499" x="4197350" y="2616200"/>
          <p14:tracePt t="81506" x="4279900" y="2635250"/>
          <p14:tracePt t="81516" x="4343400" y="2635250"/>
          <p14:tracePt t="81532" x="4464050" y="2635250"/>
          <p14:tracePt t="81549" x="4559300" y="2635250"/>
          <p14:tracePt t="81566" x="4616450" y="2635250"/>
          <p14:tracePt t="81583" x="4641850" y="2635250"/>
          <p14:tracePt t="81600" x="4654550" y="2635250"/>
          <p14:tracePt t="81617" x="4673600" y="2635250"/>
          <p14:tracePt t="81651" x="4679950" y="2635250"/>
          <p14:tracePt t="81667" x="4692650" y="2635250"/>
          <p14:tracePt t="81690" x="4705350" y="2635250"/>
          <p14:tracePt t="81699" x="4724400" y="2635250"/>
          <p14:tracePt t="81716" x="4756150" y="2628900"/>
          <p14:tracePt t="81733" x="4806950" y="2609850"/>
          <p14:tracePt t="81749" x="4845050" y="2590800"/>
          <p14:tracePt t="81766" x="4851400" y="2584450"/>
          <p14:tracePt t="81783" x="4857750" y="2578100"/>
          <p14:tracePt t="81799" x="4857750" y="2571750"/>
          <p14:tracePt t="81816" x="4857750" y="2565400"/>
          <p14:tracePt t="81833" x="4857750" y="2559050"/>
          <p14:tracePt t="81849" x="4857750" y="2552700"/>
          <p14:tracePt t="81884" x="4870450" y="2540000"/>
          <p14:tracePt t="81900" x="4876800" y="2527300"/>
          <p14:tracePt t="81916" x="4876800" y="2514600"/>
          <p14:tracePt t="81926" x="4876800" y="2508250"/>
          <p14:tracePt t="81942" x="4876800" y="2501900"/>
          <p14:tracePt t="81950" x="4883150" y="2495550"/>
          <p14:tracePt t="82829" x="4889500" y="2495550"/>
          <p14:tracePt t="82837" x="4908550" y="2495550"/>
          <p14:tracePt t="82846" x="4927600" y="2495550"/>
          <p14:tracePt t="82853" x="4953000" y="2495550"/>
          <p14:tracePt t="82870" x="5010150" y="2495550"/>
          <p14:tracePt t="82887" x="5054600" y="2508250"/>
          <p14:tracePt t="82903" x="5092700" y="2520950"/>
          <p14:tracePt t="82920" x="5099050" y="2520950"/>
          <p14:tracePt t="99084" x="5080000" y="2533650"/>
          <p14:tracePt t="99092" x="5080000" y="2540000"/>
          <p14:tracePt t="99102" x="5060950" y="2546350"/>
          <p14:tracePt t="99114" x="5029200" y="2552700"/>
          <p14:tracePt t="99131" x="4997450" y="2565400"/>
          <p14:tracePt t="99147" x="4953000" y="2571750"/>
          <p14:tracePt t="99164" x="4832350" y="2571750"/>
          <p14:tracePt t="99181" x="4641850" y="2571750"/>
          <p14:tracePt t="99197" x="4324350" y="2571750"/>
          <p14:tracePt t="99214" x="3784600" y="2571750"/>
          <p14:tracePt t="99230" x="3289300" y="2571750"/>
          <p14:tracePt t="99248" x="2965450" y="2571750"/>
          <p14:tracePt t="99265" x="2705100" y="2571750"/>
          <p14:tracePt t="99280" x="2355850" y="2571750"/>
          <p14:tracePt t="99297" x="2146300" y="2571750"/>
          <p14:tracePt t="99314" x="2051050" y="2571750"/>
          <p14:tracePt t="99330" x="1828800" y="2571750"/>
          <p14:tracePt t="99347" x="1720850" y="2597150"/>
          <p14:tracePt t="99364" x="1638300" y="2622550"/>
          <p14:tracePt t="99381" x="1568450" y="2647950"/>
          <p14:tracePt t="99397" x="1498600" y="2667000"/>
          <p14:tracePt t="99414" x="1428750" y="2692400"/>
          <p14:tracePt t="99431" x="1333500" y="2724150"/>
          <p14:tracePt t="99449" x="1206500" y="2755900"/>
          <p14:tracePt t="99464" x="1016000" y="2838450"/>
          <p14:tracePt t="99481" x="889000" y="2895600"/>
          <p14:tracePt t="99497" x="793750" y="2933700"/>
          <p14:tracePt t="99514" x="749300" y="2959100"/>
          <p14:tracePt t="99531" x="717550" y="2978150"/>
          <p14:tracePt t="99547" x="717550" y="2984500"/>
          <p14:tracePt t="99564" x="717550" y="2997200"/>
          <p14:tracePt t="99581" x="717550" y="3009900"/>
          <p14:tracePt t="99614" x="717550" y="3022600"/>
          <p14:tracePt t="99631" x="717550" y="3028950"/>
          <p14:tracePt t="99648" x="723900" y="3028950"/>
          <p14:tracePt t="99664" x="730250" y="3028950"/>
          <p14:tracePt t="99681" x="742950" y="3028950"/>
          <p14:tracePt t="99724" x="749300" y="3028950"/>
          <p14:tracePt t="99731" x="755650" y="3028950"/>
          <p14:tracePt t="99740" x="768350" y="3028950"/>
          <p14:tracePt t="99757" x="774700" y="3028950"/>
          <p14:tracePt t="99764" x="781050" y="3028950"/>
          <p14:tracePt t="100037" x="787400" y="3028950"/>
          <p14:tracePt t="100541" x="793750" y="3035300"/>
          <p14:tracePt t="100549" x="793750" y="3041650"/>
          <p14:tracePt t="100558" x="793750" y="3048000"/>
          <p14:tracePt t="100566" x="793750" y="3054350"/>
          <p14:tracePt t="100583" x="793750" y="3060700"/>
          <p14:tracePt t="100600" x="793750" y="3073400"/>
          <p14:tracePt t="100616" x="793750" y="3079750"/>
          <p14:tracePt t="100639" x="793750" y="3092450"/>
          <p14:tracePt t="100669" x="793750" y="3098800"/>
          <p14:tracePt t="101102" x="800100" y="3105150"/>
          <p14:tracePt t="101133" x="812800" y="3105150"/>
          <p14:tracePt t="101163" x="819150" y="3105150"/>
          <p14:tracePt t="101171" x="825500" y="3105150"/>
          <p14:tracePt t="101317" x="831850" y="3105150"/>
          <p14:tracePt t="101379" x="831850" y="3098800"/>
          <p14:tracePt t="101419" x="838200" y="3098800"/>
          <p14:tracePt t="101533" x="844550" y="3098800"/>
          <p14:tracePt t="101573" x="844550" y="3092450"/>
          <p14:tracePt t="101678" x="857250" y="3092450"/>
          <p14:tracePt t="101686" x="863600" y="3086100"/>
          <p14:tracePt t="115102" x="869950" y="3086100"/>
          <p14:tracePt t="115108" x="882650" y="3079750"/>
          <p14:tracePt t="115117" x="889000" y="3073400"/>
          <p14:tracePt t="115125" x="914400" y="3073400"/>
          <p14:tracePt t="115142" x="1009650" y="3073400"/>
          <p14:tracePt t="115159" x="1282700" y="3073400"/>
          <p14:tracePt t="115175" x="1346200" y="3073400"/>
          <p14:tracePt t="115192" x="1352550" y="3073400"/>
          <p14:tracePt t="115209" x="1358900" y="3079750"/>
          <p14:tracePt t="115225" x="1390650" y="3098800"/>
          <p14:tracePt t="115242" x="1422400" y="3124200"/>
          <p14:tracePt t="115259" x="1447800" y="3162300"/>
          <p14:tracePt t="115276" x="1466850" y="3187700"/>
          <p14:tracePt t="115292" x="1492250" y="3238500"/>
          <p14:tracePt t="115309" x="1530350" y="3282950"/>
          <p14:tracePt t="115325" x="1568450" y="3314700"/>
          <p14:tracePt t="115342" x="1657350" y="3340100"/>
          <p14:tracePt t="115360" x="1879600" y="3397250"/>
          <p14:tracePt t="115376" x="2019300" y="3441700"/>
          <p14:tracePt t="115392" x="2139950" y="3467100"/>
          <p14:tracePt t="115409" x="2235200" y="3486150"/>
          <p14:tracePt t="115426" x="2317750" y="3492500"/>
          <p14:tracePt t="115442" x="2451100" y="3517900"/>
          <p14:tracePt t="115459" x="2609850" y="3536950"/>
          <p14:tracePt t="115476" x="2838450" y="3562350"/>
          <p14:tracePt t="115493" x="3067050" y="3568700"/>
          <p14:tracePt t="115509" x="3321050" y="3587750"/>
          <p14:tracePt t="115526" x="3600450" y="3613150"/>
          <p14:tracePt t="115542" x="4070350" y="3651250"/>
          <p14:tracePt t="115553" x="4641850" y="3689350"/>
          <p14:tracePt t="115562" x="4921250" y="3689350"/>
          <p14:tracePt t="115576" x="5334000" y="3689350"/>
          <p14:tracePt t="115592" x="5486400" y="3689350"/>
          <p14:tracePt t="115609" x="5778500" y="3689350"/>
          <p14:tracePt t="115626" x="5867400" y="3689350"/>
          <p14:tracePt t="115645" x="5892800" y="3689350"/>
          <p14:tracePt t="115819" x="5899150" y="3689350"/>
          <p14:tracePt t="115826" x="5905500" y="3689350"/>
          <p14:tracePt t="115835" x="5918200" y="3689350"/>
          <p14:tracePt t="115938" x="5892800" y="3689350"/>
          <p14:tracePt t="115947" x="5835650" y="3689350"/>
          <p14:tracePt t="115954" x="5784850" y="3683000"/>
          <p14:tracePt t="115963" x="5740400" y="3676650"/>
          <p14:tracePt t="115976" x="5638800" y="3663950"/>
          <p14:tracePt t="115993" x="5588000" y="3657600"/>
          <p14:tracePt t="116009" x="5568950" y="3651250"/>
          <p14:tracePt t="116026" x="5556250" y="3651250"/>
          <p14:tracePt t="116069" x="5549900" y="3651250"/>
          <p14:tracePt t="116085" x="5543550" y="3651250"/>
          <p14:tracePt t="116093" x="5537200" y="3651250"/>
          <p14:tracePt t="116110" x="5524500" y="3651250"/>
          <p14:tracePt t="116127" x="5492750" y="3651250"/>
          <p14:tracePt t="116144" x="5454650" y="3651250"/>
          <p14:tracePt t="116160" x="5410200" y="3651250"/>
          <p14:tracePt t="116176" x="5397500" y="3651250"/>
          <p14:tracePt t="116211" x="5391150" y="3651250"/>
          <p14:tracePt t="116234" x="5384800" y="3651250"/>
          <p14:tracePt t="116250" x="5378450" y="3651250"/>
          <p14:tracePt t="116268" x="5372100" y="3651250"/>
          <p14:tracePt t="116276" x="5365750" y="3651250"/>
          <p14:tracePt t="116509" x="5353050" y="3651250"/>
          <p14:tracePt t="116517" x="5340350" y="3651250"/>
          <p14:tracePt t="116542" x="5321300" y="3651250"/>
          <p14:tracePt t="116549" x="5295900" y="3651250"/>
          <p14:tracePt t="116558" x="5283200" y="3651250"/>
          <p14:tracePt t="116567" x="5251450" y="3651250"/>
          <p14:tracePt t="116584" x="5156200" y="3651250"/>
          <p14:tracePt t="116600" x="5086350" y="3651250"/>
          <p14:tracePt t="116617" x="5029200" y="3651250"/>
          <p14:tracePt t="116633" x="4991100" y="3651250"/>
          <p14:tracePt t="116821" x="4997450" y="3651250"/>
          <p14:tracePt t="116829" x="5029200" y="3651250"/>
          <p14:tracePt t="116838" x="5041900" y="3651250"/>
          <p14:tracePt t="116857" x="5105400" y="3651250"/>
          <p14:tracePt t="116873" x="5143500" y="3651250"/>
          <p14:tracePt t="116889" x="5200650" y="3651250"/>
          <p14:tracePt t="116906" x="5257800" y="3657600"/>
          <p14:tracePt t="116922" x="5289550" y="3657600"/>
          <p14:tracePt t="116939" x="5321300" y="3663950"/>
          <p14:tracePt t="116955" x="5359400" y="3663950"/>
          <p14:tracePt t="116972" x="5397500" y="3676650"/>
          <p14:tracePt t="116989" x="5435600" y="3683000"/>
          <p14:tracePt t="117006" x="5461000" y="3689350"/>
          <p14:tracePt t="117023" x="5492750" y="3689350"/>
          <p14:tracePt t="117039" x="5511800" y="3689350"/>
          <p14:tracePt t="117051" x="5524500" y="3689350"/>
          <p14:tracePt t="117060" x="5543550" y="3689350"/>
          <p14:tracePt t="117073" x="5568950" y="3689350"/>
          <p14:tracePt t="117089" x="5588000" y="3689350"/>
          <p14:tracePt t="117106" x="5664200" y="3689350"/>
          <p14:tracePt t="117123" x="5721350" y="3689350"/>
          <p14:tracePt t="117139" x="5765800" y="3689350"/>
          <p14:tracePt t="117156" x="5803900" y="3689350"/>
          <p14:tracePt t="117172" x="5816600" y="3689350"/>
          <p14:tracePt t="117189" x="5822950" y="3689350"/>
          <p14:tracePt t="117245" x="5829300" y="3689350"/>
          <p14:tracePt t="117250" x="5835650" y="3689350"/>
          <p14:tracePt t="117260" x="5854700" y="3689350"/>
          <p14:tracePt t="117272" x="5880100" y="3689350"/>
          <p14:tracePt t="117289" x="5962650" y="3689350"/>
          <p14:tracePt t="117306" x="6026150" y="3689350"/>
          <p14:tracePt t="117323" x="6064250" y="3689350"/>
          <p14:tracePt t="117340" x="6096000" y="3689350"/>
          <p14:tracePt t="118252" x="6089650" y="3676650"/>
          <p14:tracePt t="118268" x="6083300" y="3670300"/>
          <p14:tracePt t="118318" x="6083300" y="3663950"/>
          <p14:tracePt t="118341" x="6076950" y="3657600"/>
          <p14:tracePt t="126255" x="6070600" y="3657600"/>
          <p14:tracePt t="126262" x="6064250" y="3663950"/>
          <p14:tracePt t="126269" x="6051550" y="3670300"/>
          <p14:tracePt t="126279" x="6038850" y="3676650"/>
          <p14:tracePt t="126296" x="6026150" y="3676650"/>
          <p14:tracePt t="126313" x="6013450" y="3689350"/>
          <p14:tracePt t="126329" x="5994400" y="3695700"/>
          <p14:tracePt t="126346" x="5962650" y="3708400"/>
          <p14:tracePt t="126363" x="5924550" y="3708400"/>
          <p14:tracePt t="126380" x="5886450" y="3708400"/>
          <p14:tracePt t="126396" x="5861050" y="3708400"/>
          <p14:tracePt t="126413" x="5835650" y="3708400"/>
          <p14:tracePt t="126430" x="5822950" y="3708400"/>
          <p14:tracePt t="126446" x="5803900" y="3708400"/>
          <p14:tracePt t="126463" x="5759450" y="3708400"/>
          <p14:tracePt t="126480" x="5708650" y="3702050"/>
          <p14:tracePt t="126496" x="5664200" y="3689350"/>
          <p14:tracePt t="126513" x="5632450" y="3689350"/>
          <p14:tracePt t="126530" x="5626100" y="3689350"/>
          <p14:tracePt t="126546" x="5613400" y="3683000"/>
          <p14:tracePt t="126553" x="5607050" y="3683000"/>
          <p14:tracePt t="126569" x="5588000" y="3676650"/>
          <p14:tracePt t="126580" x="5581650" y="3676650"/>
          <p14:tracePt t="126597" x="5518150" y="3657600"/>
          <p14:tracePt t="126613" x="5473700" y="3651250"/>
          <p14:tracePt t="126630" x="5441950" y="3651250"/>
          <p14:tracePt t="126647" x="5416550" y="3644900"/>
          <p14:tracePt t="126663" x="5391150" y="3644900"/>
          <p14:tracePt t="126680" x="5359400" y="3638550"/>
          <p14:tracePt t="126697" x="5334000" y="3638550"/>
          <p14:tracePt t="126713" x="5327650" y="3638550"/>
          <p14:tracePt t="126841" x="5308600" y="3638550"/>
          <p14:tracePt t="126857" x="5302250" y="3638550"/>
          <p14:tracePt t="126864" x="5295900" y="3638550"/>
          <p14:tracePt t="126873" x="5289550" y="3632200"/>
          <p14:tracePt t="126882" x="5283200" y="3632200"/>
          <p14:tracePt t="126897" x="5257800" y="3632200"/>
          <p14:tracePt t="126914" x="5226050" y="3632200"/>
          <p14:tracePt t="126930" x="5219700" y="3632200"/>
          <p14:tracePt t="127073" x="5232400" y="3625850"/>
          <p14:tracePt t="127082" x="5283200" y="3619500"/>
          <p14:tracePt t="127088" x="5327650" y="3619500"/>
          <p14:tracePt t="127097" x="5378450" y="3613150"/>
          <p14:tracePt t="127114" x="5530850" y="3587750"/>
          <p14:tracePt t="127130" x="5670550" y="3568700"/>
          <p14:tracePt t="127147" x="5784850" y="3568700"/>
          <p14:tracePt t="127163" x="5880100" y="3556000"/>
          <p14:tracePt t="127180" x="5911850" y="3556000"/>
          <p14:tracePt t="127198" x="5937250" y="3556000"/>
          <p14:tracePt t="127214" x="5943600" y="3556000"/>
          <p14:tracePt t="127230" x="5956300" y="3556000"/>
          <p14:tracePt t="127247" x="5969000" y="3556000"/>
          <p14:tracePt t="127264" x="5988050" y="3556000"/>
          <p14:tracePt t="127280" x="6013450" y="3556000"/>
          <p14:tracePt t="127297" x="6032500" y="3556000"/>
          <p14:tracePt t="127314" x="6057900" y="3556000"/>
          <p14:tracePt t="127330" x="6089650" y="3556000"/>
          <p14:tracePt t="127347" x="6121400" y="3556000"/>
          <p14:tracePt t="127364" x="6159500" y="3556000"/>
          <p14:tracePt t="127380" x="6191250" y="3549650"/>
          <p14:tracePt t="127397" x="6210300" y="3543300"/>
          <p14:tracePt t="127414" x="6229350" y="3536950"/>
          <p14:tracePt t="127447" x="6242050" y="3524250"/>
          <p14:tracePt t="127513" x="6248400" y="3524250"/>
          <p14:tracePt t="127522" x="6254750" y="3517900"/>
          <p14:tracePt t="127531" x="6254750" y="3511550"/>
          <p14:tracePt t="127547" x="6267450" y="3505200"/>
          <p14:tracePt t="127565" x="6273800" y="3486150"/>
          <p14:tracePt t="127581" x="6286500" y="3467100"/>
          <p14:tracePt t="127598" x="6299200" y="3422650"/>
          <p14:tracePt t="127614" x="6299200" y="3403600"/>
          <p14:tracePt t="127631" x="6299200" y="3397250"/>
          <p14:tracePt t="127648" x="6299200" y="3390900"/>
          <p14:tracePt t="127665" x="6299200" y="3378200"/>
          <p14:tracePt t="127681" x="6299200" y="3371850"/>
          <p14:tracePt t="127698" x="6299200" y="3359150"/>
          <p14:tracePt t="127714" x="6292850" y="3340100"/>
          <p14:tracePt t="127731" x="6280150" y="3327400"/>
          <p14:tracePt t="127748" x="6267450" y="3308350"/>
          <p14:tracePt t="127764" x="6248400" y="3276600"/>
          <p14:tracePt t="127783" x="6223000" y="3238500"/>
          <p14:tracePt t="127798" x="6210300" y="3219450"/>
          <p14:tracePt t="127814" x="6191250" y="3200400"/>
          <p14:tracePt t="127831" x="6165850" y="3181350"/>
          <p14:tracePt t="127848" x="6146800" y="3175000"/>
          <p14:tracePt t="127864" x="6089650" y="3162300"/>
          <p14:tracePt t="127881" x="6026150" y="3155950"/>
          <p14:tracePt t="127898" x="5956300" y="3149600"/>
          <p14:tracePt t="127914" x="5880100" y="3136900"/>
          <p14:tracePt t="127931" x="5822950" y="3124200"/>
          <p14:tracePt t="127948" x="5778500" y="3117850"/>
          <p14:tracePt t="127965" x="5727700" y="3111500"/>
          <p14:tracePt t="127982" x="5670550" y="3111500"/>
          <p14:tracePt t="127998" x="5626100" y="3098800"/>
          <p14:tracePt t="128015" x="5594350" y="3098800"/>
          <p14:tracePt t="128031" x="5543550" y="3092450"/>
          <p14:tracePt t="128048" x="5492750" y="3092450"/>
          <p14:tracePt t="128059" x="5473700" y="3092450"/>
          <p14:tracePt t="128067" x="5448300" y="3092450"/>
          <p14:tracePt t="128081" x="5403850" y="3092450"/>
          <p14:tracePt t="128098" x="5372100" y="3092450"/>
          <p14:tracePt t="128115" x="5334000" y="3092450"/>
          <p14:tracePt t="128131" x="5276850" y="3092450"/>
          <p14:tracePt t="128148" x="5245100" y="3098800"/>
          <p14:tracePt t="128165" x="5194300" y="3105150"/>
          <p14:tracePt t="128182" x="5137150" y="3124200"/>
          <p14:tracePt t="128198" x="5105400" y="3136900"/>
          <p14:tracePt t="128214" x="5086350" y="3155950"/>
          <p14:tracePt t="128231" x="5054600" y="3181350"/>
          <p14:tracePt t="128248" x="5041900" y="3194050"/>
          <p14:tracePt t="128264" x="5029200" y="3206750"/>
          <p14:tracePt t="128281" x="5016500" y="3232150"/>
          <p14:tracePt t="128298" x="5003800" y="3251200"/>
          <p14:tracePt t="128315" x="4991100" y="3276600"/>
          <p14:tracePt t="128331" x="4984750" y="3308350"/>
          <p14:tracePt t="128348" x="4972050" y="3333750"/>
          <p14:tracePt t="128365" x="4965700" y="3371850"/>
          <p14:tracePt t="128382" x="4959350" y="3403600"/>
          <p14:tracePt t="128398" x="4959350" y="3429000"/>
          <p14:tracePt t="128415" x="4959350" y="3448050"/>
          <p14:tracePt t="128431" x="4959350" y="3473450"/>
          <p14:tracePt t="128448" x="4959350" y="3486150"/>
          <p14:tracePt t="128464" x="4959350" y="3505200"/>
          <p14:tracePt t="128481" x="4984750" y="3536950"/>
          <p14:tracePt t="128498" x="5003800" y="3562350"/>
          <p14:tracePt t="128515" x="5060950" y="3587750"/>
          <p14:tracePt t="128531" x="5092700" y="3600450"/>
          <p14:tracePt t="128548" x="5137150" y="3613150"/>
          <p14:tracePt t="128556" x="5168900" y="3625850"/>
          <p14:tracePt t="128566" x="5181600" y="3625850"/>
          <p14:tracePt t="128582" x="5232400" y="3625850"/>
          <p14:tracePt t="128598" x="5264150" y="3625850"/>
          <p14:tracePt t="128615" x="5308600" y="3632200"/>
          <p14:tracePt t="128631" x="5365750" y="3651250"/>
          <p14:tracePt t="128648" x="5422900" y="3651250"/>
          <p14:tracePt t="128665" x="5486400" y="3651250"/>
          <p14:tracePt t="128682" x="5543550" y="3657600"/>
          <p14:tracePt t="128698" x="5600700" y="3657600"/>
          <p14:tracePt t="128715" x="5657850" y="3657600"/>
          <p14:tracePt t="128732" x="5695950" y="3657600"/>
          <p14:tracePt t="128748" x="5746750" y="3657600"/>
          <p14:tracePt t="128765" x="5778500" y="3657600"/>
          <p14:tracePt t="128783" x="5816600" y="3657600"/>
          <p14:tracePt t="128798" x="5848350" y="3657600"/>
          <p14:tracePt t="128815" x="5899150" y="3657600"/>
          <p14:tracePt t="128832" x="5956300" y="3657600"/>
          <p14:tracePt t="128848" x="6019800" y="3657600"/>
          <p14:tracePt t="128865" x="6083300" y="3657600"/>
          <p14:tracePt t="128882" x="6134100" y="3651250"/>
          <p14:tracePt t="128898" x="6184900" y="3644900"/>
          <p14:tracePt t="128915" x="6216650" y="3638550"/>
          <p14:tracePt t="128932" x="6242050" y="3638550"/>
          <p14:tracePt t="128949" x="6248400" y="3632200"/>
          <p14:tracePt t="128965" x="6254750" y="3625850"/>
          <p14:tracePt t="129209" x="6248400" y="3625850"/>
          <p14:tracePt t="129217" x="6242050" y="3625850"/>
          <p14:tracePt t="129224" x="6235700" y="3625850"/>
          <p14:tracePt t="129234" x="6229350" y="3625850"/>
          <p14:tracePt t="129249" x="6210300" y="3619500"/>
          <p14:tracePt t="129265" x="6191250" y="3619500"/>
          <p14:tracePt t="129282" x="6172200" y="3619500"/>
          <p14:tracePt t="129299" x="6165850" y="3619500"/>
          <p14:tracePt t="129354" x="6159500" y="3619500"/>
          <p14:tracePt t="129384" x="6146800" y="3619500"/>
          <p14:tracePt t="146338" x="6146800" y="3613150"/>
          <p14:tracePt t="146346" x="6127750" y="3606800"/>
          <p14:tracePt t="146354" x="6127750" y="3600450"/>
          <p14:tracePt t="146538" x="6121400" y="3600450"/>
          <p14:tracePt t="146547" x="6115050" y="3600450"/>
          <p14:tracePt t="146555" x="6108700" y="3600450"/>
          <p14:tracePt t="146562" x="6102350" y="3600450"/>
          <p14:tracePt t="146579" x="6089650" y="3600450"/>
          <p14:tracePt t="146665" x="6083300" y="3613150"/>
          <p14:tracePt t="146672" x="6083300" y="3619500"/>
          <p14:tracePt t="146699" x="6083300" y="3625850"/>
          <p14:tracePt t="146712" x="6083300" y="3638550"/>
          <p14:tracePt t="146729" x="6083300" y="3651250"/>
          <p14:tracePt t="146745" x="6070600" y="3676650"/>
          <p14:tracePt t="146762" x="6064250" y="3695700"/>
          <p14:tracePt t="146795" x="6057900" y="3702050"/>
          <p14:tracePt t="146882" x="6057900" y="3708400"/>
          <p14:tracePt t="146899" x="6051550" y="3708400"/>
          <p14:tracePt t="146906" x="6045200" y="3708400"/>
          <p14:tracePt t="146913" x="6026150" y="3727450"/>
          <p14:tracePt t="146929" x="5962650" y="3752850"/>
          <p14:tracePt t="146946" x="5861050" y="3803650"/>
          <p14:tracePt t="146962" x="5759450" y="3841750"/>
          <p14:tracePt t="146979" x="5664200" y="3898900"/>
          <p14:tracePt t="146995" x="5607050" y="3943350"/>
          <p14:tracePt t="147012" x="5575300" y="3975100"/>
          <p14:tracePt t="147029" x="5562600" y="3994150"/>
          <p14:tracePt t="147047" x="5543550" y="4013200"/>
          <p14:tracePt t="147052" x="5530850" y="4019550"/>
          <p14:tracePt t="147062" x="5518150" y="4044950"/>
          <p14:tracePt t="147079" x="5492750" y="4070350"/>
          <p14:tracePt t="147096" x="5473700" y="4095750"/>
          <p14:tracePt t="147113" x="5441950" y="4121150"/>
          <p14:tracePt t="147129" x="5397500" y="4146550"/>
          <p14:tracePt t="147146" x="5359400" y="4171950"/>
          <p14:tracePt t="147163" x="5334000" y="4184650"/>
          <p14:tracePt t="147179" x="5295900" y="4210050"/>
          <p14:tracePt t="147196" x="5276850" y="4222750"/>
          <p14:tracePt t="147212" x="5245100" y="4235450"/>
          <p14:tracePt t="147231" x="5200650" y="4248150"/>
          <p14:tracePt t="147246" x="5156200" y="4273550"/>
          <p14:tracePt t="147264" x="5048250" y="4318000"/>
          <p14:tracePt t="147279" x="4991100" y="4330700"/>
          <p14:tracePt t="147296" x="4933950" y="4343400"/>
          <p14:tracePt t="147313" x="4870450" y="4362450"/>
          <p14:tracePt t="147329" x="4819650" y="4368800"/>
          <p14:tracePt t="147346" x="4762500" y="4375150"/>
          <p14:tracePt t="147363" x="4705350" y="4381500"/>
          <p14:tracePt t="147379" x="4635500" y="4394200"/>
          <p14:tracePt t="147396" x="4578350" y="4394200"/>
          <p14:tracePt t="147413" x="4533900" y="4394200"/>
          <p14:tracePt t="147430" x="4502150" y="4394200"/>
          <p14:tracePt t="147448" x="4457700" y="4394200"/>
          <p14:tracePt t="147463" x="4438650" y="4394200"/>
          <p14:tracePt t="147479" x="4425950" y="4394200"/>
          <p14:tracePt t="147496" x="4381500" y="4394200"/>
          <p14:tracePt t="147513" x="4311650" y="4362450"/>
          <p14:tracePt t="147530" x="4171950" y="4318000"/>
          <p14:tracePt t="147546" x="3994150" y="4267200"/>
          <p14:tracePt t="147554" x="3911600" y="4241800"/>
          <p14:tracePt t="147563" x="3822700" y="4222750"/>
          <p14:tracePt t="147580" x="3663950" y="4197350"/>
          <p14:tracePt t="147596" x="3556000" y="4191000"/>
          <p14:tracePt t="147613" x="3498850" y="4184650"/>
          <p14:tracePt t="147630" x="3441700" y="4178300"/>
          <p14:tracePt t="147648" x="3378200" y="4159250"/>
          <p14:tracePt t="147663" x="3327400" y="4146550"/>
          <p14:tracePt t="147680" x="3302000" y="4127500"/>
          <p14:tracePt t="147696" x="3263900" y="4121150"/>
          <p14:tracePt t="147713" x="3232150" y="4102100"/>
          <p14:tracePt t="147730" x="3200400" y="4095750"/>
          <p14:tracePt t="147746" x="3175000" y="4089400"/>
          <p14:tracePt t="147763" x="3149600" y="4089400"/>
          <p14:tracePt t="147780" x="3117850" y="4076700"/>
          <p14:tracePt t="147797" x="3079750" y="4076700"/>
          <p14:tracePt t="147813" x="3067050" y="4076700"/>
          <p14:tracePt t="147833" x="3054350" y="4076700"/>
          <p14:tracePt t="147847" x="3035300" y="4070350"/>
          <p14:tracePt t="147863" x="3016250" y="4070350"/>
          <p14:tracePt t="147880" x="2990850" y="4064000"/>
          <p14:tracePt t="147896" x="2959100" y="4057650"/>
          <p14:tracePt t="147913" x="2933700" y="4044950"/>
          <p14:tracePt t="147930" x="2889250" y="4038600"/>
          <p14:tracePt t="147947" x="2863850" y="4038600"/>
          <p14:tracePt t="147963" x="2844800" y="4038600"/>
          <p14:tracePt t="147980" x="2832100" y="4038600"/>
          <p14:tracePt t="147997" x="2819400" y="4038600"/>
          <p14:tracePt t="148250" x="2825750" y="4038600"/>
          <p14:tracePt t="148257" x="2844800" y="4038600"/>
          <p14:tracePt t="148265" x="2870200" y="4032250"/>
          <p14:tracePt t="148274" x="2914650" y="4032250"/>
          <p14:tracePt t="148291" x="3009900" y="4032250"/>
          <p14:tracePt t="148307" x="3143250" y="4032250"/>
          <p14:tracePt t="148324" x="3302000" y="4032250"/>
          <p14:tracePt t="148341" x="3429000" y="4032250"/>
          <p14:tracePt t="148357" x="3505200" y="4032250"/>
          <p14:tracePt t="148374" x="3524250" y="4032250"/>
          <p14:tracePt t="148391" x="3530600" y="4032250"/>
          <p14:tracePt t="148867" x="3549650" y="4032250"/>
          <p14:tracePt t="148875" x="3556000" y="4032250"/>
          <p14:tracePt t="148884" x="3575050" y="4032250"/>
          <p14:tracePt t="148892" x="3594100" y="4038600"/>
          <p14:tracePt t="148909" x="3613150" y="4044950"/>
          <p14:tracePt t="148925" x="3619500" y="4044950"/>
          <p14:tracePt t="149164" x="3594100" y="4051300"/>
          <p14:tracePt t="149171" x="3562350" y="4051300"/>
          <p14:tracePt t="149180" x="3536950" y="4057650"/>
          <p14:tracePt t="149192" x="3492500" y="4076700"/>
          <p14:tracePt t="149208" x="3435350" y="4089400"/>
          <p14:tracePt t="149225" x="3352800" y="4114800"/>
          <p14:tracePt t="149242" x="3257550" y="4121150"/>
          <p14:tracePt t="149259" x="3200400" y="4121150"/>
          <p14:tracePt t="149275" x="3162300" y="4121150"/>
          <p14:tracePt t="149292" x="3130550" y="4121150"/>
          <p14:tracePt t="149309" x="3111500" y="4127500"/>
          <p14:tracePt t="149325" x="3105150" y="4127500"/>
          <p14:tracePt t="149354" x="3086100" y="4133850"/>
          <p14:tracePt t="149363" x="3079750" y="4133850"/>
          <p14:tracePt t="149379" x="3060700" y="4133850"/>
          <p14:tracePt t="149392" x="3035300" y="4133850"/>
          <p14:tracePt t="149409" x="3003550" y="4133850"/>
          <p14:tracePt t="149426" x="2978150" y="4133850"/>
          <p14:tracePt t="149442" x="2952750" y="4133850"/>
          <p14:tracePt t="149459" x="2933700" y="4140200"/>
          <p14:tracePt t="149475" x="2927350" y="4140200"/>
          <p14:tracePt t="149492" x="2921000" y="4146550"/>
          <p14:tracePt t="149620" x="2933700" y="4146550"/>
          <p14:tracePt t="149629" x="2959100" y="4146550"/>
          <p14:tracePt t="149636" x="2990850" y="4146550"/>
          <p14:tracePt t="149645" x="3054350" y="4146550"/>
          <p14:tracePt t="149662" x="3232150" y="4152900"/>
          <p14:tracePt t="149676" x="3454400" y="4191000"/>
          <p14:tracePt t="149693" x="3638550" y="4222750"/>
          <p14:tracePt t="149709" x="3765550" y="4235450"/>
          <p14:tracePt t="149726" x="3835400" y="4241800"/>
          <p14:tracePt t="149743" x="3867150" y="4254500"/>
          <p14:tracePt t="149759" x="3879850" y="4260850"/>
          <p14:tracePt t="149820" x="3886200" y="4260850"/>
          <p14:tracePt t="150020" x="3867150" y="4260850"/>
          <p14:tracePt t="150028" x="3841750" y="4260850"/>
          <p14:tracePt t="150038" x="3816350" y="4260850"/>
          <p14:tracePt t="150045" x="3784600" y="4260850"/>
          <p14:tracePt t="150062" x="3702050" y="4260850"/>
          <p14:tracePt t="150078" x="3613150" y="4254500"/>
          <p14:tracePt t="150094" x="3536950" y="4254500"/>
          <p14:tracePt t="150112" x="3435350" y="4254500"/>
          <p14:tracePt t="150128" x="3403600" y="4254500"/>
          <p14:tracePt t="150145" x="3397250" y="4254500"/>
          <p14:tracePt t="150178" x="3390900" y="4254500"/>
          <p14:tracePt t="150201" x="3384550" y="4254500"/>
          <p14:tracePt t="150218" x="3371850" y="4254500"/>
          <p14:tracePt t="150228" x="3365500" y="4254500"/>
          <p14:tracePt t="150245" x="3346450" y="4254500"/>
          <p14:tracePt t="150286" x="3340100" y="4254500"/>
          <p14:tracePt t="150307" x="3333750" y="4254500"/>
          <p14:tracePt t="150323" x="3327400" y="4254500"/>
          <p14:tracePt t="150340" x="3321050" y="4254500"/>
          <p14:tracePt t="150404" x="3314700" y="4254500"/>
          <p14:tracePt t="150460" x="3308350" y="4254500"/>
          <p14:tracePt t="150476" x="3302000" y="4254500"/>
          <p14:tracePt t="150485" x="3295650" y="4254500"/>
          <p14:tracePt t="150500" x="3289300" y="4254500"/>
          <p14:tracePt t="150512" x="3270250" y="4260850"/>
          <p14:tracePt t="150528" x="3257550" y="4273550"/>
          <p14:tracePt t="150545" x="3238500" y="4298950"/>
          <p14:tracePt t="150562" x="3219450" y="4318000"/>
          <p14:tracePt t="150578" x="3200400" y="4343400"/>
          <p14:tracePt t="150595" x="3194050" y="4362450"/>
          <p14:tracePt t="150612" x="3187700" y="4368800"/>
          <p14:tracePt t="150628" x="3181350" y="4387850"/>
          <p14:tracePt t="150645" x="3181350" y="4394200"/>
          <p14:tracePt t="150679" x="3175000" y="4394200"/>
          <p14:tracePt t="150700" x="3175000" y="4400550"/>
          <p14:tracePt t="150765" x="3175000" y="4406900"/>
          <p14:tracePt t="150803" x="3168650" y="4406900"/>
          <p14:tracePt t="150901" x="3162300" y="4406900"/>
          <p14:tracePt t="150918" x="3162300" y="4413250"/>
          <p14:tracePt t="150934" x="3149600" y="4413250"/>
          <p14:tracePt t="150941" x="3143250" y="4413250"/>
          <p14:tracePt t="150949" x="3136900" y="4419600"/>
          <p14:tracePt t="150963" x="3105150" y="4432300"/>
          <p14:tracePt t="150979" x="3098800" y="4432300"/>
          <p14:tracePt t="150995" x="3067050" y="4432300"/>
          <p14:tracePt t="151012" x="3028950" y="4438650"/>
          <p14:tracePt t="151029" x="2997200" y="4445000"/>
          <p14:tracePt t="151046" x="2971800" y="4445000"/>
          <p14:tracePt t="151074" x="2959100" y="4445000"/>
          <p14:tracePt t="151106" x="2952750" y="4445000"/>
          <p14:tracePt t="151116" x="2952750" y="4451350"/>
          <p14:tracePt t="151130" x="2946400" y="4457700"/>
          <p14:tracePt t="151171" x="2933700" y="4457700"/>
          <p14:tracePt t="151194" x="2927350" y="4457700"/>
          <p14:tracePt t="151202" x="2921000" y="4464050"/>
          <p14:tracePt t="151218" x="2914650" y="4464050"/>
          <p14:tracePt t="151229" x="2901950" y="4470400"/>
          <p14:tracePt t="151246" x="2889250" y="4483100"/>
          <p14:tracePt t="151262" x="2876550" y="4483100"/>
          <p14:tracePt t="151279" x="2863850" y="4489450"/>
          <p14:tracePt t="151298" x="2838450" y="4508500"/>
          <p14:tracePt t="151312" x="2794000" y="4514850"/>
          <p14:tracePt t="151329" x="2762250" y="4521200"/>
          <p14:tracePt t="151346" x="2743200" y="4521200"/>
          <p14:tracePt t="151362" x="2717800" y="4533900"/>
          <p14:tracePt t="151379" x="2711450" y="4533900"/>
          <p14:tracePt t="151396" x="2698750" y="4533900"/>
          <p14:tracePt t="151485" x="2692400" y="4540250"/>
          <p14:tracePt t="151620" x="2686050" y="4546600"/>
          <p14:tracePt t="151661" x="2692400" y="4546600"/>
          <p14:tracePt t="151669" x="2698750" y="4546600"/>
          <p14:tracePt t="151680" x="2724150" y="4546600"/>
          <p14:tracePt t="151699" x="2813050" y="4572000"/>
          <p14:tracePt t="151713" x="2857500" y="4572000"/>
          <p14:tracePt t="151729" x="2940050" y="4584700"/>
          <p14:tracePt t="151746" x="2965450" y="4584700"/>
          <p14:tracePt t="151763" x="2990850" y="4584700"/>
          <p14:tracePt t="151780" x="3009900" y="4584700"/>
          <p14:tracePt t="151796" x="3022600" y="4584700"/>
          <p14:tracePt t="151868" x="3028950" y="4584700"/>
          <p14:tracePt t="151894" x="3028950" y="4578350"/>
          <p14:tracePt t="151901" x="3028950" y="4572000"/>
          <p14:tracePt t="151934" x="3028950" y="4565650"/>
          <p14:tracePt t="151941" x="3028950" y="4552950"/>
          <p14:tracePt t="151950" x="3022600" y="4552950"/>
          <p14:tracePt t="151966" x="3022600" y="4546600"/>
          <p14:tracePt t="151980" x="3022600" y="4540250"/>
          <p14:tracePt t="151996" x="3022600" y="4527550"/>
          <p14:tracePt t="152013" x="3022600" y="4521200"/>
          <p14:tracePt t="152030" x="3022600" y="4495800"/>
          <p14:tracePt t="152047" x="3035300" y="4470400"/>
          <p14:tracePt t="152059" x="3054350" y="4451350"/>
          <p14:tracePt t="152067" x="3060700" y="4445000"/>
          <p14:tracePt t="152080" x="3067050" y="4432300"/>
          <p14:tracePt t="152097" x="3079750" y="4419600"/>
          <p14:tracePt t="152202" x="3079750" y="4413250"/>
          <p14:tracePt t="152221" x="3060700" y="4413250"/>
          <p14:tracePt t="152227" x="3048000" y="4413250"/>
          <p14:tracePt t="152235" x="3022600" y="4413250"/>
          <p14:tracePt t="152246" x="2971800" y="4419600"/>
          <p14:tracePt t="152263" x="2863850" y="4432300"/>
          <p14:tracePt t="152282" x="2743200" y="4445000"/>
          <p14:tracePt t="152297" x="2609850" y="4470400"/>
          <p14:tracePt t="152313" x="2546350" y="4476750"/>
          <p14:tracePt t="152330" x="2508250" y="4483100"/>
          <p14:tracePt t="152347" x="2476500" y="4495800"/>
          <p14:tracePt t="152363" x="2463800" y="4495800"/>
          <p14:tracePt t="152404" x="2457450" y="4495800"/>
          <p14:tracePt t="152438" x="2451100" y="4495800"/>
          <p14:tracePt t="152455" x="2444750" y="4502150"/>
          <p14:tracePt t="152717" x="2463800" y="4508500"/>
          <p14:tracePt t="152726" x="2508250" y="4508500"/>
          <p14:tracePt t="152735" x="2565400" y="4514850"/>
          <p14:tracePt t="152743" x="2628900" y="4533900"/>
          <p14:tracePt t="152760" x="2781300" y="4540250"/>
          <p14:tracePt t="152778" x="2940050" y="4559300"/>
          <p14:tracePt t="152793" x="3130550" y="4584700"/>
          <p14:tracePt t="152809" x="3219450" y="4591050"/>
          <p14:tracePt t="152826" x="3276600" y="4591050"/>
          <p14:tracePt t="152843" x="3333750" y="4597400"/>
          <p14:tracePt t="152860" x="3384550" y="4603750"/>
          <p14:tracePt t="152876" x="3429000" y="4610100"/>
          <p14:tracePt t="152893" x="3492500" y="4622800"/>
          <p14:tracePt t="152910" x="3530600" y="4622800"/>
          <p14:tracePt t="152926" x="3575050" y="4622800"/>
          <p14:tracePt t="152943" x="3619500" y="4622800"/>
          <p14:tracePt t="152960" x="3663950" y="4629150"/>
          <p14:tracePt t="152978" x="3702050" y="4629150"/>
          <p14:tracePt t="152993" x="3752850" y="4641850"/>
          <p14:tracePt t="153010" x="3778250" y="4641850"/>
          <p14:tracePt t="153026" x="3797300" y="4641850"/>
          <p14:tracePt t="153043" x="3829050" y="4641850"/>
          <p14:tracePt t="153060" x="3854450" y="4641850"/>
          <p14:tracePt t="153067" x="3867150" y="4641850"/>
          <p14:tracePt t="153076" x="3873500" y="4641850"/>
          <p14:tracePt t="153093" x="3905250" y="4641850"/>
          <p14:tracePt t="153109" x="3943350" y="4641850"/>
          <p14:tracePt t="153126" x="3987800" y="4641850"/>
          <p14:tracePt t="153143" x="4044950" y="4641850"/>
          <p14:tracePt t="153160" x="4089400" y="4641850"/>
          <p14:tracePt t="153177" x="4165600" y="4635500"/>
          <p14:tracePt t="153193" x="4210050" y="4629150"/>
          <p14:tracePt t="153209" x="4241800" y="4616450"/>
          <p14:tracePt t="153226" x="4248150" y="4616450"/>
          <p14:tracePt t="153243" x="4248150" y="4610100"/>
          <p14:tracePt t="153365" x="4254500" y="4610100"/>
          <p14:tracePt t="153374" x="4260850" y="4610100"/>
          <p14:tracePt t="153384" x="4267200" y="4603750"/>
          <p14:tracePt t="153393" x="4273550" y="4603750"/>
          <p14:tracePt t="153410" x="4349750" y="4603750"/>
          <p14:tracePt t="153427" x="4413250" y="4603750"/>
          <p14:tracePt t="153443" x="4476750" y="4603750"/>
          <p14:tracePt t="153460" x="4521200" y="4603750"/>
          <p14:tracePt t="153477" x="4533900" y="4603750"/>
          <p14:tracePt t="153493" x="4540250" y="4603750"/>
          <p14:tracePt t="153566" x="4552950" y="4603750"/>
          <p14:tracePt t="153583" x="4565650" y="4603750"/>
          <p14:tracePt t="153589" x="4578350" y="4603750"/>
          <p14:tracePt t="153598" x="4597400" y="4603750"/>
          <p14:tracePt t="153610" x="4635500" y="4603750"/>
          <p14:tracePt t="153627" x="4686300" y="4603750"/>
          <p14:tracePt t="153643" x="4749800" y="4603750"/>
          <p14:tracePt t="153660" x="4845050" y="4603750"/>
          <p14:tracePt t="153677" x="4902200" y="4603750"/>
          <p14:tracePt t="153693" x="4946650" y="4603750"/>
          <p14:tracePt t="153710" x="4965700" y="4603750"/>
          <p14:tracePt t="153727" x="4978400" y="4591050"/>
          <p14:tracePt t="153854" x="4984750" y="4591050"/>
          <p14:tracePt t="153878" x="4991100" y="4591050"/>
          <p14:tracePt t="153894" x="4997450" y="4591050"/>
          <p14:tracePt t="153919" x="5010150" y="4591050"/>
          <p14:tracePt t="153935" x="5022850" y="4591050"/>
          <p14:tracePt t="153942" x="5041900" y="4591050"/>
          <p14:tracePt t="153951" x="5048250" y="4591050"/>
          <p14:tracePt t="153964" x="5086350" y="4591050"/>
          <p14:tracePt t="153979" x="5105400" y="4591050"/>
          <p14:tracePt t="153994" x="5130800" y="4591050"/>
          <p14:tracePt t="154011" x="5149850" y="4591050"/>
          <p14:tracePt t="154027" x="5156200" y="4591050"/>
          <p14:tracePt t="154060" x="5162550" y="4591050"/>
          <p14:tracePt t="154664" x="5156200" y="4591050"/>
          <p14:tracePt t="154671" x="5124450" y="4584700"/>
          <p14:tracePt t="154678" x="5099050" y="4578350"/>
          <p14:tracePt t="154690" x="5041900" y="4578350"/>
          <p14:tracePt t="154706" x="4902200" y="4572000"/>
          <p14:tracePt t="154723" x="4813300" y="4559300"/>
          <p14:tracePt t="154740" x="4737100" y="4559300"/>
          <p14:tracePt t="154756" x="4679950" y="4559300"/>
          <p14:tracePt t="154773" x="4635500" y="4559300"/>
          <p14:tracePt t="154790" x="4629150" y="4559300"/>
          <p14:tracePt t="154807" x="4622800" y="4559300"/>
          <p14:tracePt t="154823" x="4610100" y="4559300"/>
          <p14:tracePt t="154840" x="4591050" y="4559300"/>
          <p14:tracePt t="154856" x="4559300" y="4559300"/>
          <p14:tracePt t="154873" x="4514850" y="4559300"/>
          <p14:tracePt t="154890" x="4438650" y="4559300"/>
          <p14:tracePt t="154907" x="4432300" y="4559300"/>
          <p14:tracePt t="155006" x="4425950" y="4559300"/>
          <p14:tracePt t="155165" x="4432300" y="4559300"/>
          <p14:tracePt t="155173" x="4457700" y="4559300"/>
          <p14:tracePt t="155181" x="4495800" y="4559300"/>
          <p14:tracePt t="155190" x="4540250" y="4559300"/>
          <p14:tracePt t="155207" x="4654550" y="4559300"/>
          <p14:tracePt t="155223" x="4762500" y="4559300"/>
          <p14:tracePt t="155240" x="4819650" y="4559300"/>
          <p14:tracePt t="155257" x="4851400" y="4559300"/>
          <p14:tracePt t="155273" x="4857750" y="4559300"/>
          <p14:tracePt t="155431" x="4864100" y="4559300"/>
          <p14:tracePt t="155439" x="4876800" y="4559300"/>
          <p14:tracePt t="155447" x="4902200" y="4559300"/>
          <p14:tracePt t="155459" x="4940300" y="4559300"/>
          <p14:tracePt t="155477" x="5111750" y="4559300"/>
          <p14:tracePt t="155491" x="5207000" y="4559300"/>
          <p14:tracePt t="155507" x="5264150" y="4559300"/>
          <p14:tracePt t="155524" x="5276850" y="4559300"/>
          <p14:tracePt t="156301" x="5264150" y="4559300"/>
          <p14:tracePt t="156308" x="5238750" y="4559300"/>
          <p14:tracePt t="156317" x="5207000" y="4559300"/>
          <p14:tracePt t="156325" x="5162550" y="4559300"/>
          <p14:tracePt t="156341" x="5060950" y="4559300"/>
          <p14:tracePt t="156358" x="4927600" y="4540250"/>
          <p14:tracePt t="156375" x="4806950" y="4514850"/>
          <p14:tracePt t="156391" x="4699000" y="4508500"/>
          <p14:tracePt t="156409" x="4635500" y="4508500"/>
          <p14:tracePt t="156425" x="4559300" y="4508500"/>
          <p14:tracePt t="156445" x="4464050" y="4508500"/>
          <p14:tracePt t="156460" x="4343400" y="4508500"/>
          <p14:tracePt t="156475" x="4248150" y="4508500"/>
          <p14:tracePt t="156492" x="4159250" y="4508500"/>
          <p14:tracePt t="156508" x="4076700" y="4508500"/>
          <p14:tracePt t="156525" x="4000500" y="4508500"/>
          <p14:tracePt t="156542" x="3943350" y="4508500"/>
          <p14:tracePt t="156558" x="3879850" y="4508500"/>
          <p14:tracePt t="156565" x="3848100" y="4508500"/>
          <p14:tracePt t="156575" x="3829050" y="4508500"/>
          <p14:tracePt t="156592" x="3765550" y="4508500"/>
          <p14:tracePt t="156608" x="3695700" y="4508500"/>
          <p14:tracePt t="156625" x="3619500" y="4508500"/>
          <p14:tracePt t="156642" x="3549650" y="4508500"/>
          <p14:tracePt t="156658" x="3492500" y="4508500"/>
          <p14:tracePt t="156675" x="3479800" y="4508500"/>
          <p14:tracePt t="156733" x="3467100" y="4508500"/>
          <p14:tracePt t="156742" x="3460750" y="4508500"/>
          <p14:tracePt t="156757" x="3454400" y="4508500"/>
          <p14:tracePt t="156766" x="3435350" y="4508500"/>
          <p14:tracePt t="156775" x="3416300" y="4508500"/>
          <p14:tracePt t="156792" x="3371850" y="4508500"/>
          <p14:tracePt t="156808" x="3314700" y="4514850"/>
          <p14:tracePt t="156825" x="3244850" y="4527550"/>
          <p14:tracePt t="156842" x="3175000" y="4540250"/>
          <p14:tracePt t="156860" x="3086100" y="4546600"/>
          <p14:tracePt t="156875" x="3054350" y="4552950"/>
          <p14:tracePt t="156892" x="3041650" y="4559300"/>
          <p14:tracePt t="156909" x="3028950" y="4559300"/>
          <p14:tracePt t="157016" x="3016250" y="4565650"/>
          <p14:tracePt t="157038" x="3009900" y="4572000"/>
          <p14:tracePt t="157056" x="2997200" y="4572000"/>
          <p14:tracePt t="157078" x="2990850" y="4572000"/>
          <p14:tracePt t="157085" x="2978150" y="4578350"/>
          <p14:tracePt t="157102" x="2971800" y="4578350"/>
          <p14:tracePt t="157111" x="2965450" y="4578350"/>
          <p14:tracePt t="157125" x="2959100" y="4584700"/>
          <p14:tracePt t="157774" x="2952750" y="4584700"/>
          <p14:tracePt t="157781" x="2946400" y="4584700"/>
          <p14:tracePt t="157790" x="2921000" y="4584700"/>
          <p14:tracePt t="157799" x="2901950" y="4584700"/>
          <p14:tracePt t="157815" x="2870200" y="4584700"/>
          <p14:tracePt t="157832" x="2844800" y="4584700"/>
          <p14:tracePt t="157848" x="2819400" y="4584700"/>
          <p14:tracePt t="158024" x="2813050" y="4584700"/>
          <p14:tracePt t="158032" x="2806700" y="4584700"/>
          <p14:tracePt t="158048" x="2800350" y="4584700"/>
          <p14:tracePt t="158057" x="2794000" y="4584700"/>
          <p14:tracePt t="158066" x="2787650" y="4584700"/>
          <p14:tracePt t="158084" x="2768600" y="4584700"/>
          <p14:tracePt t="158101" x="2736850" y="4597400"/>
          <p14:tracePt t="158116" x="2679700" y="4603750"/>
          <p14:tracePt t="158132" x="2603500" y="4610100"/>
          <p14:tracePt t="158149" x="2559050" y="4616450"/>
          <p14:tracePt t="158720" x="2571750" y="4616450"/>
          <p14:tracePt t="158728" x="2590800" y="4616450"/>
          <p14:tracePt t="158737" x="2603500" y="4616450"/>
          <p14:tracePt t="158745" x="2616200" y="4616450"/>
          <p14:tracePt t="158761" x="2673350" y="4616450"/>
          <p14:tracePt t="158778" x="2743200" y="4616450"/>
          <p14:tracePt t="158794" x="2851150" y="4616450"/>
          <p14:tracePt t="158814" x="3105150" y="4635500"/>
          <p14:tracePt t="158828" x="3308350" y="4641850"/>
          <p14:tracePt t="158845" x="3505200" y="4641850"/>
          <p14:tracePt t="158861" x="3727450" y="4641850"/>
          <p14:tracePt t="158878" x="4032250" y="4641850"/>
          <p14:tracePt t="158895" x="4337050" y="4641850"/>
          <p14:tracePt t="158911" x="4660900" y="4641850"/>
          <p14:tracePt t="158929" x="4946650" y="4641850"/>
          <p14:tracePt t="158945" x="5207000" y="4641850"/>
          <p14:tracePt t="158961" x="5422900" y="4641850"/>
          <p14:tracePt t="158978" x="5594350" y="4641850"/>
          <p14:tracePt t="158995" x="5753100" y="4641850"/>
          <p14:tracePt t="159014" x="5880100" y="4641850"/>
          <p14:tracePt t="159028" x="5949950" y="4641850"/>
          <p14:tracePt t="159045" x="6007100" y="4641850"/>
          <p14:tracePt t="159062" x="6045200" y="4648200"/>
          <p14:tracePt t="159078" x="6108700" y="4654550"/>
          <p14:tracePt t="159095" x="6197600" y="4679950"/>
          <p14:tracePt t="159112" x="6273800" y="4686300"/>
          <p14:tracePt t="159129" x="6362700" y="4686300"/>
          <p14:tracePt t="159145" x="6477000" y="4692650"/>
          <p14:tracePt t="159162" x="6623050" y="4718050"/>
          <p14:tracePt t="159178" x="6750050" y="4724400"/>
          <p14:tracePt t="159195" x="6851650" y="4749800"/>
          <p14:tracePt t="159211" x="6959600" y="4749800"/>
          <p14:tracePt t="159228" x="6997700" y="4749800"/>
          <p14:tracePt t="159245" x="7048500" y="4749800"/>
          <p14:tracePt t="159261" x="7099300" y="4749800"/>
          <p14:tracePt t="159278" x="7175500" y="4749800"/>
          <p14:tracePt t="159295" x="7251700" y="4749800"/>
          <p14:tracePt t="159312" x="7315200" y="4749800"/>
          <p14:tracePt t="159328" x="7372350" y="4749800"/>
          <p14:tracePt t="159362" x="7467600" y="4749800"/>
          <p14:tracePt t="159378" x="7505700" y="4749800"/>
          <p14:tracePt t="159395" x="7524750" y="4749800"/>
          <p14:tracePt t="159412" x="7556500" y="4749800"/>
          <p14:tracePt t="159428" x="7575550" y="4749800"/>
          <p14:tracePt t="159445" x="7581900" y="4743450"/>
          <p14:tracePt t="159462" x="7613650" y="4743450"/>
          <p14:tracePt t="159478" x="7639050" y="4730750"/>
          <p14:tracePt t="159495" x="7670800" y="4730750"/>
          <p14:tracePt t="159512" x="7715250" y="4730750"/>
          <p14:tracePt t="159528" x="7747000" y="4730750"/>
          <p14:tracePt t="159545" x="7797800" y="4730750"/>
          <p14:tracePt t="159562" x="7829550" y="4730750"/>
          <p14:tracePt t="159568" x="7854950" y="4730750"/>
          <p14:tracePt t="159578" x="7874000" y="4730750"/>
          <p14:tracePt t="159595" x="7899400" y="4724400"/>
          <p14:tracePt t="159612" x="7924800" y="4724400"/>
          <p14:tracePt t="159629" x="7931150" y="4718050"/>
          <p14:tracePt t="159783" x="7943850" y="4711700"/>
          <p14:tracePt t="159906" x="7956550" y="4705350"/>
          <p14:tracePt t="159914" x="7962900" y="4705350"/>
          <p14:tracePt t="159923" x="7975600" y="4705350"/>
          <p14:tracePt t="159929" x="7994650" y="4705350"/>
          <p14:tracePt t="159946" x="8032750" y="4705350"/>
          <p14:tracePt t="159962" x="8077200" y="4692650"/>
          <p14:tracePt t="159979" x="8108950" y="4692650"/>
          <p14:tracePt t="159996" x="8140700" y="4686300"/>
          <p14:tracePt t="160013" x="8159750" y="4686300"/>
          <p14:tracePt t="160160" x="8172450" y="4673600"/>
          <p14:tracePt t="160206" x="8185150" y="4673600"/>
          <p14:tracePt t="160239" x="8197850" y="4667250"/>
          <p14:tracePt t="160272" x="8204200" y="4667250"/>
          <p14:tracePt t="160361" x="8210550" y="4667250"/>
          <p14:tracePt t="160487" x="8197850" y="4667250"/>
          <p14:tracePt t="160494" x="8178800" y="4667250"/>
          <p14:tracePt t="160503" x="8153400" y="4660900"/>
          <p14:tracePt t="160513" x="8140700" y="4660900"/>
          <p14:tracePt t="160529" x="8121650" y="4660900"/>
          <p14:tracePt t="160617" x="8121650" y="4654550"/>
          <p14:tracePt t="160657" x="8121650" y="4648200"/>
          <p14:tracePt t="160667" x="8134350" y="4648200"/>
          <p14:tracePt t="160678" x="8159750" y="4641850"/>
          <p14:tracePt t="160686" x="8197850" y="4641850"/>
          <p14:tracePt t="160696" x="8216900" y="4641850"/>
          <p14:tracePt t="160713" x="8255000" y="4641850"/>
          <p14:tracePt t="160730" x="8299450" y="4641850"/>
          <p14:tracePt t="160746" x="8331200" y="4641850"/>
          <p14:tracePt t="160763" x="8356600" y="4641850"/>
          <p14:tracePt t="160779" x="8375650" y="4641850"/>
          <p14:tracePt t="160798" x="8394700" y="4641850"/>
          <p14:tracePt t="160813" x="8401050" y="4641850"/>
          <p14:tracePt t="161061" x="8413750" y="4641850"/>
          <p14:tracePt t="161073" x="8432800" y="4641850"/>
          <p14:tracePt t="161081" x="8439150" y="4641850"/>
          <p14:tracePt t="161097" x="8489950" y="4641850"/>
          <p14:tracePt t="161114" x="8547100" y="4641850"/>
          <p14:tracePt t="161130" x="8591550" y="4641850"/>
          <p14:tracePt t="161147" x="8642350" y="4641850"/>
          <p14:tracePt t="161164" x="8674100" y="4641850"/>
          <p14:tracePt t="161182" x="8699500" y="4641850"/>
          <p14:tracePt t="161197" x="8705850" y="4641850"/>
          <p14:tracePt t="161213" x="8712200" y="4641850"/>
          <p14:tracePt t="161361" x="8718550" y="4641850"/>
          <p14:tracePt t="161369" x="8724900" y="4641850"/>
          <p14:tracePt t="161388" x="8750300" y="4641850"/>
          <p14:tracePt t="161398" x="8782050" y="4635500"/>
          <p14:tracePt t="161414" x="8826500" y="4622800"/>
          <p14:tracePt t="161431" x="8864600" y="4610100"/>
          <p14:tracePt t="161447" x="8902700" y="4603750"/>
          <p14:tracePt t="161464" x="8928100" y="4591050"/>
          <p14:tracePt t="161480" x="8940800" y="4584700"/>
          <p14:tracePt t="161527" x="8947150" y="4578350"/>
          <p14:tracePt t="161737" x="8959850" y="4572000"/>
          <p14:tracePt t="161746" x="8966200" y="4565650"/>
          <p14:tracePt t="161761" x="8972550" y="4565650"/>
          <p14:tracePt t="161778" x="8978900" y="4565650"/>
          <p14:tracePt t="161786" x="8985250" y="4565650"/>
          <p14:tracePt t="161795" x="8991600" y="4565650"/>
          <p14:tracePt t="161812" x="9004300" y="4565650"/>
          <p14:tracePt t="161829" x="9017000" y="4565650"/>
          <p14:tracePt t="161977" x="9036050" y="4565650"/>
          <p14:tracePt t="161986" x="9042400" y="4565650"/>
          <p14:tracePt t="161996" x="9061450" y="4565650"/>
          <p14:tracePt t="162012" x="9093200" y="4565650"/>
          <p14:tracePt t="162030" x="9169400" y="4565650"/>
          <p14:tracePt t="162045" x="9220200" y="4565650"/>
          <p14:tracePt t="162062" x="9258300" y="4552950"/>
          <p14:tracePt t="162079" x="9283700" y="4552950"/>
          <p14:tracePt t="162095" x="9296400" y="4552950"/>
          <p14:tracePt t="162112" x="9302750" y="4552950"/>
          <p14:tracePt t="162129" x="9315450" y="4552950"/>
          <p14:tracePt t="162146" x="9328150" y="4552950"/>
          <p14:tracePt t="162162" x="9340850" y="4552950"/>
          <p14:tracePt t="162179" x="9347200" y="4552950"/>
          <p14:tracePt t="162195" x="9366250" y="4552950"/>
          <p14:tracePt t="162314" x="9372600" y="4552950"/>
          <p14:tracePt t="162338" x="9391650" y="4552950"/>
          <p14:tracePt t="162346" x="9398000" y="4552950"/>
          <p14:tracePt t="162354" x="9423400" y="4552950"/>
          <p14:tracePt t="162363" x="9448800" y="4552950"/>
          <p14:tracePt t="162379" x="9544050" y="4546600"/>
          <p14:tracePt t="162396" x="9639300" y="4527550"/>
          <p14:tracePt t="162414" x="9709150" y="4514850"/>
          <p14:tracePt t="162432" x="9747250" y="4508500"/>
          <p14:tracePt t="162446" x="9766300" y="4502150"/>
          <p14:tracePt t="162577" x="9779000" y="4502150"/>
          <p14:tracePt t="162586" x="9785350" y="4502150"/>
          <p14:tracePt t="162596" x="9791700" y="4502150"/>
          <p14:tracePt t="162615" x="9810750" y="4502150"/>
          <p14:tracePt t="162631" x="9817100" y="4502150"/>
          <p14:tracePt t="163223" x="9810750" y="4502150"/>
          <p14:tracePt t="163231" x="9785350" y="4502150"/>
          <p14:tracePt t="163242" x="9753600" y="4502150"/>
          <p14:tracePt t="163258" x="9690100" y="4508500"/>
          <p14:tracePt t="163275" x="9632950" y="4508500"/>
          <p14:tracePt t="163292" x="9607550" y="4508500"/>
          <p14:tracePt t="163308" x="9582150" y="4508500"/>
          <p14:tracePt t="163327" x="9550400" y="4508500"/>
          <p14:tracePt t="163342" x="9518650" y="4508500"/>
          <p14:tracePt t="163358" x="9442450" y="4508500"/>
          <p14:tracePt t="163375" x="9391650" y="4508500"/>
          <p14:tracePt t="163392" x="9321800" y="4508500"/>
          <p14:tracePt t="163408" x="9251950" y="4533900"/>
          <p14:tracePt t="163425" x="9194800" y="4540250"/>
          <p14:tracePt t="163442" x="9156700" y="4546600"/>
          <p14:tracePt t="163459" x="9144000" y="4546600"/>
          <p14:tracePt t="163522" x="9137650" y="4546600"/>
          <p14:tracePt t="163537" x="9124950" y="4552950"/>
          <p14:tracePt t="163546" x="9118600" y="4552950"/>
          <p14:tracePt t="163558" x="9105900" y="4552950"/>
          <p14:tracePt t="163575" x="9086850" y="4552950"/>
          <p14:tracePt t="163592" x="9067800" y="4552950"/>
          <p14:tracePt t="163609" x="9055100" y="4552950"/>
          <p14:tracePt t="163625" x="9042400" y="4552950"/>
          <p14:tracePt t="163659" x="9036050" y="4552950"/>
          <p14:tracePt t="163676" x="9036050" y="4559300"/>
          <p14:tracePt t="163746" x="9029700" y="4565650"/>
          <p14:tracePt t="163818" x="9023350" y="4565650"/>
          <p14:tracePt t="163859" x="9017000" y="4565650"/>
          <p14:tracePt t="163867" x="9010650" y="4565650"/>
          <p14:tracePt t="163876" x="8997950" y="4565650"/>
          <p14:tracePt t="163893" x="8934450" y="4565650"/>
          <p14:tracePt t="163909" x="8845550" y="4565650"/>
          <p14:tracePt t="163927" x="8705850" y="4565650"/>
          <p14:tracePt t="163942" x="8667750" y="4565650"/>
          <p14:tracePt t="163959" x="8648700" y="4546600"/>
          <p14:tracePt t="163975" x="8629650" y="4521200"/>
          <p14:tracePt t="163992" x="8616950" y="4489450"/>
          <p14:tracePt t="164009" x="8591550" y="4438650"/>
          <p14:tracePt t="164026" x="8585200" y="4419600"/>
          <p14:tracePt t="164042" x="8578850" y="4400550"/>
          <p14:tracePt t="164059" x="8566150" y="4381500"/>
          <p14:tracePt t="164076" x="8566150" y="4368800"/>
          <p14:tracePt t="164092" x="8566150" y="4349750"/>
          <p14:tracePt t="164110" x="8566150" y="4330700"/>
          <p14:tracePt t="164128" x="8566150" y="4305300"/>
          <p14:tracePt t="164142" x="8578850" y="4286250"/>
          <p14:tracePt t="164159" x="8604250" y="4260850"/>
          <p14:tracePt t="164176" x="8623300" y="4248150"/>
          <p14:tracePt t="164193" x="8648700" y="4222750"/>
          <p14:tracePt t="164209" x="8674100" y="4203700"/>
          <p14:tracePt t="164226" x="8705850" y="4184650"/>
          <p14:tracePt t="164243" x="8724900" y="4171950"/>
          <p14:tracePt t="164259" x="8756650" y="4159250"/>
          <p14:tracePt t="164276" x="8782050" y="4140200"/>
          <p14:tracePt t="164293" x="8813800" y="4133850"/>
          <p14:tracePt t="164310" x="8832850" y="4133850"/>
          <p14:tracePt t="164326" x="8870950" y="4133850"/>
          <p14:tracePt t="164343" x="8883650" y="4133850"/>
          <p14:tracePt t="164359" x="8915400" y="4133850"/>
          <p14:tracePt t="164376" x="8940800" y="4140200"/>
          <p14:tracePt t="164393" x="8959850" y="4146550"/>
          <p14:tracePt t="164409" x="8966200" y="4146550"/>
          <p14:tracePt t="164426" x="8985250" y="4152900"/>
          <p14:tracePt t="164443" x="9010650" y="4165600"/>
          <p14:tracePt t="164459" x="9023350" y="4178300"/>
          <p14:tracePt t="164476" x="9061450" y="4191000"/>
          <p14:tracePt t="164493" x="9074150" y="4210050"/>
          <p14:tracePt t="164513" x="9099550" y="4235450"/>
          <p14:tracePt t="164527" x="9105900" y="4241800"/>
          <p14:tracePt t="164543" x="9124950" y="4267200"/>
          <p14:tracePt t="164560" x="9131300" y="4273550"/>
          <p14:tracePt t="164569" x="9137650" y="4286250"/>
          <p14:tracePt t="164576" x="9137650" y="4292600"/>
          <p14:tracePt t="164593" x="9137650" y="4298950"/>
          <p14:tracePt t="164609" x="9156700" y="4318000"/>
          <p14:tracePt t="164626" x="9163050" y="4330700"/>
          <p14:tracePt t="164643" x="9163050" y="4343400"/>
          <p14:tracePt t="164660" x="9163050" y="4362450"/>
          <p14:tracePt t="164676" x="9163050" y="4375150"/>
          <p14:tracePt t="164693" x="9163050" y="4387850"/>
          <p14:tracePt t="164710" x="9163050" y="4394200"/>
          <p14:tracePt t="164726" x="9163050" y="4413250"/>
          <p14:tracePt t="164743" x="9163050" y="4419600"/>
          <p14:tracePt t="164760" x="9163050" y="4432300"/>
          <p14:tracePt t="164776" x="9156700" y="4445000"/>
          <p14:tracePt t="164793" x="9150350" y="4445000"/>
          <p14:tracePt t="164810" x="9144000" y="4464050"/>
          <p14:tracePt t="164827" x="9124950" y="4489450"/>
          <p14:tracePt t="164843" x="9124950" y="4495800"/>
          <p14:tracePt t="164860" x="9112250" y="4514850"/>
          <p14:tracePt t="164877" x="9099550" y="4527550"/>
          <p14:tracePt t="164893" x="9093200" y="4533900"/>
          <p14:tracePt t="164911" x="9080500" y="4552950"/>
          <p14:tracePt t="164928" x="9067800" y="4565650"/>
          <p14:tracePt t="164943" x="9036050" y="4572000"/>
          <p14:tracePt t="164960" x="9010650" y="4578350"/>
          <p14:tracePt t="164976" x="8953500" y="4591050"/>
          <p14:tracePt t="164993" x="8896350" y="4591050"/>
          <p14:tracePt t="165010" x="8839200" y="4591050"/>
          <p14:tracePt t="165027" x="8737600" y="4591050"/>
          <p14:tracePt t="165043" x="8604250" y="4552950"/>
          <p14:tracePt t="165060" x="8502650" y="4527550"/>
          <p14:tracePt t="165068" x="8470900" y="4527550"/>
          <p14:tracePt t="165077" x="8445500" y="4527550"/>
          <p14:tracePt t="165094" x="8407400" y="4527550"/>
          <p14:tracePt t="165110" x="8394700" y="4527550"/>
          <p14:tracePt t="165250" x="8407400" y="4527550"/>
          <p14:tracePt t="165257" x="8420100" y="4527550"/>
          <p14:tracePt t="165267" x="8439150" y="4527550"/>
          <p14:tracePt t="165277" x="8483600" y="4546600"/>
          <p14:tracePt t="165293" x="8528050" y="4559300"/>
          <p14:tracePt t="165311" x="8623300" y="4565650"/>
          <p14:tracePt t="165327" x="8667750" y="4578350"/>
          <p14:tracePt t="165343" x="8718550" y="4584700"/>
          <p14:tracePt t="165360" x="8769350" y="4584700"/>
          <p14:tracePt t="165377" x="8801100" y="4584700"/>
          <p14:tracePt t="165393" x="8826500" y="4584700"/>
          <p14:tracePt t="165410" x="8851900" y="4584700"/>
          <p14:tracePt t="165427" x="8864600" y="4584700"/>
          <p14:tracePt t="165444" x="8870950" y="4584700"/>
          <p14:tracePt t="165460" x="8877300" y="4584700"/>
          <p14:tracePt t="165601" x="8883650" y="4584700"/>
          <p14:tracePt t="165625" x="8902700" y="4584700"/>
          <p14:tracePt t="165632" x="8909050" y="4584700"/>
          <p14:tracePt t="165643" x="8921750" y="4584700"/>
          <p14:tracePt t="165660" x="8947150" y="4584700"/>
          <p14:tracePt t="165677" x="8985250" y="4584700"/>
          <p14:tracePt t="165694" x="9017000" y="4584700"/>
          <p14:tracePt t="165711" x="9042400" y="4584700"/>
          <p14:tracePt t="166372" x="9061450" y="4578350"/>
          <p14:tracePt t="166380" x="9093200" y="4578350"/>
          <p14:tracePt t="166389" x="9150350" y="4578350"/>
          <p14:tracePt t="166397" x="9220200" y="4578350"/>
          <p14:tracePt t="166414" x="9353550" y="4578350"/>
          <p14:tracePt t="166431" x="9417050" y="4578350"/>
          <p14:tracePt t="166448" x="9480550" y="4578350"/>
          <p14:tracePt t="166463" x="9493250" y="4578350"/>
          <p14:tracePt t="166480" x="9499600" y="4578350"/>
          <p14:tracePt t="166539" x="9512300" y="4572000"/>
          <p14:tracePt t="166561" x="9537700" y="4572000"/>
          <p14:tracePt t="166581" x="9569450" y="4572000"/>
          <p14:tracePt t="166597" x="9626600" y="4565650"/>
          <p14:tracePt t="166614" x="9690100" y="4565650"/>
          <p14:tracePt t="166631" x="9766300" y="4565650"/>
          <p14:tracePt t="166648" x="9855200" y="4565650"/>
          <p14:tracePt t="166664" x="9874250" y="4565650"/>
          <p14:tracePt t="166680" x="9880600" y="4565650"/>
          <p14:tracePt t="166780" x="9886950" y="4565650"/>
          <p14:tracePt t="166796" x="9893300" y="4565650"/>
          <p14:tracePt t="166805" x="9906000" y="4565650"/>
          <p14:tracePt t="166814" x="9912350" y="4565650"/>
          <p14:tracePt t="166832" x="9937750" y="4565650"/>
          <p14:tracePt t="166850" x="9994900" y="4565650"/>
          <p14:tracePt t="166864" x="10001250" y="4565650"/>
          <p14:tracePt t="166881" x="10013950" y="4565650"/>
          <p14:tracePt t="166898" x="10020300" y="4565650"/>
          <p14:tracePt t="167116" x="10026650" y="4559300"/>
          <p14:tracePt t="167122" x="10039350" y="4559300"/>
          <p14:tracePt t="167131" x="10071100" y="4559300"/>
          <p14:tracePt t="167148" x="10140950" y="4559300"/>
          <p14:tracePt t="167164" x="10217150" y="4559300"/>
          <p14:tracePt t="167181" x="10274300" y="4559300"/>
          <p14:tracePt t="167197" x="10299700" y="4559300"/>
          <p14:tracePt t="167214" x="10306050" y="4559300"/>
          <p14:tracePt t="167916" x="10299700" y="4559300"/>
          <p14:tracePt t="167923" x="10267950" y="4546600"/>
          <p14:tracePt t="167933" x="10198100" y="4533900"/>
          <p14:tracePt t="167941" x="10140950" y="4514850"/>
          <p14:tracePt t="167957" x="9963150" y="4495800"/>
          <p14:tracePt t="167974" x="9683750" y="4457700"/>
          <p14:tracePt t="167990" x="9340850" y="4419600"/>
          <p14:tracePt t="168008" x="9112250" y="4419600"/>
          <p14:tracePt t="168024" x="8934450" y="4419600"/>
          <p14:tracePt t="168040" x="8883650" y="4419600"/>
          <p14:tracePt t="168057" x="8858250" y="4419600"/>
          <p14:tracePt t="168063" x="8845550" y="4419600"/>
          <p14:tracePt t="168074" x="8826500" y="4419600"/>
          <p14:tracePt t="168090" x="8801100" y="4419600"/>
          <p14:tracePt t="168107" x="8763000" y="4419600"/>
          <p14:tracePt t="168124" x="8731250" y="4419600"/>
          <p14:tracePt t="168140" x="8718550" y="4425950"/>
          <p14:tracePt t="168157" x="8705850" y="4432300"/>
          <p14:tracePt t="168174" x="8699500" y="4432300"/>
          <p14:tracePt t="168191" x="8680450" y="4438650"/>
          <p14:tracePt t="168207" x="8616950" y="4438650"/>
          <p14:tracePt t="168224" x="8528050" y="4438650"/>
          <p14:tracePt t="168240" x="8451850" y="4438650"/>
          <p14:tracePt t="168257" x="8420100" y="4438650"/>
          <p14:tracePt t="168274" x="8407400" y="4445000"/>
          <p14:tracePt t="168397" x="8420100" y="4445000"/>
          <p14:tracePt t="168405" x="8445500" y="4445000"/>
          <p14:tracePt t="168413" x="8489950" y="4451350"/>
          <p14:tracePt t="168425" x="8585200" y="4457700"/>
          <p14:tracePt t="168441" x="8705850" y="4483100"/>
          <p14:tracePt t="168457" x="8794750" y="4489450"/>
          <p14:tracePt t="168474" x="8858250" y="4495800"/>
          <p14:tracePt t="168491" x="8902700" y="4495800"/>
          <p14:tracePt t="168507" x="8915400" y="4495800"/>
          <p14:tracePt t="168524" x="8928100" y="4495800"/>
          <p14:tracePt t="168559" x="8934450" y="4495800"/>
          <p14:tracePt t="168589" x="8953500" y="4495800"/>
          <p14:tracePt t="168604" x="8978900" y="4495800"/>
          <p14:tracePt t="168613" x="8985250" y="4495800"/>
          <p14:tracePt t="168626" x="9017000" y="4495800"/>
          <p14:tracePt t="168641" x="9042400" y="4495800"/>
          <p14:tracePt t="168658" x="9086850" y="4495800"/>
          <p14:tracePt t="168674" x="9124950" y="4495800"/>
          <p14:tracePt t="168691" x="9156700" y="4495800"/>
          <p14:tracePt t="168708" x="9188450" y="4495800"/>
          <p14:tracePt t="168724" x="9239250" y="4495800"/>
          <p14:tracePt t="168741" x="9277350" y="4495800"/>
          <p14:tracePt t="168758" x="9328150" y="4495800"/>
          <p14:tracePt t="168774" x="9353550" y="4495800"/>
          <p14:tracePt t="168791" x="9378950" y="4495800"/>
          <p14:tracePt t="168809" x="9410700" y="4495800"/>
          <p14:tracePt t="168826" x="9429750" y="4495800"/>
          <p14:tracePt t="168841" x="9455150" y="4508500"/>
          <p14:tracePt t="168858" x="9467850" y="4508500"/>
          <p14:tracePt t="168875" x="9486900" y="4508500"/>
          <p14:tracePt t="168891" x="9493250" y="4508500"/>
          <p14:tracePt t="169003" x="9505950" y="4508500"/>
          <p14:tracePt t="169028" x="9512300" y="4508500"/>
          <p14:tracePt t="169035" x="9525000" y="4508500"/>
          <p14:tracePt t="169045" x="9537700" y="4508500"/>
          <p14:tracePt t="169058" x="9569450" y="4508500"/>
          <p14:tracePt t="169066" x="9620250" y="4508500"/>
          <p14:tracePt t="169075" x="9652000" y="4508500"/>
          <p14:tracePt t="169091" x="9740900" y="4508500"/>
          <p14:tracePt t="169108" x="9836150" y="4508500"/>
          <p14:tracePt t="169125" x="9886950" y="4508500"/>
          <p14:tracePt t="169141" x="9906000" y="4508500"/>
          <p14:tracePt t="169158" x="9912350" y="4508500"/>
          <p14:tracePt t="169458" x="9918700" y="4508500"/>
          <p14:tracePt t="169468" x="9925050" y="4508500"/>
          <p14:tracePt t="169474" x="9931400" y="4508500"/>
          <p14:tracePt t="169499" x="9950450" y="4508500"/>
          <p14:tracePt t="169507" x="9956800" y="4508500"/>
          <p14:tracePt t="169515" x="9969500" y="4508500"/>
          <p14:tracePt t="169532" x="9975850" y="4508500"/>
          <p14:tracePt t="169548" x="9994900" y="4508500"/>
          <p14:tracePt t="169717" x="10001250" y="4508500"/>
          <p14:tracePt t="169725" x="10007600" y="4508500"/>
          <p14:tracePt t="169741" x="10013950" y="4508500"/>
          <p14:tracePt t="169754" x="10020300" y="4508500"/>
          <p14:tracePt t="169771" x="10033000" y="4508500"/>
          <p14:tracePt t="169787" x="10058400" y="4514850"/>
          <p14:tracePt t="169804" x="10071100" y="4514850"/>
          <p14:tracePt t="169821" x="10102850" y="4521200"/>
          <p14:tracePt t="169837" x="10134600" y="4521200"/>
          <p14:tracePt t="169854" x="10147300" y="4521200"/>
          <p14:tracePt t="169871" x="10153650" y="4521200"/>
          <p14:tracePt t="169958" x="10160000" y="4527550"/>
          <p14:tracePt t="169988" x="10160000" y="4533900"/>
          <p14:tracePt t="170014" x="10160000" y="4546600"/>
          <p14:tracePt t="170244" x="10172700" y="4546600"/>
          <p14:tracePt t="170250" x="10179050" y="4546600"/>
          <p14:tracePt t="170325" x="10147300" y="4546600"/>
          <p14:tracePt t="170334" x="10058400" y="4578350"/>
          <p14:tracePt t="170343" x="9925050" y="4591050"/>
          <p14:tracePt t="170361" x="9664700" y="4629150"/>
          <p14:tracePt t="170379" x="9423400" y="4629150"/>
          <p14:tracePt t="170836" x="9423400" y="4616450"/>
          <p14:tracePt t="170851" x="9429750" y="4603750"/>
          <p14:tracePt t="170876" x="9436100" y="4597400"/>
          <p14:tracePt t="170942" x="9448800" y="4597400"/>
          <p14:tracePt t="171430" x="9467850" y="4597400"/>
          <p14:tracePt t="171438" x="9512300" y="4597400"/>
          <p14:tracePt t="171447" x="9556750" y="4597400"/>
          <p14:tracePt t="171455" x="9601200" y="4597400"/>
          <p14:tracePt t="171471" x="9690100" y="4584700"/>
          <p14:tracePt t="171488" x="9779000" y="4572000"/>
          <p14:tracePt t="171505" x="9836150" y="4565650"/>
          <p14:tracePt t="171521" x="9842500" y="4565650"/>
          <p14:tracePt t="171580" x="9836150" y="4565650"/>
          <p14:tracePt t="171588" x="9817100" y="4565650"/>
          <p14:tracePt t="171596" x="9785350" y="4565650"/>
          <p14:tracePt t="171605" x="9728200" y="4565650"/>
          <p14:tracePt t="171622" x="9569450" y="4565650"/>
          <p14:tracePt t="171638" x="9290050" y="4565650"/>
          <p14:tracePt t="171655" x="8813800" y="4565650"/>
          <p14:tracePt t="171672" x="8255000" y="4565650"/>
          <p14:tracePt t="171688" x="7696200" y="4622800"/>
          <p14:tracePt t="171706" x="7137400" y="4692650"/>
          <p14:tracePt t="171722" x="6508750" y="4718050"/>
          <p14:tracePt t="171738" x="5486400" y="4749800"/>
          <p14:tracePt t="171755" x="4864100" y="4749800"/>
          <p14:tracePt t="171772" x="4324350" y="4749800"/>
          <p14:tracePt t="171788" x="3892550" y="4749800"/>
          <p14:tracePt t="171805" x="3568700" y="4749800"/>
          <p14:tracePt t="171822" x="3302000" y="4749800"/>
          <p14:tracePt t="171838" x="3086100" y="4749800"/>
          <p14:tracePt t="171855" x="2901950" y="4749800"/>
          <p14:tracePt t="171872" x="2794000" y="4756150"/>
          <p14:tracePt t="171888" x="2730500" y="4768850"/>
          <p14:tracePt t="171905" x="2692400" y="4775200"/>
          <p14:tracePt t="171922" x="2686050" y="4775200"/>
          <p14:tracePt t="171955" x="2673350" y="4781550"/>
          <p14:tracePt t="171972" x="2647950" y="4781550"/>
          <p14:tracePt t="171989" x="2622550" y="4781550"/>
          <p14:tracePt t="172005" x="2597150" y="4781550"/>
          <p14:tracePt t="172022" x="2552700" y="4781550"/>
          <p14:tracePt t="172039" x="2501900" y="4781550"/>
          <p14:tracePt t="172055" x="2444750" y="4781550"/>
          <p14:tracePt t="172063" x="2425700" y="4787900"/>
          <p14:tracePt t="172072" x="2400300" y="4787900"/>
          <p14:tracePt t="172090" x="2368550" y="4800600"/>
          <p14:tracePt t="172107" x="2311400" y="4806950"/>
          <p14:tracePt t="172122" x="2260600" y="4813300"/>
          <p14:tracePt t="172139" x="2209800" y="4813300"/>
          <p14:tracePt t="172156" x="2139950" y="4819650"/>
          <p14:tracePt t="172172" x="2057400" y="4838700"/>
          <p14:tracePt t="172189" x="1993900" y="4838700"/>
          <p14:tracePt t="172205" x="1936750" y="4845050"/>
          <p14:tracePt t="172222" x="1917700" y="4851400"/>
          <p14:tracePt t="172239" x="1905000" y="4851400"/>
          <p14:tracePt t="172319" x="1898650" y="4851400"/>
          <p14:tracePt t="172327" x="1892300" y="4864100"/>
          <p14:tracePt t="172343" x="1879600" y="4870450"/>
          <p14:tracePt t="172359" x="1873250" y="4870450"/>
          <p14:tracePt t="172372" x="1866900" y="4870450"/>
          <p14:tracePt t="172389" x="1854200" y="4870450"/>
          <p14:tracePt t="172454" x="1847850" y="4876800"/>
          <p14:tracePt t="172534" x="1841500" y="4883150"/>
          <p14:tracePt t="172567" x="1841500" y="4889500"/>
          <p14:tracePt t="172582" x="1841500" y="4895850"/>
          <p14:tracePt t="172599" x="1847850" y="4902200"/>
          <p14:tracePt t="172615" x="1854200" y="4908550"/>
          <p14:tracePt t="172639" x="1854200" y="4914900"/>
          <p14:tracePt t="172655" x="1854200" y="4921250"/>
          <p14:tracePt t="172663" x="1854200" y="4927600"/>
          <p14:tracePt t="172672" x="1854200" y="4933950"/>
          <p14:tracePt t="172690" x="1854200" y="4940300"/>
          <p14:tracePt t="172706" x="1854200" y="4946650"/>
          <p14:tracePt t="172723" x="1854200" y="4953000"/>
          <p14:tracePt t="172872" x="1847850" y="4959350"/>
          <p14:tracePt t="172878" x="1835150" y="4959350"/>
          <p14:tracePt t="173166" x="1828800" y="4959350"/>
          <p14:tracePt t="173174" x="1816100" y="4959350"/>
          <p14:tracePt t="173184" x="1803400" y="4959350"/>
          <p14:tracePt t="173197" x="1758950" y="4959350"/>
          <p14:tracePt t="173213" x="1708150" y="4959350"/>
          <p14:tracePt t="173230" x="1651000" y="4959350"/>
          <p14:tracePt t="173247" x="1593850" y="4959350"/>
          <p14:tracePt t="173263" x="1543050" y="4959350"/>
          <p14:tracePt t="173280" x="1504950" y="4959350"/>
          <p14:tracePt t="173313" x="1498600" y="4959350"/>
          <p14:tracePt t="173399" x="1485900" y="4959350"/>
          <p14:tracePt t="173424" x="1479550" y="4965700"/>
          <p14:tracePt t="173454" x="1473200" y="4972050"/>
          <p14:tracePt t="173462" x="1460500" y="4972050"/>
          <p14:tracePt t="173472" x="1447800" y="4972050"/>
          <p14:tracePt t="173481" x="1441450" y="4972050"/>
          <p14:tracePt t="173497" x="1409700" y="4972050"/>
          <p14:tracePt t="173515" x="1377950" y="4972050"/>
          <p14:tracePt t="173531" x="1358900" y="4972050"/>
          <p14:tracePt t="173547" x="1346200" y="4972050"/>
          <p14:tracePt t="173564" x="1333500" y="4972050"/>
          <p14:tracePt t="173580" x="1327150" y="4972050"/>
          <p14:tracePt t="173989" x="1333500" y="4972050"/>
          <p14:tracePt t="173997" x="1352550" y="4972050"/>
          <p14:tracePt t="174005" x="1365250" y="4972050"/>
          <p14:tracePt t="174014" x="1384300" y="4972050"/>
          <p14:tracePt t="174030" x="1409700" y="4972050"/>
          <p14:tracePt t="174047" x="1422400" y="4972050"/>
          <p14:tracePt t="174063" x="1435100" y="4965700"/>
          <p14:tracePt t="174270" x="1435100" y="4953000"/>
          <p14:tracePt t="174279" x="1435100" y="4946650"/>
          <p14:tracePt t="174286" x="1435100" y="4940300"/>
          <p14:tracePt t="174294" x="1435100" y="4933950"/>
          <p14:tracePt t="174311" x="1435100" y="4927600"/>
          <p14:tracePt t="174328" x="1435100" y="4908550"/>
          <p14:tracePt t="174344" x="1435100" y="4902200"/>
          <p14:tracePt t="174363" x="1435100" y="4889500"/>
          <p14:tracePt t="174377" x="1435100" y="4864100"/>
          <p14:tracePt t="174788" x="1435100" y="4857750"/>
          <p14:tracePt t="174813" x="1435100" y="4851400"/>
          <p14:tracePt t="174852" x="1428750" y="4838700"/>
          <p14:tracePt t="174901" x="1422400" y="4838700"/>
          <p14:tracePt t="174941" x="1416050" y="4838700"/>
          <p14:tracePt t="174957" x="1409700" y="4838700"/>
          <p14:tracePt t="174974" x="1403350" y="4838700"/>
          <p14:tracePt t="174982" x="1397000" y="4838700"/>
          <p14:tracePt t="174989" x="1390650" y="4838700"/>
          <p14:tracePt t="175013" x="1365250" y="4838700"/>
          <p14:tracePt t="175045" x="1346200" y="4845050"/>
          <p14:tracePt t="175061" x="1333500" y="4857750"/>
          <p14:tracePt t="175069" x="1333500" y="4864100"/>
          <p14:tracePt t="175085" x="1327150" y="4864100"/>
          <p14:tracePt t="175096" x="1320800" y="4864100"/>
          <p14:tracePt t="175118" x="1314450" y="4864100"/>
          <p14:tracePt t="175799" x="1314450" y="4870450"/>
          <p14:tracePt t="175800" x="0" y="0"/>
        </p14:tracePtLst>
        <p14:tracePtLst>
          <p14:tracePt t="189455" x="3968750" y="4419600"/>
          <p14:tracePt t="189498" x="3968750" y="4425950"/>
          <p14:tracePt t="189515" x="3968750" y="4438650"/>
          <p14:tracePt t="189523" x="3962400" y="4438650"/>
          <p14:tracePt t="189539" x="3949700" y="4445000"/>
          <p14:tracePt t="189554" x="3930650" y="4457700"/>
          <p14:tracePt t="189562" x="3930650" y="4464050"/>
          <p14:tracePt t="189573" x="3924300" y="4464050"/>
          <p14:tracePt t="189590" x="3905250" y="4476750"/>
          <p14:tracePt t="189606" x="3873500" y="4495800"/>
          <p14:tracePt t="189623" x="3829050" y="4502150"/>
          <p14:tracePt t="189640" x="3778250" y="4533900"/>
          <p14:tracePt t="189644" x="3752850" y="4540250"/>
          <p14:tracePt t="189656" x="3714750" y="4559300"/>
          <p14:tracePt t="189674" x="3644900" y="4591050"/>
          <p14:tracePt t="189677" x="3581400" y="4616450"/>
          <p14:tracePt t="189690" x="3435350" y="4654550"/>
          <p14:tracePt t="189706" x="3282950" y="4699000"/>
          <p14:tracePt t="189723" x="3117850" y="4775200"/>
          <p14:tracePt t="189740" x="2984500" y="4826000"/>
          <p14:tracePt t="189756" x="2908300" y="4876800"/>
          <p14:tracePt t="189773" x="2851150" y="4921250"/>
          <p14:tracePt t="189790" x="2800350" y="4940300"/>
          <p14:tracePt t="189806" x="2774950" y="4959350"/>
          <p14:tracePt t="189823" x="2730500" y="4972050"/>
          <p14:tracePt t="189840" x="2711450" y="4978400"/>
          <p14:tracePt t="189844" x="2692400" y="4984750"/>
          <p14:tracePt t="189867" x="2686050" y="4984750"/>
          <p14:tracePt t="189877" x="2679700" y="4984750"/>
          <p14:tracePt t="189891" x="2654300" y="4984750"/>
          <p14:tracePt t="189907" x="2609850" y="4984750"/>
          <p14:tracePt t="189923" x="2533650" y="4984750"/>
          <p14:tracePt t="189940" x="2444750" y="4984750"/>
          <p14:tracePt t="189957" x="2368550" y="4991100"/>
          <p14:tracePt t="189973" x="2330450" y="5010150"/>
          <p14:tracePt t="189990" x="2311400" y="5016500"/>
          <p14:tracePt t="190006" x="2298700" y="5022850"/>
          <p14:tracePt t="190035" x="2298700" y="5029200"/>
          <p14:tracePt t="190067" x="2292350" y="5035550"/>
          <p14:tracePt t="190092" x="2286000" y="5041900"/>
          <p14:tracePt t="190100" x="2279650" y="5041900"/>
          <p14:tracePt t="190115" x="2273300" y="5048250"/>
          <p14:tracePt t="190124" x="2266950" y="5054600"/>
          <p14:tracePt t="190140" x="2260600" y="5060950"/>
          <p14:tracePt t="190157" x="2254250" y="5060950"/>
          <p14:tracePt t="190173" x="2247900" y="5067300"/>
          <p14:tracePt t="190190" x="2228850" y="5086350"/>
          <p14:tracePt t="190207" x="2222500" y="5086350"/>
          <p14:tracePt t="190223" x="2203450" y="5105400"/>
          <p14:tracePt t="190240" x="2197100" y="5111750"/>
          <p14:tracePt t="190429" x="2203450" y="5111750"/>
          <p14:tracePt t="200312" x="2222500" y="5111750"/>
          <p14:tracePt t="200320" x="2222500" y="5105400"/>
          <p14:tracePt t="200328" x="2235200" y="5099050"/>
          <p14:tracePt t="200338" x="2241550" y="5099050"/>
          <p14:tracePt t="200355" x="2273300" y="5086350"/>
          <p14:tracePt t="200372" x="2305050" y="5073650"/>
          <p14:tracePt t="200377" x="2317750" y="5067300"/>
          <p14:tracePt t="200388" x="2343150" y="5054600"/>
          <p14:tracePt t="200405" x="2374900" y="5041900"/>
          <p14:tracePt t="200409" x="2387600" y="5035550"/>
          <p14:tracePt t="200422" x="2406650" y="5022850"/>
          <p14:tracePt t="200439" x="2438400" y="5010150"/>
          <p14:tracePt t="200443" x="2463800" y="4997450"/>
          <p14:tracePt t="200455" x="2482850" y="4984750"/>
          <p14:tracePt t="200472" x="2520950" y="4965700"/>
          <p14:tracePt t="200488" x="2540000" y="4965700"/>
          <p14:tracePt t="200505" x="2546350" y="4959350"/>
          <p14:tracePt t="200521" x="2571750" y="4959350"/>
          <p14:tracePt t="200538" x="2590800" y="4959350"/>
          <p14:tracePt t="200555" x="2616200" y="4959350"/>
          <p14:tracePt t="200572" x="2635250" y="4959350"/>
          <p14:tracePt t="200588" x="2647950" y="4959350"/>
          <p14:tracePt t="200605" x="2679700" y="4959350"/>
          <p14:tracePt t="200610" x="2698750" y="4959350"/>
          <p14:tracePt t="200622" x="2730500" y="4959350"/>
          <p14:tracePt t="200639" x="2870200" y="4984750"/>
          <p14:tracePt t="200655" x="2914650" y="4991100"/>
          <p14:tracePt t="200657" x="2946400" y="4991100"/>
          <p14:tracePt t="200672" x="3016250" y="5016500"/>
          <p14:tracePt t="200688" x="3098800" y="5041900"/>
          <p14:tracePt t="200705" x="3168650" y="5054600"/>
          <p14:tracePt t="200722" x="3263900" y="5060950"/>
          <p14:tracePt t="200738" x="3352800" y="5080000"/>
          <p14:tracePt t="200755" x="3460750" y="5086350"/>
          <p14:tracePt t="200772" x="3549650" y="5086350"/>
          <p14:tracePt t="200777" x="3600450" y="5086350"/>
          <p14:tracePt t="200788" x="3651250" y="5086350"/>
          <p14:tracePt t="200805" x="3759200" y="5086350"/>
          <p14:tracePt t="200809" x="3803650" y="5086350"/>
          <p14:tracePt t="200822" x="3848100" y="5086350"/>
          <p14:tracePt t="200839" x="3949700" y="5099050"/>
          <p14:tracePt t="200855" x="4038600" y="5111750"/>
          <p14:tracePt t="200872" x="4089400" y="5124450"/>
          <p14:tracePt t="200889" x="4178300" y="5149850"/>
          <p14:tracePt t="200905" x="4235450" y="5149850"/>
          <p14:tracePt t="200922" x="4305300" y="5149850"/>
          <p14:tracePt t="200939" x="4356100" y="5149850"/>
          <p14:tracePt t="200956" x="4419600" y="5162550"/>
          <p14:tracePt t="200972" x="4508500" y="5168900"/>
          <p14:tracePt t="200978" x="4552950" y="5187950"/>
          <p14:tracePt t="200989" x="4597400" y="5194300"/>
          <p14:tracePt t="201006" x="4705350" y="5200650"/>
          <p14:tracePt t="201011" x="4743450" y="5207000"/>
          <p14:tracePt t="201023" x="4775200" y="5207000"/>
          <p14:tracePt t="201041" x="4851400" y="5226050"/>
          <p14:tracePt t="201055" x="4883150" y="5226050"/>
          <p14:tracePt t="201072" x="4940300" y="5238750"/>
          <p14:tracePt t="201545" x="4991100" y="5238750"/>
          <p14:tracePt t="201553" x="5105400" y="5238750"/>
          <p14:tracePt t="201562" x="5251450" y="5238750"/>
          <p14:tracePt t="201570" x="5391150" y="5213350"/>
          <p14:tracePt t="201588" x="5607050" y="5213350"/>
          <p14:tracePt t="201593" x="5664200" y="5207000"/>
          <p14:tracePt t="201603" x="5740400" y="5207000"/>
          <p14:tracePt t="201620" x="5899150" y="5187950"/>
          <p14:tracePt t="201637" x="6070600" y="5175250"/>
          <p14:tracePt t="201653" x="6235700" y="5175250"/>
          <p14:tracePt t="201657" x="6324600" y="5175250"/>
          <p14:tracePt t="201670" x="6413500" y="5175250"/>
          <p14:tracePt t="201687" x="6597650" y="5175250"/>
          <p14:tracePt t="201690" x="6680200" y="5175250"/>
          <p14:tracePt t="201703" x="6775450" y="5175250"/>
          <p14:tracePt t="201705" x="6826250" y="5175250"/>
          <p14:tracePt t="201720" x="6915150" y="5175250"/>
          <p14:tracePt t="201737" x="6953250" y="5175250"/>
          <p14:tracePt t="201753" x="6965950" y="5175250"/>
          <p14:tracePt t="201817" x="6972300" y="5168900"/>
          <p14:tracePt t="201833" x="6978650" y="5168900"/>
          <p14:tracePt t="201843" x="6985000" y="5168900"/>
          <p14:tracePt t="201854" x="6991350" y="5168900"/>
          <p14:tracePt t="201871" x="7010400" y="5168900"/>
          <p14:tracePt t="201875" x="7029450" y="5168900"/>
          <p14:tracePt t="201888" x="7042150" y="5168900"/>
          <p14:tracePt t="201893" x="7067550" y="5168900"/>
          <p14:tracePt t="201904" x="7118350" y="5175250"/>
          <p14:tracePt t="201920" x="7175500" y="5187950"/>
          <p14:tracePt t="201937" x="7264400" y="5200650"/>
          <p14:tracePt t="201954" x="7327900" y="5207000"/>
          <p14:tracePt t="201970" x="7397750" y="5207000"/>
          <p14:tracePt t="201987" x="7461250" y="5207000"/>
          <p14:tracePt t="202004" x="7499350" y="5207000"/>
          <p14:tracePt t="202021" x="7562850" y="5213350"/>
          <p14:tracePt t="202037" x="7607300" y="5213350"/>
          <p14:tracePt t="202043" x="7620000" y="5213350"/>
          <p14:tracePt t="202054" x="7632700" y="5213350"/>
          <p14:tracePt t="202071" x="7664450" y="5213350"/>
          <p14:tracePt t="202074" x="7677150" y="5213350"/>
          <p14:tracePt t="202090" x="7702550" y="5213350"/>
          <p14:tracePt t="202103" x="7753350" y="5213350"/>
          <p14:tracePt t="202120" x="7785100" y="5213350"/>
          <p14:tracePt t="202137" x="7835900" y="5219700"/>
          <p14:tracePt t="202153" x="7874000" y="5219700"/>
          <p14:tracePt t="202170" x="7912100" y="5219700"/>
          <p14:tracePt t="202187" x="7962900" y="5219700"/>
          <p14:tracePt t="202204" x="8001000" y="5219700"/>
          <p14:tracePt t="202220" x="8026400" y="5219700"/>
          <p14:tracePt t="202237" x="8045450" y="5219700"/>
          <p14:tracePt t="202242" x="8051800" y="5219700"/>
          <p14:tracePt t="202254" x="8058150" y="5219700"/>
          <p14:tracePt t="202270" x="8089900" y="5219700"/>
          <p14:tracePt t="202273" x="8096250" y="5219700"/>
          <p14:tracePt t="202287" x="8115300" y="5219700"/>
          <p14:tracePt t="202305" x="8140700" y="5219700"/>
          <p14:tracePt t="202329" x="8147050" y="5219700"/>
          <p14:tracePt t="202369" x="8153400" y="5219700"/>
          <p14:tracePt t="202377" x="8159750" y="5219700"/>
          <p14:tracePt t="202394" x="8178800" y="5219700"/>
          <p14:tracePt t="202404" x="8191500" y="5219700"/>
          <p14:tracePt t="202421" x="8223250" y="5219700"/>
          <p14:tracePt t="202437" x="8255000" y="5219700"/>
          <p14:tracePt t="202443" x="8267700" y="5213350"/>
          <p14:tracePt t="202454" x="8280400" y="5213350"/>
          <p14:tracePt t="202473" x="8299450" y="5207000"/>
          <p14:tracePt t="202476" x="8305800" y="5207000"/>
          <p14:tracePt t="202489" x="8312150" y="5200650"/>
          <p14:tracePt t="202504" x="8324850" y="5200650"/>
          <p14:tracePt t="202521" x="8350250" y="5200650"/>
          <p14:tracePt t="202538" x="8375650" y="5194300"/>
          <p14:tracePt t="202554" x="8413750" y="5194300"/>
          <p14:tracePt t="202571" x="8445500" y="5181600"/>
          <p14:tracePt t="202587" x="8464550" y="5175250"/>
          <p14:tracePt t="202604" x="8483600" y="5175250"/>
          <p14:tracePt t="202621" x="8496300" y="5168900"/>
          <p14:tracePt t="202649" x="8515350" y="5162550"/>
          <p14:tracePt t="203201" x="8534400" y="5149850"/>
          <p14:tracePt t="203210" x="8572500" y="5149850"/>
          <p14:tracePt t="203218" x="8648700" y="5143500"/>
          <p14:tracePt t="203229" x="8731250" y="5143500"/>
          <p14:tracePt t="203246" x="8902700" y="5143500"/>
          <p14:tracePt t="203251" x="8972550" y="5143500"/>
          <p14:tracePt t="203262" x="9061450" y="5143500"/>
          <p14:tracePt t="203280" x="9353550" y="5143500"/>
          <p14:tracePt t="203296" x="9448800" y="5143500"/>
          <p14:tracePt t="203312" x="9690100" y="5143500"/>
          <p14:tracePt t="203329" x="9785350" y="5143500"/>
          <p14:tracePt t="203346" x="9861550" y="5143500"/>
          <p14:tracePt t="203363" x="9899650" y="5143500"/>
          <p14:tracePt t="203379" x="9925050" y="5143500"/>
          <p14:tracePt t="203396" x="9937750" y="5143500"/>
          <p14:tracePt t="203413" x="9944100" y="5143500"/>
          <p14:tracePt t="203430" x="9963150" y="5143500"/>
          <p14:tracePt t="203435" x="9969500" y="5143500"/>
          <p14:tracePt t="203446" x="9994900" y="5143500"/>
          <p14:tracePt t="203463" x="10033000" y="5143500"/>
          <p14:tracePt t="203467" x="10077450" y="5143500"/>
          <p14:tracePt t="203481" x="10172700" y="5156200"/>
          <p14:tracePt t="203496" x="10242550" y="5162550"/>
          <p14:tracePt t="203513" x="10394950" y="5175250"/>
          <p14:tracePt t="203530" x="10483850" y="5194300"/>
          <p14:tracePt t="203546" x="10547350" y="5194300"/>
          <p14:tracePt t="203563" x="10572750" y="5194300"/>
          <p14:tracePt t="203580" x="10579100" y="5194300"/>
          <p14:tracePt t="203762" x="10572750" y="5194300"/>
          <p14:tracePt t="203770" x="10566400" y="5194300"/>
          <p14:tracePt t="203778" x="10547350" y="5194300"/>
          <p14:tracePt t="203787" x="10521950" y="5200650"/>
          <p14:tracePt t="203804" x="10483850" y="5200650"/>
          <p14:tracePt t="203820" x="10420350" y="5213350"/>
          <p14:tracePt t="203837" x="10344150" y="5238750"/>
          <p14:tracePt t="203843" x="10267950" y="5245100"/>
          <p14:tracePt t="203854" x="10179050" y="5264150"/>
          <p14:tracePt t="203871" x="9956800" y="5283200"/>
          <p14:tracePt t="203876" x="9823450" y="5283200"/>
          <p14:tracePt t="203887" x="9645650" y="5295900"/>
          <p14:tracePt t="203905" x="9220200" y="5327650"/>
          <p14:tracePt t="203909" x="8991600" y="5365750"/>
          <p14:tracePt t="203920" x="8763000" y="5391150"/>
          <p14:tracePt t="203922" x="8483600" y="5403850"/>
          <p14:tracePt t="203937" x="7854950" y="5422900"/>
          <p14:tracePt t="203954" x="7162800" y="5422900"/>
          <p14:tracePt t="203970" x="6477000" y="5422900"/>
          <p14:tracePt t="203987" x="5854700" y="5422900"/>
          <p14:tracePt t="204004" x="5289550" y="5422900"/>
          <p14:tracePt t="204020" x="4711700" y="5422900"/>
          <p14:tracePt t="204037" x="4146550" y="5422900"/>
          <p14:tracePt t="204054" x="3587750" y="5422900"/>
          <p14:tracePt t="204059" x="3308350" y="5422900"/>
          <p14:tracePt t="204071" x="3048000" y="5422900"/>
          <p14:tracePt t="204087" x="2660650" y="5422900"/>
          <p14:tracePt t="204093" x="2508250" y="5422900"/>
          <p14:tracePt t="204104" x="2355850" y="5422900"/>
          <p14:tracePt t="204107" x="2222500" y="5422900"/>
          <p14:tracePt t="204120" x="1943100" y="5422900"/>
          <p14:tracePt t="204137" x="1701800" y="5435600"/>
          <p14:tracePt t="204154" x="1574800" y="5454650"/>
          <p14:tracePt t="204170" x="1517650" y="5454650"/>
          <p14:tracePt t="204187" x="1466850" y="5461000"/>
          <p14:tracePt t="204204" x="1422400" y="5473700"/>
          <p14:tracePt t="204220" x="1397000" y="5473700"/>
          <p14:tracePt t="204237" x="1365250" y="5480050"/>
          <p14:tracePt t="204254" x="1320800" y="5480050"/>
          <p14:tracePt t="204271" x="1250950" y="5480050"/>
          <p14:tracePt t="204276" x="1231900" y="5480050"/>
          <p14:tracePt t="204287" x="1212850" y="5480050"/>
          <p14:tracePt t="204305" x="1162050" y="5492750"/>
          <p14:tracePt t="204321" x="1149350" y="5492750"/>
          <p14:tracePt t="204337" x="1130300" y="5499100"/>
          <p14:tracePt t="204522" x="1123950" y="5499100"/>
          <p14:tracePt t="204570" x="1117600" y="5505450"/>
          <p14:tracePt t="204851" x="1117600" y="5518150"/>
          <p14:tracePt t="204859" x="1123950" y="5524500"/>
          <p14:tracePt t="204868" x="1130300" y="5530850"/>
          <p14:tracePt t="204876" x="1136650" y="5543550"/>
          <p14:tracePt t="204893" x="1162050" y="5562600"/>
          <p14:tracePt t="204909" x="1193800" y="5581650"/>
          <p14:tracePt t="204926" x="1238250" y="5594350"/>
          <p14:tracePt t="204932" x="1282700" y="5613400"/>
          <p14:tracePt t="204943" x="1295400" y="5619750"/>
          <p14:tracePt t="204960" x="1333500" y="5626100"/>
          <p14:tracePt t="204965" x="1358900" y="5632450"/>
          <p14:tracePt t="204976" x="1371600" y="5632450"/>
          <p14:tracePt t="204993" x="1397000" y="5632450"/>
          <p14:tracePt t="205009" x="1403350" y="5632450"/>
          <p14:tracePt t="205099" x="1409700" y="5632450"/>
          <p14:tracePt t="205178" x="1416050" y="5626100"/>
          <p14:tracePt t="205195" x="1428750" y="5626100"/>
          <p14:tracePt t="205201" x="1435100" y="5626100"/>
          <p14:tracePt t="205209" x="1466850" y="5626100"/>
          <p14:tracePt t="205226" x="1574800" y="5607050"/>
          <p14:tracePt t="205243" x="1701800" y="5607050"/>
          <p14:tracePt t="205260" x="1822450" y="5607050"/>
          <p14:tracePt t="205276" x="1962150" y="5607050"/>
          <p14:tracePt t="205293" x="2044700" y="5607050"/>
          <p14:tracePt t="205309" x="2082800" y="5600700"/>
          <p14:tracePt t="205427" x="2089150" y="5600700"/>
          <p14:tracePt t="205434" x="2095500" y="5600700"/>
          <p14:tracePt t="205443" x="2101850" y="5594350"/>
          <p14:tracePt t="205460" x="2171700" y="5588000"/>
          <p14:tracePt t="205476" x="2343150" y="5568950"/>
          <p14:tracePt t="205493" x="2622550" y="5518150"/>
          <p14:tracePt t="205510" x="3086100" y="5429250"/>
          <p14:tracePt t="205516" x="3244850" y="5416550"/>
          <p14:tracePt t="205526" x="3384550" y="5397500"/>
          <p14:tracePt t="205543" x="3632200" y="5321300"/>
          <p14:tracePt t="205549" x="3727450" y="5302250"/>
          <p14:tracePt t="205560" x="3803650" y="5283200"/>
          <p14:tracePt t="205580" x="3930650" y="5264150"/>
          <p14:tracePt t="205593" x="3943350" y="5264150"/>
          <p14:tracePt t="205715" x="3949700" y="5264150"/>
          <p14:tracePt t="205723" x="3968750" y="5264150"/>
          <p14:tracePt t="205733" x="4000500" y="5264150"/>
          <p14:tracePt t="205743" x="4044950" y="5264150"/>
          <p14:tracePt t="205760" x="4191000" y="5264150"/>
          <p14:tracePt t="205765" x="4298950" y="5264150"/>
          <p14:tracePt t="205777" x="4394200" y="5264150"/>
          <p14:tracePt t="205793" x="4559300" y="5264150"/>
          <p14:tracePt t="205797" x="4654550" y="5245100"/>
          <p14:tracePt t="205810" x="4756150" y="5238750"/>
          <p14:tracePt t="205827" x="4781550" y="5232400"/>
          <p14:tracePt t="205899" x="4787900" y="5232400"/>
          <p14:tracePt t="205923" x="4794250" y="5232400"/>
          <p14:tracePt t="205939" x="4800600" y="5232400"/>
          <p14:tracePt t="206403" x="4832350" y="5232400"/>
          <p14:tracePt t="206411" x="4895850" y="5232400"/>
          <p14:tracePt t="206419" x="4972050" y="5232400"/>
          <p14:tracePt t="206427" x="5054600" y="5232400"/>
          <p14:tracePt t="206443" x="5149850" y="5232400"/>
          <p14:tracePt t="206460" x="5200650" y="5232400"/>
          <p14:tracePt t="206477" x="5346700" y="5232400"/>
          <p14:tracePt t="206493" x="5505450" y="5232400"/>
          <p14:tracePt t="206511" x="5632450" y="5232400"/>
          <p14:tracePt t="206517" x="5664200" y="5232400"/>
          <p14:tracePt t="206527" x="5695950" y="5232400"/>
          <p14:tracePt t="206544" x="5727700" y="5232400"/>
          <p14:tracePt t="206560" x="5734050" y="5232400"/>
          <p14:tracePt t="206596" x="5746750" y="5232400"/>
          <p14:tracePt t="206619" x="5753100" y="5232400"/>
          <p14:tracePt t="206628" x="5772150" y="5232400"/>
          <p14:tracePt t="206642" x="5784850" y="5232400"/>
          <p14:tracePt t="206650" x="5810250" y="5226050"/>
          <p14:tracePt t="206660" x="5829300" y="5226050"/>
          <p14:tracePt t="206677" x="5892800" y="5226050"/>
          <p14:tracePt t="206693" x="6013450" y="5226050"/>
          <p14:tracePt t="206710" x="6203950" y="5226050"/>
          <p14:tracePt t="206727" x="6496050" y="5226050"/>
          <p14:tracePt t="206732" x="6648450" y="5226050"/>
          <p14:tracePt t="206744" x="6781800" y="5226050"/>
          <p14:tracePt t="206761" x="7010400" y="5226050"/>
          <p14:tracePt t="206765" x="7080250" y="5226050"/>
          <p14:tracePt t="206778" x="7188200" y="5213350"/>
          <p14:tracePt t="206794" x="7207250" y="5207000"/>
          <p14:tracePt t="206811" x="7213600" y="5207000"/>
          <p14:tracePt t="207020" x="7226300" y="5207000"/>
          <p14:tracePt t="207028" x="7245350" y="5207000"/>
          <p14:tracePt t="207036" x="7251700" y="5207000"/>
          <p14:tracePt t="207045" x="7277100" y="5213350"/>
          <p14:tracePt t="207062" x="7315200" y="5226050"/>
          <p14:tracePt t="207078" x="7353300" y="5238750"/>
          <p14:tracePt t="207095" x="7397750" y="5238750"/>
          <p14:tracePt t="207112" x="7416800" y="5238750"/>
          <p14:tracePt t="207128" x="7423150" y="5238750"/>
          <p14:tracePt t="207436" x="7416800" y="5238750"/>
          <p14:tracePt t="207444" x="7404100" y="5238750"/>
          <p14:tracePt t="207452" x="7391400" y="5238750"/>
          <p14:tracePt t="207461" x="7372350" y="5238750"/>
          <p14:tracePt t="207477" x="7308850" y="5238750"/>
          <p14:tracePt t="207494" x="7219950" y="5238750"/>
          <p14:tracePt t="207511" x="7169150" y="5238750"/>
          <p14:tracePt t="207527" x="7118350" y="5238750"/>
          <p14:tracePt t="207544" x="7092950" y="5238750"/>
          <p14:tracePt t="207549" x="7086600" y="5238750"/>
          <p14:tracePt t="207561" x="7080250" y="5245100"/>
          <p14:tracePt t="207644" x="7073900" y="5251450"/>
          <p14:tracePt t="207652" x="7067550" y="5251450"/>
          <p14:tracePt t="207668" x="7061200" y="5251450"/>
          <p14:tracePt t="207684" x="7042150" y="5264150"/>
          <p14:tracePt t="207700" x="7035800" y="5264150"/>
          <p14:tracePt t="207711" x="7016750" y="5264150"/>
          <p14:tracePt t="208925" x="7010400" y="5264150"/>
          <p14:tracePt t="208933" x="7004050" y="5264150"/>
          <p14:tracePt t="208941" x="6985000" y="5276850"/>
          <p14:tracePt t="208949" x="6946900" y="5302250"/>
          <p14:tracePt t="208967" x="6813550" y="5334000"/>
          <p14:tracePt t="208983" x="6642100" y="5346700"/>
          <p14:tracePt t="208999" x="6451600" y="5378450"/>
          <p14:tracePt t="209016" x="6280150" y="5403850"/>
          <p14:tracePt t="209022" x="6248400" y="5403850"/>
          <p14:tracePt t="209033" x="6223000" y="5422900"/>
          <p14:tracePt t="209049" x="6184900" y="5435600"/>
          <p14:tracePt t="209053" x="6165850" y="5454650"/>
          <p14:tracePt t="209066" x="6140450" y="5461000"/>
          <p14:tracePt t="209083" x="6038850" y="5492750"/>
          <p14:tracePt t="209099" x="5943600" y="5524500"/>
          <p14:tracePt t="209116" x="5835650" y="5556250"/>
          <p14:tracePt t="209133" x="5702300" y="5581650"/>
          <p14:tracePt t="209149" x="5556250" y="5607050"/>
          <p14:tracePt t="209166" x="5378450" y="5638800"/>
          <p14:tracePt t="209182" x="5207000" y="5695950"/>
          <p14:tracePt t="209199" x="5035550" y="5727700"/>
          <p14:tracePt t="209216" x="4857750" y="5746750"/>
          <p14:tracePt t="209233" x="4730750" y="5784850"/>
          <p14:tracePt t="209237" x="4667250" y="5797550"/>
          <p14:tracePt t="209250" x="4622800" y="5816600"/>
          <p14:tracePt t="209268" x="4546600" y="5835650"/>
          <p14:tracePt t="209283" x="4533900" y="5842000"/>
          <p14:tracePt t="209300" x="4514850" y="5848350"/>
          <p14:tracePt t="209317" x="4483100" y="5848350"/>
          <p14:tracePt t="209333" x="4457700" y="5854700"/>
          <p14:tracePt t="209349" x="4406900" y="5854700"/>
          <p14:tracePt t="209366" x="4356100" y="5854700"/>
          <p14:tracePt t="209383" x="4292600" y="5854700"/>
          <p14:tracePt t="209399" x="4235450" y="5854700"/>
          <p14:tracePt t="209416" x="4191000" y="5854700"/>
          <p14:tracePt t="209421" x="4159250" y="5854700"/>
          <p14:tracePt t="209433" x="4108450" y="5854700"/>
          <p14:tracePt t="209450" x="4000500" y="5854700"/>
          <p14:tracePt t="209453" x="3949700" y="5854700"/>
          <p14:tracePt t="209467" x="3816350" y="5848350"/>
          <p14:tracePt t="209483" x="3689350" y="5829300"/>
          <p14:tracePt t="209500" x="3473450" y="5791200"/>
          <p14:tracePt t="209516" x="3213100" y="5753100"/>
          <p14:tracePt t="209533" x="2965450" y="5727700"/>
          <p14:tracePt t="209550" x="2774950" y="5727700"/>
          <p14:tracePt t="209567" x="2660650" y="5727700"/>
          <p14:tracePt t="209583" x="2603500" y="5727700"/>
          <p14:tracePt t="209600" x="2571750" y="5727700"/>
          <p14:tracePt t="209641" x="2546350" y="5715000"/>
          <p14:tracePt t="209645" x="2540000" y="5708650"/>
          <p14:tracePt t="209654" x="2527300" y="5695950"/>
          <p14:tracePt t="209667" x="2489200" y="5683250"/>
          <p14:tracePt t="209683" x="2451100" y="5676900"/>
          <p14:tracePt t="209700" x="2292350" y="5632450"/>
          <p14:tracePt t="209717" x="2184400" y="5626100"/>
          <p14:tracePt t="209733" x="2076450" y="5613400"/>
          <p14:tracePt t="209750" x="1968500" y="5613400"/>
          <p14:tracePt t="209767" x="1936750" y="5613400"/>
          <p14:tracePt t="209784" x="1924050" y="5613400"/>
          <p14:tracePt t="209981" x="1917700" y="5626100"/>
          <p14:tracePt t="209989" x="1917700" y="5632450"/>
          <p14:tracePt t="210005" x="1930400" y="5645150"/>
          <p14:tracePt t="210021" x="1955800" y="5657850"/>
          <p14:tracePt t="210029" x="1968500" y="5657850"/>
          <p14:tracePt t="210039" x="1987550" y="5657850"/>
          <p14:tracePt t="210056" x="2038350" y="5657850"/>
          <p14:tracePt t="210073" x="2089150" y="5645150"/>
          <p14:tracePt t="210077" x="2114550" y="5632450"/>
          <p14:tracePt t="210089" x="2139950" y="5619750"/>
          <p14:tracePt t="210106" x="2184400" y="5594350"/>
          <p14:tracePt t="210112" x="2203450" y="5581650"/>
          <p14:tracePt t="210124" x="2235200" y="5562600"/>
          <p14:tracePt t="210139" x="2273300" y="5549900"/>
          <p14:tracePt t="210156" x="2298700" y="5537200"/>
          <p14:tracePt t="210172" x="2317750" y="5537200"/>
          <p14:tracePt t="210189" x="2355850" y="5556250"/>
          <p14:tracePt t="210206" x="2381250" y="5568950"/>
          <p14:tracePt t="210222" x="2419350" y="5588000"/>
          <p14:tracePt t="210239" x="2463800" y="5588000"/>
          <p14:tracePt t="210256" x="2520950" y="5588000"/>
          <p14:tracePt t="210272" x="2584450" y="5588000"/>
          <p14:tracePt t="210277" x="2622550" y="5588000"/>
          <p14:tracePt t="210289" x="2660650" y="5588000"/>
          <p14:tracePt t="210306" x="2762250" y="5588000"/>
          <p14:tracePt t="210310" x="2813050" y="5588000"/>
          <p14:tracePt t="210323" x="2940050" y="5581650"/>
          <p14:tracePt t="210339" x="3092450" y="5556250"/>
          <p14:tracePt t="210356" x="3244850" y="5537200"/>
          <p14:tracePt t="210372" x="3384550" y="5530850"/>
          <p14:tracePt t="210389" x="3486150" y="5530850"/>
          <p14:tracePt t="210406" x="3594100" y="5530850"/>
          <p14:tracePt t="210422" x="3702050" y="5530850"/>
          <p14:tracePt t="210439" x="3778250" y="5530850"/>
          <p14:tracePt t="210456" x="3873500" y="5530850"/>
          <p14:tracePt t="210473" x="4006850" y="5562600"/>
          <p14:tracePt t="210489" x="4178300" y="5588000"/>
          <p14:tracePt t="210493" x="4292600" y="5600700"/>
          <p14:tracePt t="210506" x="4432300" y="5619750"/>
          <p14:tracePt t="210523" x="4768850" y="5638800"/>
          <p14:tracePt t="210527" x="4921250" y="5638800"/>
          <p14:tracePt t="210539" x="5073650" y="5638800"/>
          <p14:tracePt t="210556" x="5403850" y="5638800"/>
          <p14:tracePt t="210573" x="5568950" y="5626100"/>
          <p14:tracePt t="210589" x="5683250" y="5619750"/>
          <p14:tracePt t="210606" x="5791200" y="5619750"/>
          <p14:tracePt t="210623" x="5930900" y="5619750"/>
          <p14:tracePt t="210640" x="6121400" y="5619750"/>
          <p14:tracePt t="210656" x="6318250" y="5619750"/>
          <p14:tracePt t="210673" x="6540500" y="5594350"/>
          <p14:tracePt t="210678" x="6629400" y="5581650"/>
          <p14:tracePt t="210690" x="6724650" y="5575300"/>
          <p14:tracePt t="210707" x="6915150" y="5549900"/>
          <p14:tracePt t="210711" x="6991350" y="5543550"/>
          <p14:tracePt t="210725" x="7137400" y="5543550"/>
          <p14:tracePt t="210740" x="7226300" y="5543550"/>
          <p14:tracePt t="210756" x="7467600" y="5543550"/>
          <p14:tracePt t="210773" x="7613650" y="5543550"/>
          <p14:tracePt t="210790" x="7721600" y="5543550"/>
          <p14:tracePt t="210806" x="7804150" y="5543550"/>
          <p14:tracePt t="210823" x="7861300" y="5543550"/>
          <p14:tracePt t="210840" x="7905750" y="5543550"/>
          <p14:tracePt t="210856" x="7969250" y="5543550"/>
          <p14:tracePt t="210873" x="8051800" y="5543550"/>
          <p14:tracePt t="210876" x="8115300" y="5543550"/>
          <p14:tracePt t="210890" x="8178800" y="5543550"/>
          <p14:tracePt t="210906" x="8337550" y="5543550"/>
          <p14:tracePt t="210911" x="8432800" y="5543550"/>
          <p14:tracePt t="210924" x="8623300" y="5543550"/>
          <p14:tracePt t="210940" x="8794750" y="5505450"/>
          <p14:tracePt t="210956" x="8928100" y="5492750"/>
          <p14:tracePt t="210973" x="8978900" y="5473700"/>
          <p14:tracePt t="210990" x="8991600" y="5467350"/>
          <p14:tracePt t="211013" x="8997950" y="5467350"/>
          <p14:tracePt t="211023" x="9004300" y="5467350"/>
          <p14:tracePt t="211040" x="9004300" y="5461000"/>
          <p14:tracePt t="211057" x="9010650" y="5454650"/>
          <p14:tracePt t="211073" x="9029700" y="5441950"/>
          <p14:tracePt t="211079" x="9074150" y="5422900"/>
          <p14:tracePt t="211090" x="9093200" y="5416550"/>
          <p14:tracePt t="211107" x="9156700" y="5410200"/>
          <p14:tracePt t="211111" x="9188450" y="5410200"/>
          <p14:tracePt t="211124" x="9232900" y="5410200"/>
          <p14:tracePt t="211127" x="9277350" y="5410200"/>
          <p14:tracePt t="211140" x="9404350" y="5410200"/>
          <p14:tracePt t="211157" x="9518650" y="5410200"/>
          <p14:tracePt t="211173" x="9613900" y="5410200"/>
          <p14:tracePt t="211190" x="9664700" y="5403850"/>
          <p14:tracePt t="211207" x="9683750" y="5403850"/>
          <p14:tracePt t="211223" x="9683750" y="5397500"/>
          <p14:tracePt t="211702" x="9677400" y="5384800"/>
          <p14:tracePt t="211710" x="9645650" y="5378450"/>
          <p14:tracePt t="211719" x="9620250" y="5372100"/>
          <p14:tracePt t="211727" x="9582150" y="5359400"/>
          <p14:tracePt t="211744" x="9563100" y="5353050"/>
          <p14:tracePt t="211760" x="9537700" y="5353050"/>
          <p14:tracePt t="211777" x="9505950" y="5353050"/>
          <p14:tracePt t="211793" x="9493250" y="5353050"/>
          <p14:tracePt t="211810" x="9480550" y="5353050"/>
          <p14:tracePt t="211894" x="9474200" y="5353050"/>
          <p14:tracePt t="211910" x="9461500" y="5346700"/>
          <p14:tracePt t="211918" x="9455150" y="5346700"/>
          <p14:tracePt t="211927" x="9436100" y="5340350"/>
          <p14:tracePt t="211944" x="9417050" y="5340350"/>
          <p14:tracePt t="211960" x="9391650" y="5334000"/>
          <p14:tracePt t="211977" x="9378950" y="5334000"/>
          <p14:tracePt t="211994" x="9372600" y="5334000"/>
          <p14:tracePt t="212010" x="9353550" y="5334000"/>
          <p14:tracePt t="212029" x="9340850" y="5334000"/>
          <p14:tracePt t="212033" x="9334500" y="5327650"/>
          <p14:tracePt t="212054" x="9328150" y="5327650"/>
          <p14:tracePt t="212063" x="9321800" y="5327650"/>
          <p14:tracePt t="212086" x="9309100" y="5327650"/>
          <p14:tracePt t="212094" x="9302750" y="5327650"/>
          <p14:tracePt t="212726" x="9283700" y="5327650"/>
          <p14:tracePt t="212734" x="9251950" y="5327650"/>
          <p14:tracePt t="212743" x="9226550" y="5321300"/>
          <p14:tracePt t="212751" x="9175750" y="5314950"/>
          <p14:tracePt t="212768" x="9055100" y="5289550"/>
          <p14:tracePt t="212785" x="8890000" y="5257800"/>
          <p14:tracePt t="212801" x="8648700" y="5226050"/>
          <p14:tracePt t="212818" x="8324850" y="5181600"/>
          <p14:tracePt t="212823" x="8216900" y="5175250"/>
          <p14:tracePt t="212835" x="8121650" y="5156200"/>
          <p14:tracePt t="212851" x="7962900" y="5149850"/>
          <p14:tracePt t="212856" x="7899400" y="5149850"/>
          <p14:tracePt t="212869" x="7854950" y="5149850"/>
          <p14:tracePt t="212885" x="7810500" y="5149850"/>
          <p14:tracePt t="212888" x="7804150" y="5149850"/>
          <p14:tracePt t="212909" x="7797800" y="5143500"/>
          <p14:tracePt t="212925" x="7778750" y="5143500"/>
          <p14:tracePt t="212934" x="7759700" y="5137150"/>
          <p14:tracePt t="212951" x="7689850" y="5124450"/>
          <p14:tracePt t="212968" x="7562850" y="5118100"/>
          <p14:tracePt t="212985" x="7378700" y="5080000"/>
          <p14:tracePt t="213001" x="7156450" y="5054600"/>
          <p14:tracePt t="213018" x="6940550" y="5029200"/>
          <p14:tracePt t="213035" x="6756400" y="4991100"/>
          <p14:tracePt t="213039" x="6661150" y="4984750"/>
          <p14:tracePt t="213051" x="6578600" y="4978400"/>
          <p14:tracePt t="213056" x="6502400" y="4965700"/>
          <p14:tracePt t="213068" x="6426200" y="4953000"/>
          <p14:tracePt t="213085" x="6318250" y="4953000"/>
          <p14:tracePt t="213087" x="6280150" y="4953000"/>
          <p14:tracePt t="213101" x="6210300" y="4953000"/>
          <p14:tracePt t="213118" x="6153150" y="4953000"/>
          <p14:tracePt t="213135" x="6115050" y="4953000"/>
          <p14:tracePt t="213151" x="6038850" y="4959350"/>
          <p14:tracePt t="213168" x="5937250" y="4997450"/>
          <p14:tracePt t="213184" x="5822950" y="5029200"/>
          <p14:tracePt t="213201" x="5702300" y="5067300"/>
          <p14:tracePt t="213218" x="5626100" y="5073650"/>
          <p14:tracePt t="213235" x="5594350" y="5073650"/>
          <p14:tracePt t="213239" x="5588000" y="5073650"/>
          <p14:tracePt t="213251" x="5568950" y="5073650"/>
          <p14:tracePt t="213269" x="5549900" y="5073650"/>
          <p14:tracePt t="213272" x="5543550" y="5073650"/>
          <p14:tracePt t="215129" x="5537200" y="5073650"/>
          <p14:tracePt t="215151" x="5524500" y="5073650"/>
          <p14:tracePt t="215159" x="5511800" y="5073650"/>
          <p14:tracePt t="215168" x="5492750" y="5080000"/>
          <p14:tracePt t="215177" x="5467350" y="5092700"/>
          <p14:tracePt t="215194" x="5410200" y="5099050"/>
          <p14:tracePt t="215210" x="5365750" y="5111750"/>
          <p14:tracePt t="215227" x="5346700" y="5111750"/>
          <p14:tracePt t="215247" x="5340350" y="5118100"/>
          <p14:tracePt t="215263" x="5340350" y="5124450"/>
          <p14:tracePt t="215392" x="5334000" y="5124450"/>
          <p14:tracePt t="215407" x="5321300" y="5124450"/>
          <p14:tracePt t="215423" x="5314950" y="5130800"/>
          <p14:tracePt t="215447" x="5308600" y="5130800"/>
          <p14:tracePt t="215454" x="5295900" y="5130800"/>
          <p14:tracePt t="215470" x="5289550" y="5130800"/>
          <p14:tracePt t="215480" x="5270500" y="5130800"/>
          <p14:tracePt t="215494" x="5213350" y="5149850"/>
          <p14:tracePt t="215511" x="5067300" y="5162550"/>
          <p14:tracePt t="215527" x="4775200" y="5200650"/>
          <p14:tracePt t="215544" x="4337050" y="5276850"/>
          <p14:tracePt t="215561" x="3968750" y="5321300"/>
          <p14:tracePt t="215577" x="3721100" y="5353050"/>
          <p14:tracePt t="215594" x="3562350" y="5384800"/>
          <p14:tracePt t="215611" x="3467100" y="5391150"/>
          <p14:tracePt t="215628" x="3422650" y="5403850"/>
          <p14:tracePt t="215632" x="3403600" y="5403850"/>
          <p14:tracePt t="215644" x="3378200" y="5410200"/>
          <p14:tracePt t="215662" x="3302000" y="5435600"/>
          <p14:tracePt t="215678" x="3225800" y="5448300"/>
          <p14:tracePt t="215694" x="3124200" y="5480050"/>
          <p14:tracePt t="215711" x="3003550" y="5499100"/>
          <p14:tracePt t="215728" x="2870200" y="5524500"/>
          <p14:tracePt t="215744" x="2762250" y="5537200"/>
          <p14:tracePt t="215761" x="2686050" y="5556250"/>
          <p14:tracePt t="215778" x="2654300" y="5568950"/>
          <p14:tracePt t="215795" x="2635250" y="5575300"/>
          <p14:tracePt t="215811" x="2628900" y="5581650"/>
          <p14:tracePt t="215872" x="2616200" y="5581650"/>
          <p14:tracePt t="215880" x="2609850" y="5588000"/>
          <p14:tracePt t="215888" x="2603500" y="5588000"/>
          <p14:tracePt t="215896" x="2578100" y="5600700"/>
          <p14:tracePt t="215911" x="2520950" y="5613400"/>
          <p14:tracePt t="215928" x="2444750" y="5626100"/>
          <p14:tracePt t="215945" x="2362200" y="5645150"/>
          <p14:tracePt t="215962" x="2266950" y="5651500"/>
          <p14:tracePt t="215978" x="2197100" y="5657850"/>
          <p14:tracePt t="215994" x="2133600" y="5664200"/>
          <p14:tracePt t="216011" x="2051050" y="5676900"/>
          <p14:tracePt t="216028" x="2000250" y="5683250"/>
          <p14:tracePt t="216032" x="1981200" y="5683250"/>
          <p14:tracePt t="216045" x="1974850" y="5683250"/>
          <p14:tracePt t="216049" x="1968500" y="5683250"/>
          <p14:tracePt t="216081" x="1962150" y="5683250"/>
          <p14:tracePt t="216152" x="1943100" y="5683250"/>
          <p14:tracePt t="216160" x="1911350" y="5683250"/>
          <p14:tracePt t="216168" x="1879600" y="5683250"/>
          <p14:tracePt t="216178" x="1847850" y="5683250"/>
          <p14:tracePt t="216194" x="1784350" y="5683250"/>
          <p14:tracePt t="216211" x="1752600" y="5683250"/>
          <p14:tracePt t="216228" x="1746250" y="5683250"/>
          <p14:tracePt t="216512" x="1746250" y="5689600"/>
          <p14:tracePt t="216639" x="1758950" y="5689600"/>
          <p14:tracePt t="216647" x="1778000" y="5689600"/>
          <p14:tracePt t="216656" x="1803400" y="5689600"/>
          <p14:tracePt t="216671" x="1860550" y="5689600"/>
          <p14:tracePt t="216688" x="1936750" y="5689600"/>
          <p14:tracePt t="216704" x="1993900" y="5689600"/>
          <p14:tracePt t="216720" x="2019300" y="5689600"/>
          <p14:tracePt t="216904" x="2025650" y="5689600"/>
          <p14:tracePt t="216912" x="2089150" y="5689600"/>
          <p14:tracePt t="216921" x="2171700" y="5689600"/>
          <p14:tracePt t="216929" x="2266950" y="5689600"/>
          <p14:tracePt t="216946" x="2451100" y="5695950"/>
          <p14:tracePt t="216962" x="2616200" y="5715000"/>
          <p14:tracePt t="216979" x="2724150" y="5721350"/>
          <p14:tracePt t="216985" x="2730500" y="5721350"/>
          <p14:tracePt t="217023" x="2686050" y="5721350"/>
          <p14:tracePt t="217033" x="2635250" y="5721350"/>
          <p14:tracePt t="217039" x="2590800" y="5721350"/>
          <p14:tracePt t="217047" x="2533650" y="5715000"/>
          <p14:tracePt t="217062" x="2482850" y="5715000"/>
          <p14:tracePt t="217079" x="2476500" y="5715000"/>
          <p14:tracePt t="217160" x="2482850" y="5715000"/>
          <p14:tracePt t="217176" x="2489200" y="5715000"/>
          <p14:tracePt t="217191" x="2495550" y="5715000"/>
          <p14:tracePt t="217207" x="2501900" y="5715000"/>
          <p14:tracePt t="217217" x="2508250" y="5715000"/>
          <p14:tracePt t="217264" x="2520950" y="5715000"/>
          <p14:tracePt t="217272" x="2527300" y="5715000"/>
          <p14:tracePt t="217288" x="2559050" y="5715000"/>
          <p14:tracePt t="217296" x="2590800" y="5715000"/>
          <p14:tracePt t="217313" x="2705100" y="5715000"/>
          <p14:tracePt t="217329" x="2844800" y="5715000"/>
          <p14:tracePt t="217346" x="2984500" y="5715000"/>
          <p14:tracePt t="217362" x="3086100" y="5715000"/>
          <p14:tracePt t="217379" x="3124200" y="5715000"/>
          <p14:tracePt t="217401" x="3124200" y="5708650"/>
          <p14:tracePt t="217577" x="3130550" y="5708650"/>
          <p14:tracePt t="217584" x="3168650" y="5689600"/>
          <p14:tracePt t="217602" x="3276600" y="5670550"/>
          <p14:tracePt t="217619" x="3429000" y="5626100"/>
          <p14:tracePt t="217635" x="3549650" y="5588000"/>
          <p14:tracePt t="217651" x="3702050" y="5543550"/>
          <p14:tracePt t="217668" x="3848100" y="5486400"/>
          <p14:tracePt t="217685" x="3937000" y="5461000"/>
          <p14:tracePt t="217702" x="4000500" y="5441950"/>
          <p14:tracePt t="217705" x="4013200" y="5435600"/>
          <p14:tracePt t="217718" x="4032250" y="5429250"/>
          <p14:tracePt t="217735" x="4044950" y="5422900"/>
          <p14:tracePt t="217759" x="4051300" y="5416550"/>
          <p14:tracePt t="217889" x="4057650" y="5410200"/>
          <p14:tracePt t="217896" x="4070350" y="5403850"/>
          <p14:tracePt t="217905" x="4102100" y="5391150"/>
          <p14:tracePt t="217920" x="4248150" y="5353050"/>
          <p14:tracePt t="217935" x="4419600" y="5295900"/>
          <p14:tracePt t="217952" x="4603750" y="5245100"/>
          <p14:tracePt t="217969" x="4756150" y="5213350"/>
          <p14:tracePt t="217985" x="4832350" y="5207000"/>
          <p14:tracePt t="218002" x="4864100" y="5194300"/>
          <p14:tracePt t="218019" x="4864100" y="5187950"/>
          <p14:tracePt t="218744" x="4876800" y="5187950"/>
          <p14:tracePt t="218753" x="4914900" y="5187950"/>
          <p14:tracePt t="218760" x="4946650" y="5187950"/>
          <p14:tracePt t="218768" x="4991100" y="5187950"/>
          <p14:tracePt t="218785" x="5086350" y="5187950"/>
          <p14:tracePt t="218801" x="5156200" y="5187950"/>
          <p14:tracePt t="218818" x="5213350" y="5187950"/>
          <p14:tracePt t="218835" x="5257800" y="5187950"/>
          <p14:tracePt t="218852" x="5276850" y="5187950"/>
          <p14:tracePt t="218868" x="5283200" y="5187950"/>
          <p14:tracePt t="218885" x="5289550" y="5187950"/>
          <p14:tracePt t="218993" x="5295900" y="5187950"/>
          <p14:tracePt t="219937" x="5295900" y="5200650"/>
          <p14:tracePt t="219945" x="5295900" y="5219700"/>
          <p14:tracePt t="219954" x="5295900" y="5238750"/>
          <p14:tracePt t="219967" x="5295900" y="5245100"/>
          <p14:tracePt t="219984" x="5270500" y="5289550"/>
          <p14:tracePt t="219988" x="5264150" y="5308600"/>
          <p14:tracePt t="220000" x="5245100" y="5353050"/>
          <p14:tracePt t="220017" x="5232400" y="5378450"/>
          <p14:tracePt t="220033" x="5219700" y="5403850"/>
          <p14:tracePt t="220050" x="5207000" y="5448300"/>
          <p14:tracePt t="220067" x="5194300" y="5480050"/>
          <p14:tracePt t="220083" x="5181600" y="5505450"/>
          <p14:tracePt t="220100" x="5149850" y="5543550"/>
          <p14:tracePt t="220117" x="5111750" y="5588000"/>
          <p14:tracePt t="220122" x="5092700" y="5607050"/>
          <p14:tracePt t="220133" x="5048250" y="5645150"/>
          <p14:tracePt t="220150" x="4933950" y="5695950"/>
          <p14:tracePt t="220167" x="4768850" y="5765800"/>
          <p14:tracePt t="220170" x="4667250" y="5810250"/>
          <p14:tracePt t="220183" x="4495800" y="5867400"/>
          <p14:tracePt t="220201" x="4298950" y="5918200"/>
          <p14:tracePt t="220217" x="4140200" y="5981700"/>
          <p14:tracePt t="220234" x="3994150" y="6026150"/>
          <p14:tracePt t="220250" x="3892550" y="6045200"/>
          <p14:tracePt t="220267" x="3803650" y="6070600"/>
          <p14:tracePt t="220284" x="3721100" y="6102350"/>
          <p14:tracePt t="220301" x="3663950" y="6115050"/>
          <p14:tracePt t="220317" x="3619500" y="6127750"/>
          <p14:tracePt t="220334" x="3594100" y="6134100"/>
          <p14:tracePt t="220350" x="3562350" y="6140450"/>
          <p14:tracePt t="220355" x="3536950" y="6146800"/>
          <p14:tracePt t="220368" x="3505200" y="6159500"/>
          <p14:tracePt t="220385" x="3454400" y="6165850"/>
          <p14:tracePt t="220400" x="3384550" y="6172200"/>
          <p14:tracePt t="220417" x="3308350" y="6184900"/>
          <p14:tracePt t="220434" x="3206750" y="6203950"/>
          <p14:tracePt t="220450" x="3111500" y="6210300"/>
          <p14:tracePt t="220467" x="3022600" y="6223000"/>
          <p14:tracePt t="220484" x="2952750" y="6248400"/>
          <p14:tracePt t="220501" x="2876550" y="6267450"/>
          <p14:tracePt t="220517" x="2819400" y="6273800"/>
          <p14:tracePt t="220534" x="2755900" y="6280150"/>
          <p14:tracePt t="220539" x="2736850" y="6280150"/>
          <p14:tracePt t="220551" x="2705100" y="6292850"/>
          <p14:tracePt t="220556" x="2679700" y="6292850"/>
          <p14:tracePt t="220568" x="2660650" y="6299200"/>
          <p14:tracePt t="220584" x="2559050" y="6305550"/>
          <p14:tracePt t="220601" x="2508250" y="6311900"/>
          <p14:tracePt t="220617" x="2438400" y="6324600"/>
          <p14:tracePt t="220634" x="2362200" y="6324600"/>
          <p14:tracePt t="220651" x="2305050" y="6330950"/>
          <p14:tracePt t="220667" x="2247900" y="6350000"/>
          <p14:tracePt t="220684" x="2184400" y="6369050"/>
          <p14:tracePt t="220701" x="2139950" y="6369050"/>
          <p14:tracePt t="220706" x="2108200" y="6369050"/>
          <p14:tracePt t="220717" x="2095500" y="6369050"/>
          <p14:tracePt t="220734" x="2070100" y="6375400"/>
          <p14:tracePt t="220739" x="2063750" y="6375400"/>
          <p14:tracePt t="220754" x="2051050" y="6375400"/>
          <p14:tracePt t="220767" x="2044700" y="6381750"/>
          <p14:tracePt t="220784" x="2038350" y="6381750"/>
          <p14:tracePt t="220802" x="2025650" y="6381750"/>
          <p14:tracePt t="220817" x="2012950" y="6381750"/>
          <p14:tracePt t="220834" x="2000250" y="6388100"/>
          <p14:tracePt t="220851" x="1981200" y="6388100"/>
          <p14:tracePt t="220868" x="1974850" y="6394450"/>
          <p14:tracePt t="220892" x="1968500" y="6394450"/>
          <p14:tracePt t="220913" x="1962150" y="6394450"/>
          <p14:tracePt t="220939" x="1955800" y="6400800"/>
          <p14:tracePt t="220961" x="1949450" y="6400800"/>
          <p14:tracePt t="220977" x="1943100" y="6407150"/>
          <p14:tracePt t="221498" x="1974850" y="6394450"/>
          <p14:tracePt t="221506" x="2032000" y="6369050"/>
          <p14:tracePt t="221514" x="2114550" y="6324600"/>
          <p14:tracePt t="221523" x="2228850" y="6254750"/>
          <p14:tracePt t="221540" x="2457450" y="6127750"/>
          <p14:tracePt t="221557" x="2857500" y="5892800"/>
          <p14:tracePt t="221564" x="3022600" y="5810250"/>
          <p14:tracePt t="221573" x="3175000" y="5721350"/>
          <p14:tracePt t="221590" x="3403600" y="5568950"/>
          <p14:tracePt t="221598" x="3448050" y="5543550"/>
          <p14:tracePt t="221607" x="3498850" y="5524500"/>
          <p14:tracePt t="221626" x="3562350" y="5492750"/>
          <p14:tracePt t="221630" x="3568700" y="5492750"/>
          <p14:tracePt t="221642" x="3575050" y="5486400"/>
          <p14:tracePt t="221647" x="3581400" y="5480050"/>
          <p14:tracePt t="221661" x="3581400" y="5473700"/>
          <p14:tracePt t="221715" x="3575050" y="5467350"/>
          <p14:tracePt t="221731" x="3568700" y="5467350"/>
          <p14:tracePt t="221739" x="3562350" y="5467350"/>
          <p14:tracePt t="221747" x="3556000" y="5467350"/>
          <p14:tracePt t="221763" x="3549650" y="5467350"/>
          <p14:tracePt t="221773" x="3543300" y="5467350"/>
          <p14:tracePt t="222355" x="3530600" y="5473700"/>
          <p14:tracePt t="222363" x="3530600" y="5486400"/>
          <p14:tracePt t="222371" x="3524250" y="5499100"/>
          <p14:tracePt t="222380" x="3505200" y="5530850"/>
          <p14:tracePt t="222397" x="3479800" y="5575300"/>
          <p14:tracePt t="222413" x="3441700" y="5638800"/>
          <p14:tracePt t="222430" x="3378200" y="5715000"/>
          <p14:tracePt t="222436" x="3340100" y="5746750"/>
          <p14:tracePt t="222447" x="3282950" y="5797550"/>
          <p14:tracePt t="222463" x="3155950" y="5867400"/>
          <p14:tracePt t="222471" x="3086100" y="5911850"/>
          <p14:tracePt t="222482" x="3009900" y="5949950"/>
          <p14:tracePt t="222485" x="2933700" y="5988050"/>
          <p14:tracePt t="222497" x="2794000" y="6057900"/>
          <p14:tracePt t="222513" x="2654300" y="6115050"/>
          <p14:tracePt t="222530" x="2603500" y="6134100"/>
          <p14:tracePt t="222547" x="2546350" y="6159500"/>
          <p14:tracePt t="222563" x="2520950" y="6165850"/>
          <p14:tracePt t="222580" x="2508250" y="6184900"/>
          <p14:tracePt t="222597" x="2495550" y="6184900"/>
          <p14:tracePt t="222613" x="2489200" y="6191250"/>
          <p14:tracePt t="222630" x="2463800" y="6191250"/>
          <p14:tracePt t="222647" x="2438400" y="6203950"/>
          <p14:tracePt t="222663" x="2432050" y="6203950"/>
          <p14:tracePt t="222681" x="2393950" y="6216650"/>
          <p14:tracePt t="222684" x="2368550" y="6235700"/>
          <p14:tracePt t="222697" x="2260600" y="6292850"/>
          <p14:tracePt t="222713" x="2139950" y="6369050"/>
          <p14:tracePt t="222730" x="2000250" y="6445250"/>
          <p14:tracePt t="222747" x="1930400" y="6489700"/>
          <p14:tracePt t="222763" x="1885950" y="6515100"/>
          <p14:tracePt t="222780" x="1873250" y="6527800"/>
          <p14:tracePt t="222797" x="1866900" y="6527800"/>
          <p14:tracePt t="222814" x="1866900" y="6540500"/>
          <p14:tracePt t="222830" x="1866900" y="6546850"/>
          <p14:tracePt t="222907" x="1873250" y="6553200"/>
          <p14:tracePt t="222924" x="1892300" y="6553200"/>
          <p14:tracePt t="222931" x="1898650" y="6565900"/>
          <p14:tracePt t="222940" x="1917700" y="6572250"/>
          <p14:tracePt t="222947" x="1930400" y="6572250"/>
          <p14:tracePt t="222964" x="1955800" y="6578600"/>
          <p14:tracePt t="222980" x="1968500" y="6578600"/>
          <p14:tracePt t="222997" x="2000250" y="6591300"/>
          <p14:tracePt t="223014" x="2025650" y="6597650"/>
          <p14:tracePt t="223030" x="2063750" y="6610350"/>
          <p14:tracePt t="223035" x="2070100" y="6610350"/>
          <p14:tracePt t="223047" x="2089150" y="6610350"/>
          <p14:tracePt t="223064" x="2120900" y="6623050"/>
          <p14:tracePt t="223069" x="2127250" y="6623050"/>
          <p14:tracePt t="223081" x="2159000" y="6623050"/>
          <p14:tracePt t="223097" x="2171700" y="6623050"/>
          <p14:tracePt t="223226" x="2152650" y="6623050"/>
          <p14:tracePt t="223235" x="2127250" y="6623050"/>
          <p14:tracePt t="223242" x="2095500" y="6623050"/>
          <p14:tracePt t="223252" x="2076450" y="6623050"/>
          <p14:tracePt t="223264" x="2044700" y="6623050"/>
          <p14:tracePt t="223282" x="1993900" y="6616700"/>
          <p14:tracePt t="223284" x="1987550" y="6610350"/>
          <p14:tracePt t="223297" x="1962150" y="6604000"/>
          <p14:tracePt t="223314" x="1905000" y="6578600"/>
          <p14:tracePt t="223331" x="1866900" y="6553200"/>
          <p14:tracePt t="223347" x="1841500" y="6527800"/>
          <p14:tracePt t="223364" x="1816100" y="6502400"/>
          <p14:tracePt t="223381" x="1816100" y="6483350"/>
          <p14:tracePt t="223397" x="1816100" y="6457950"/>
          <p14:tracePt t="223414" x="1809750" y="6438900"/>
          <p14:tracePt t="223431" x="1809750" y="6419850"/>
          <p14:tracePt t="223447" x="1809750" y="6400800"/>
          <p14:tracePt t="223464" x="1809750" y="6381750"/>
          <p14:tracePt t="223482" x="1809750" y="6356350"/>
          <p14:tracePt t="223486" x="1809750" y="6343650"/>
          <p14:tracePt t="223497" x="1822450" y="6292850"/>
          <p14:tracePt t="223514" x="1835150" y="6235700"/>
          <p14:tracePt t="223531" x="1854200" y="6184900"/>
          <p14:tracePt t="223547" x="1860550" y="6146800"/>
          <p14:tracePt t="223564" x="1873250" y="6108700"/>
          <p14:tracePt t="223581" x="1879600" y="6089650"/>
          <p14:tracePt t="223598" x="1911350" y="6064250"/>
          <p14:tracePt t="223614" x="1968500" y="6038850"/>
          <p14:tracePt t="223631" x="2051050" y="6019800"/>
          <p14:tracePt t="223648" x="2146300" y="6000750"/>
          <p14:tracePt t="223652" x="2190750" y="6000750"/>
          <p14:tracePt t="223664" x="2247900" y="6000750"/>
          <p14:tracePt t="223681" x="2362200" y="6000750"/>
          <p14:tracePt t="223684" x="2425700" y="6000750"/>
          <p14:tracePt t="223697" x="2546350" y="6026150"/>
          <p14:tracePt t="223714" x="2641600" y="6064250"/>
          <p14:tracePt t="223731" x="2679700" y="6096000"/>
          <p14:tracePt t="223748" x="2692400" y="6108700"/>
          <p14:tracePt t="223764" x="2692400" y="6134100"/>
          <p14:tracePt t="223781" x="2692400" y="6153150"/>
          <p14:tracePt t="223798" x="2667000" y="6178550"/>
          <p14:tracePt t="223804" x="2660650" y="6191250"/>
          <p14:tracePt t="223814" x="2647950" y="6210300"/>
          <p14:tracePt t="223831" x="2628900" y="6229350"/>
          <p14:tracePt t="223835" x="2628900" y="6248400"/>
          <p14:tracePt t="223848" x="2622550" y="6261100"/>
          <p14:tracePt t="223864" x="2616200" y="6286500"/>
          <p14:tracePt t="223881" x="2616200" y="6305550"/>
          <p14:tracePt t="223898" x="2616200" y="6324600"/>
          <p14:tracePt t="223914" x="2616200" y="6337300"/>
          <p14:tracePt t="223931" x="2616200" y="6350000"/>
          <p14:tracePt t="223954" x="2616200" y="6362700"/>
          <p14:tracePt t="224172" x="2635250" y="6369050"/>
          <p14:tracePt t="224194" x="2654300" y="6381750"/>
          <p14:tracePt t="224211" x="2660650" y="6381750"/>
          <p14:tracePt t="224219" x="2667000" y="6381750"/>
          <p14:tracePt t="224227" x="2673350" y="6381750"/>
          <p14:tracePt t="224236" x="2679700" y="6381750"/>
          <p14:tracePt t="224248" x="2692400" y="6381750"/>
          <p14:tracePt t="224265" x="2717800" y="6388100"/>
          <p14:tracePt t="224269" x="2736850" y="6388100"/>
          <p14:tracePt t="224282" x="2762250" y="6388100"/>
          <p14:tracePt t="224298" x="2774950" y="6388100"/>
          <p14:tracePt t="224315" x="2787650" y="6388100"/>
          <p14:tracePt t="224444" x="2774950" y="6388100"/>
          <p14:tracePt t="224452" x="2762250" y="6388100"/>
          <p14:tracePt t="224468" x="2755900" y="6388100"/>
          <p14:tracePt t="224492" x="2749550" y="6388100"/>
          <p14:tracePt t="224588" x="2743200" y="6388100"/>
          <p14:tracePt t="224652" x="2736850" y="6388100"/>
          <p14:tracePt t="224661" x="2730500" y="6388100"/>
          <p14:tracePt t="224676" x="2724150" y="6388100"/>
          <p14:tracePt t="224684" x="2717800" y="6388100"/>
          <p14:tracePt t="224698" x="2711450" y="6388100"/>
          <p14:tracePt t="224715" x="2698750" y="6388100"/>
          <p14:tracePt t="225068" x="2692400" y="6388100"/>
          <p14:tracePt t="225203" x="2679700" y="6388100"/>
          <p14:tracePt t="225260" x="2673350" y="6388100"/>
          <p14:tracePt t="225316" x="2673350" y="6407150"/>
          <p14:tracePt t="225333" x="2679700" y="6419850"/>
          <p14:tracePt t="225340" x="2705100" y="6432550"/>
          <p14:tracePt t="225348" x="2730500" y="6438900"/>
          <p14:tracePt t="225358" x="2755900" y="6445250"/>
          <p14:tracePt t="225375" x="2844800" y="6451600"/>
          <p14:tracePt t="225380" x="2908300" y="6464300"/>
          <p14:tracePt t="225392" x="2952750" y="6464300"/>
          <p14:tracePt t="225409" x="3028950" y="6464300"/>
          <p14:tracePt t="225414" x="3054350" y="6464300"/>
          <p14:tracePt t="225425" x="3073400" y="6464300"/>
          <p14:tracePt t="225445" x="3124200" y="6432550"/>
          <p14:tracePt t="225458" x="3130550" y="6426200"/>
          <p14:tracePt t="225475" x="3136900" y="6413500"/>
          <p14:tracePt t="225492" x="3136900" y="6400800"/>
          <p14:tracePt t="225620" x="3136900" y="6394450"/>
          <p14:tracePt t="225629" x="3162300" y="6394450"/>
          <p14:tracePt t="225636" x="3181350" y="6394450"/>
          <p14:tracePt t="225648" x="3225800" y="6394450"/>
          <p14:tracePt t="225659" x="3289300" y="6400800"/>
          <p14:tracePt t="225675" x="3346450" y="6400800"/>
          <p14:tracePt t="225692" x="3378200" y="6400800"/>
          <p14:tracePt t="225828" x="3384550" y="6407150"/>
          <p14:tracePt t="226187" x="3384550" y="6413500"/>
          <p14:tracePt t="226445" x="3390900" y="6413500"/>
          <p14:tracePt t="226453" x="3397250" y="6413500"/>
          <p14:tracePt t="226461" x="3403600" y="6413500"/>
          <p14:tracePt t="226470" x="3409950" y="6413500"/>
          <p14:tracePt t="226486" x="3422650" y="6413500"/>
          <p14:tracePt t="226503" x="3435350" y="6413500"/>
          <p14:tracePt t="226520" x="3454400" y="6413500"/>
          <p14:tracePt t="226677" x="3460750" y="6413500"/>
          <p14:tracePt t="226694" x="3473450" y="6413500"/>
          <p14:tracePt t="226710" x="3498850" y="6413500"/>
          <p14:tracePt t="226717" x="3505200" y="6413500"/>
          <p14:tracePt t="226726" x="3524250" y="6413500"/>
          <p14:tracePt t="226736" x="3530600" y="6413500"/>
          <p14:tracePt t="226754" x="3581400" y="6413500"/>
          <p14:tracePt t="226759" x="3606800" y="6413500"/>
          <p14:tracePt t="226770" x="3619500" y="6413500"/>
          <p14:tracePt t="226788" x="3663950" y="6413500"/>
          <p14:tracePt t="226803" x="3670300" y="6413500"/>
          <p14:tracePt t="226868" x="3676650" y="6413500"/>
          <p14:tracePt t="226892" x="3689350" y="6419850"/>
          <p14:tracePt t="226900" x="3702050" y="6426200"/>
          <p14:tracePt t="226933" x="3714750" y="6426200"/>
          <p14:tracePt t="226943" x="3721100" y="6426200"/>
          <p14:tracePt t="226965" x="3727450" y="6426200"/>
          <p14:tracePt t="226981" x="3740150" y="6426200"/>
          <p14:tracePt t="227005" x="3746500" y="6426200"/>
          <p14:tracePt t="227013" x="3752850" y="6432550"/>
          <p14:tracePt t="227021" x="3759200" y="6432550"/>
          <p14:tracePt t="227036" x="3803650" y="6445250"/>
          <p14:tracePt t="227053" x="3854450" y="6457950"/>
          <p14:tracePt t="227070" x="3892550" y="6464300"/>
          <p14:tracePt t="227086" x="3924300" y="6470650"/>
          <p14:tracePt t="227103" x="3930650" y="6470650"/>
          <p14:tracePt t="227141" x="3930650" y="6477000"/>
          <p14:tracePt t="227179" x="3930650" y="6483350"/>
          <p14:tracePt t="227188" x="3924300" y="6483350"/>
          <p14:tracePt t="227195" x="3892550" y="6489700"/>
          <p14:tracePt t="227205" x="3854450" y="6502400"/>
          <p14:tracePt t="227220" x="3759200" y="6508750"/>
          <p14:tracePt t="227236" x="3619500" y="6527800"/>
          <p14:tracePt t="227253" x="3498850" y="6553200"/>
          <p14:tracePt t="227270" x="3390900" y="6565900"/>
          <p14:tracePt t="227287" x="3302000" y="6584950"/>
          <p14:tracePt t="227303" x="3225800" y="6591300"/>
          <p14:tracePt t="227320" x="3149600" y="6591300"/>
          <p14:tracePt t="227337" x="3111500" y="6591300"/>
          <p14:tracePt t="227341" x="3105150" y="6591300"/>
          <p14:tracePt t="227353" x="3086100" y="6591300"/>
          <p14:tracePt t="227372" x="3041650" y="6591300"/>
          <p14:tracePt t="227388" x="3009900" y="6591300"/>
          <p14:tracePt t="227391" x="2990850" y="6591300"/>
          <p14:tracePt t="227404" x="2952750" y="6591300"/>
          <p14:tracePt t="227420" x="2876550" y="6591300"/>
          <p14:tracePt t="227437" x="2768600" y="6591300"/>
          <p14:tracePt t="227453" x="2654300" y="6591300"/>
          <p14:tracePt t="227470" x="2540000" y="6591300"/>
          <p14:tracePt t="227487" x="2432050" y="6591300"/>
          <p14:tracePt t="227504" x="2324100" y="6591300"/>
          <p14:tracePt t="227520" x="2216150" y="6591300"/>
          <p14:tracePt t="227537" x="2108200" y="6591300"/>
          <p14:tracePt t="227541" x="2057400" y="6591300"/>
          <p14:tracePt t="227554" x="2025650" y="6591300"/>
          <p14:tracePt t="227570" x="1981200" y="6591300"/>
          <p14:tracePt t="227573" x="1955800" y="6591300"/>
          <p14:tracePt t="227588" x="1885950" y="6559550"/>
          <p14:tracePt t="227603" x="1828800" y="6521450"/>
          <p14:tracePt t="227620" x="1778000" y="6483350"/>
          <p14:tracePt t="227637" x="1746250" y="6457950"/>
          <p14:tracePt t="227654" x="1739900" y="6438900"/>
          <p14:tracePt t="227670" x="1739900" y="6407150"/>
          <p14:tracePt t="227687" x="1739900" y="6381750"/>
          <p14:tracePt t="227704" x="1771650" y="6343650"/>
          <p14:tracePt t="227721" x="1822450" y="6311900"/>
          <p14:tracePt t="227737" x="1879600" y="6273800"/>
          <p14:tracePt t="227743" x="1917700" y="6254750"/>
          <p14:tracePt t="227754" x="1930400" y="6242050"/>
          <p14:tracePt t="227773" x="2082800" y="6184900"/>
          <p14:tracePt t="227788" x="2241550" y="6140450"/>
          <p14:tracePt t="227804" x="2425700" y="6115050"/>
          <p14:tracePt t="227821" x="2654300" y="6076950"/>
          <p14:tracePt t="227837" x="2851150" y="6051550"/>
          <p14:tracePt t="227854" x="3054350" y="6051550"/>
          <p14:tracePt t="227871" x="3276600" y="6051550"/>
          <p14:tracePt t="227887" x="3486150" y="6051550"/>
          <p14:tracePt t="227904" x="3651250" y="6051550"/>
          <p14:tracePt t="227921" x="3778250" y="6051550"/>
          <p14:tracePt t="227927" x="3841750" y="6057900"/>
          <p14:tracePt t="227937" x="3892550" y="6070600"/>
          <p14:tracePt t="227954" x="3924300" y="6089650"/>
          <p14:tracePt t="227958" x="3937000" y="6102350"/>
          <p14:tracePt t="227971" x="3949700" y="6108700"/>
          <p14:tracePt t="227988" x="3968750" y="6165850"/>
          <p14:tracePt t="228004" x="3975100" y="6197600"/>
          <p14:tracePt t="228020" x="3975100" y="6229350"/>
          <p14:tracePt t="228037" x="3975100" y="6254750"/>
          <p14:tracePt t="228054" x="3975100" y="6273800"/>
          <p14:tracePt t="228070" x="3981450" y="6299200"/>
          <p14:tracePt t="228087" x="3987800" y="6324600"/>
          <p14:tracePt t="228104" x="4006850" y="6350000"/>
          <p14:tracePt t="228121" x="4032250" y="6381750"/>
          <p14:tracePt t="228137" x="4064000" y="6407150"/>
          <p14:tracePt t="228142" x="4089400" y="6413500"/>
          <p14:tracePt t="228154" x="4121150" y="6426200"/>
          <p14:tracePt t="228171" x="4203700" y="6451600"/>
          <p14:tracePt t="228173" x="4241800" y="6457950"/>
          <p14:tracePt t="228187" x="4318000" y="6483350"/>
          <p14:tracePt t="228204" x="4406900" y="6502400"/>
          <p14:tracePt t="228221" x="4489450" y="6527800"/>
          <p14:tracePt t="228237" x="4565650" y="6534150"/>
          <p14:tracePt t="228254" x="4622800" y="6540500"/>
          <p14:tracePt t="228271" x="4692650" y="6553200"/>
          <p14:tracePt t="228288" x="4730750" y="6559550"/>
          <p14:tracePt t="228304" x="4756150" y="6559550"/>
          <p14:tracePt t="228321" x="4775200" y="6565900"/>
          <p14:tracePt t="228326" x="4781550" y="6565900"/>
          <p14:tracePt t="228338" x="4787900" y="6565900"/>
          <p14:tracePt t="228421" x="4794250" y="6565900"/>
          <p14:tracePt t="228437" x="4800600" y="6565900"/>
          <p14:tracePt t="228446" x="4806950" y="6572250"/>
          <p14:tracePt t="228455" x="4819650" y="6572250"/>
          <p14:tracePt t="228471" x="4845050" y="6572250"/>
          <p14:tracePt t="228488" x="4889500" y="6572250"/>
          <p14:tracePt t="228494" x="4921250" y="6572250"/>
          <p14:tracePt t="228505" x="4953000" y="6572250"/>
          <p14:tracePt t="228521" x="5016500" y="6572250"/>
          <p14:tracePt t="228528" x="5029200" y="6572250"/>
          <p14:tracePt t="228538" x="5041900" y="6572250"/>
          <p14:tracePt t="228555" x="5060950" y="6572250"/>
          <p14:tracePt t="228560" x="5067300" y="6572250"/>
          <p14:tracePt t="229094" x="5073650" y="6572250"/>
          <p14:tracePt t="229101" x="5099050" y="6572250"/>
          <p14:tracePt t="229111" x="5118100" y="6572250"/>
          <p14:tracePt t="229128" x="5149850" y="6559550"/>
          <p14:tracePt t="229144" x="5194300" y="6553200"/>
          <p14:tracePt t="229161" x="5251450" y="6546850"/>
          <p14:tracePt t="229177" x="5283200" y="6546850"/>
          <p14:tracePt t="229194" x="5302250" y="6540500"/>
          <p14:tracePt t="229198" x="5308600" y="6540500"/>
          <p14:tracePt t="229221" x="5321300" y="6540500"/>
          <p14:tracePt t="229253" x="5327650" y="6540500"/>
          <p14:tracePt t="229261" x="5340350" y="6534150"/>
          <p14:tracePt t="229269" x="5346700" y="6534150"/>
          <p14:tracePt t="229278" x="5353050" y="6534150"/>
          <p14:tracePt t="229294" x="5397500" y="6527800"/>
          <p14:tracePt t="229311" x="5461000" y="6521450"/>
          <p14:tracePt t="229328" x="5505450" y="6521450"/>
          <p14:tracePt t="229345" x="5530850" y="6521450"/>
          <p14:tracePt t="229362" x="5537200" y="6521450"/>
          <p14:tracePt t="229390" x="5505450" y="6521450"/>
          <p14:tracePt t="229398" x="5492750" y="6521450"/>
          <p14:tracePt t="229412" x="5467350" y="6515100"/>
          <p14:tracePt t="229662" x="5448300" y="6515100"/>
          <p14:tracePt t="229726" x="5454650" y="6521450"/>
          <p14:tracePt t="229743" x="5461000" y="6527800"/>
          <p14:tracePt t="229760" x="5461000" y="6534150"/>
          <p14:tracePt t="229782" x="5461000" y="6540500"/>
          <p14:tracePt t="229806" x="5461000" y="6546850"/>
          <p14:tracePt t="229886" x="5454650" y="6546850"/>
          <p14:tracePt t="229942" x="5454650" y="6540500"/>
          <p14:tracePt t="230054" x="5454650" y="6534150"/>
          <p14:tracePt t="230070" x="5454650" y="6527800"/>
          <p14:tracePt t="230086" x="5454650" y="6521450"/>
          <p14:tracePt t="230095" x="5441950" y="6496050"/>
          <p14:tracePt t="230104" x="5429250" y="6489700"/>
          <p14:tracePt t="230120" x="5397500" y="6470650"/>
          <p14:tracePt t="230137" x="5372100" y="6457950"/>
          <p14:tracePt t="230153" x="5359400" y="6445250"/>
          <p14:tracePt t="230170" x="5353050" y="6445250"/>
          <p14:tracePt t="230187" x="5346700" y="6445250"/>
          <p14:tracePt t="230207" x="5340350" y="6445250"/>
          <p14:tracePt t="230229" x="5334000" y="6445250"/>
          <p14:tracePt t="230237" x="5321300" y="6445250"/>
          <p14:tracePt t="230253" x="5314950" y="6445250"/>
          <p14:tracePt t="230270" x="5295900" y="6445250"/>
          <p14:tracePt t="230334" x="5289550" y="6445250"/>
          <p14:tracePt t="230350" x="5270500" y="6445250"/>
          <p14:tracePt t="230359" x="5264150" y="6445250"/>
          <p14:tracePt t="230366" x="5257800" y="6451600"/>
          <p14:tracePt t="230376" x="5245100" y="6451600"/>
          <p14:tracePt t="230391" x="5238750" y="6451600"/>
          <p14:tracePt t="230404" x="5226050" y="6451600"/>
          <p14:tracePt t="230510" x="5219700" y="6457950"/>
          <p14:tracePt t="230808" x="5213350" y="6457950"/>
          <p14:tracePt t="230814" x="5207000" y="6457950"/>
          <p14:tracePt t="230822" x="5194300" y="6457950"/>
          <p14:tracePt t="230832" x="5175250" y="6457950"/>
          <p14:tracePt t="230849" x="5137150" y="6457950"/>
          <p14:tracePt t="230865" x="5080000" y="6438900"/>
          <p14:tracePt t="230882" x="5022850" y="6438900"/>
          <p14:tracePt t="230899" x="4991100" y="6438900"/>
          <p14:tracePt t="230903" x="4984750" y="6438900"/>
          <p14:tracePt t="230915" x="4972050" y="6438900"/>
          <p14:tracePt t="230932" x="4959350" y="6438900"/>
          <p14:tracePt t="230957" x="4953000" y="6438900"/>
          <p14:tracePt t="231031" x="4946650" y="6438900"/>
          <p14:tracePt t="231047" x="4940300" y="6438900"/>
          <p14:tracePt t="231059" x="4933950" y="6438900"/>
          <p14:tracePt t="231072" x="4921250" y="6438900"/>
          <p14:tracePt t="231083" x="4902200" y="6438900"/>
          <p14:tracePt t="231099" x="4864100" y="6438900"/>
          <p14:tracePt t="231105" x="4851400" y="6438900"/>
          <p14:tracePt t="231117" x="4845050" y="6432550"/>
          <p14:tracePt t="231133" x="4838700" y="6432550"/>
          <p14:tracePt t="231189" x="4832350" y="6432550"/>
          <p14:tracePt t="231246" x="4826000" y="6432550"/>
          <p14:tracePt t="231254" x="4813300" y="6432550"/>
          <p14:tracePt t="231270" x="4806950" y="6432550"/>
          <p14:tracePt t="231283" x="4800600" y="6426200"/>
          <p14:tracePt t="231299" x="4794250" y="6426200"/>
          <p14:tracePt t="231338" x="4787900" y="6426200"/>
          <p14:tracePt t="231382" x="4781550" y="6426200"/>
          <p14:tracePt t="231390" x="4768850" y="6426200"/>
          <p14:tracePt t="231400" x="4756150" y="6413500"/>
          <p14:tracePt t="231416" x="4705350" y="6400800"/>
          <p14:tracePt t="231433" x="4654550" y="6381750"/>
          <p14:tracePt t="231449" x="4616450" y="6375400"/>
          <p14:tracePt t="231466" x="4591050" y="6369050"/>
          <p14:tracePt t="231471" x="4572000" y="6356350"/>
          <p14:tracePt t="231483" x="4552950" y="6343650"/>
          <p14:tracePt t="231499" x="4521200" y="6318250"/>
          <p14:tracePt t="231503" x="4514850" y="6305550"/>
          <p14:tracePt t="231516" x="4495800" y="6286500"/>
          <p14:tracePt t="231534" x="4489450" y="6254750"/>
          <p14:tracePt t="231549" x="4489450" y="6235700"/>
          <p14:tracePt t="231566" x="4489450" y="6216650"/>
          <p14:tracePt t="231583" x="4489450" y="6191250"/>
          <p14:tracePt t="231599" x="4495800" y="6184900"/>
          <p14:tracePt t="231616" x="4502150" y="6172200"/>
          <p14:tracePt t="231633" x="4514850" y="6159500"/>
          <p14:tracePt t="231649" x="4514850" y="6153150"/>
          <p14:tracePt t="231666" x="4533900" y="6140450"/>
          <p14:tracePt t="231683" x="4546600" y="6140450"/>
          <p14:tracePt t="231700" x="4572000" y="6134100"/>
          <p14:tracePt t="231717" x="4597400" y="6134100"/>
          <p14:tracePt t="231720" x="4616450" y="6134100"/>
          <p14:tracePt t="231733" x="4641850" y="6134100"/>
          <p14:tracePt t="231750" x="4692650" y="6134100"/>
          <p14:tracePt t="231767" x="4743450" y="6134100"/>
          <p14:tracePt t="231783" x="4806950" y="6146800"/>
          <p14:tracePt t="231800" x="4845050" y="6165850"/>
          <p14:tracePt t="231823" x="4851400" y="6165850"/>
          <p14:tracePt t="231833" x="4857750" y="6165850"/>
          <p14:tracePt t="231850" x="4864100" y="6165850"/>
          <p14:tracePt t="231867" x="4864100" y="6172200"/>
          <p14:tracePt t="231884" x="4864100" y="6184900"/>
          <p14:tracePt t="231900" x="4870450" y="6210300"/>
          <p14:tracePt t="231906" x="4876800" y="6216650"/>
          <p14:tracePt t="231917" x="4883150" y="6229350"/>
          <p14:tracePt t="231934" x="4902200" y="6267450"/>
          <p14:tracePt t="231950" x="4914900" y="6292850"/>
          <p14:tracePt t="231967" x="4927600" y="6305550"/>
          <p14:tracePt t="231983" x="4927600" y="6318250"/>
          <p14:tracePt t="232000" x="4927600" y="6324600"/>
          <p14:tracePt t="232017" x="4940300" y="6337300"/>
          <p14:tracePt t="232033" x="4940300" y="6343650"/>
          <p14:tracePt t="232050" x="4940300" y="6356350"/>
          <p14:tracePt t="232073" x="4933950" y="6362700"/>
          <p14:tracePt t="232089" x="4933950" y="6369050"/>
          <p14:tracePt t="232105" x="4933950" y="6375400"/>
          <p14:tracePt t="232118" x="4921250" y="6381750"/>
          <p14:tracePt t="232133" x="4921250" y="6388100"/>
          <p14:tracePt t="232150" x="4908550" y="6400800"/>
          <p14:tracePt t="232182" x="4902200" y="6407150"/>
          <p14:tracePt t="232367" x="4902200" y="6413500"/>
          <p14:tracePt t="232383" x="4902200" y="6419850"/>
          <p14:tracePt t="232392" x="4902200" y="6426200"/>
          <p14:tracePt t="232400" x="4902200" y="6432550"/>
          <p14:tracePt t="232409" x="4914900" y="6438900"/>
          <p14:tracePt t="232426" x="4965700" y="6451600"/>
          <p14:tracePt t="232433" x="4997450" y="6451600"/>
          <p14:tracePt t="232442" x="5029200" y="6451600"/>
          <p14:tracePt t="232459" x="5086350" y="6457950"/>
          <p14:tracePt t="232475" x="5137150" y="6470650"/>
          <p14:tracePt t="232479" x="5156200" y="6470650"/>
          <p14:tracePt t="232492" x="5175250" y="6470650"/>
          <p14:tracePt t="232509" x="5200650" y="6477000"/>
          <p14:tracePt t="232513" x="5207000" y="6477000"/>
          <p14:tracePt t="232649" x="5219700" y="6477000"/>
          <p14:tracePt t="232688" x="5226050" y="6477000"/>
          <p14:tracePt t="233530" x="5219700" y="6477000"/>
          <p14:tracePt t="233696" x="5213350" y="6477000"/>
          <p14:tracePt t="233992" x="5200650" y="6477000"/>
          <p14:tracePt t="234000" x="5181600" y="6477000"/>
          <p14:tracePt t="234009" x="5175250" y="6477000"/>
          <p14:tracePt t="234017" x="5168900" y="6477000"/>
          <p14:tracePt t="234034" x="5149850" y="6477000"/>
          <p14:tracePt t="234051" x="5143500" y="6477000"/>
          <p14:tracePt t="234068" x="5137150" y="6477000"/>
          <p14:tracePt t="234084" x="5130800" y="6477000"/>
          <p14:tracePt t="234101" x="5124450" y="6477000"/>
          <p14:tracePt t="234117" x="5105400" y="6477000"/>
          <p14:tracePt t="234138" x="5099050" y="6477000"/>
          <p14:tracePt t="234151" x="5086350" y="6477000"/>
          <p14:tracePt t="234168" x="5080000" y="6470650"/>
          <p14:tracePt t="234184" x="5067300" y="6464300"/>
          <p14:tracePt t="234200" x="5060950" y="6464300"/>
          <p14:tracePt t="234271" x="5054600" y="6464300"/>
          <p14:tracePt t="234319" x="5054600" y="6457950"/>
          <p14:tracePt t="234343" x="5054600" y="6451600"/>
          <p14:tracePt t="234351" x="5054600" y="6445250"/>
          <p14:tracePt t="234368" x="5054600" y="6438900"/>
          <p14:tracePt t="234375" x="5054600" y="6432550"/>
          <p14:tracePt t="234384" x="5060950" y="6432550"/>
          <p14:tracePt t="234401" x="5060950" y="6426200"/>
          <p14:tracePt t="234417" x="5060950" y="6413500"/>
          <p14:tracePt t="234434" x="5060950" y="6407150"/>
          <p14:tracePt t="234451" x="5067300" y="6394450"/>
          <p14:tracePt t="234467" x="5067300" y="6381750"/>
          <p14:tracePt t="234484" x="5067300" y="6362700"/>
          <p14:tracePt t="234501" x="5067300" y="6356350"/>
          <p14:tracePt t="234518" x="5080000" y="6343650"/>
          <p14:tracePt t="234538" x="5080000" y="6337300"/>
          <p14:tracePt t="234552" x="5080000" y="6324600"/>
          <p14:tracePt t="234569" x="5086350" y="6318250"/>
          <p14:tracePt t="234584" x="5092700" y="6311900"/>
          <p14:tracePt t="234602" x="5105400" y="6305550"/>
          <p14:tracePt t="234618" x="5111750" y="6299200"/>
          <p14:tracePt t="234634" x="5118100" y="6292850"/>
          <p14:tracePt t="234653" x="5130800" y="6286500"/>
          <p14:tracePt t="234668" x="5130800" y="6280150"/>
          <p14:tracePt t="234685" x="5149850" y="6280150"/>
          <p14:tracePt t="234690" x="5149850" y="6273800"/>
          <p14:tracePt t="234701" x="5162550" y="6267450"/>
          <p14:tracePt t="234719" x="5168900" y="6261100"/>
          <p14:tracePt t="234722" x="5187950" y="6261100"/>
          <p14:tracePt t="234735" x="5194300" y="6254750"/>
          <p14:tracePt t="234738" x="5213350" y="6254750"/>
          <p14:tracePt t="234751" x="5257800" y="6248400"/>
          <p14:tracePt t="234768" x="5295900" y="6248400"/>
          <p14:tracePt t="234784" x="5340350" y="6248400"/>
          <p14:tracePt t="234801" x="5372100" y="6248400"/>
          <p14:tracePt t="234818" x="5397500" y="6248400"/>
          <p14:tracePt t="234834" x="5429250" y="6273800"/>
          <p14:tracePt t="234851" x="5441950" y="6286500"/>
          <p14:tracePt t="234868" x="5441950" y="6292850"/>
          <p14:tracePt t="234884" x="5441950" y="6311900"/>
          <p14:tracePt t="234901" x="5441950" y="6324600"/>
          <p14:tracePt t="234906" x="5441950" y="6330950"/>
          <p14:tracePt t="234919" x="5441950" y="6337300"/>
          <p14:tracePt t="234935" x="5441950" y="6356350"/>
          <p14:tracePt t="234953" x="5441950" y="6362700"/>
          <p14:tracePt t="234968" x="5441950" y="6369050"/>
          <p14:tracePt t="234984" x="5441950" y="6381750"/>
          <p14:tracePt t="235008" x="5448300" y="6394450"/>
          <p14:tracePt t="235024" x="5461000" y="6407150"/>
          <p14:tracePt t="235034" x="5467350" y="6407150"/>
          <p14:tracePt t="235051" x="5499100" y="6426200"/>
          <p14:tracePt t="235068" x="5556250" y="6451600"/>
          <p14:tracePt t="235085" x="5645150" y="6483350"/>
          <p14:tracePt t="235089" x="5702300" y="6502400"/>
          <p14:tracePt t="235101" x="5759450" y="6521450"/>
          <p14:tracePt t="235118" x="5899150" y="6534150"/>
          <p14:tracePt t="235122" x="5956300" y="6540500"/>
          <p14:tracePt t="235135" x="6019800" y="6559550"/>
          <p14:tracePt t="235152" x="6127750" y="6559550"/>
          <p14:tracePt t="235168" x="6165850" y="6559550"/>
          <p14:tracePt t="235184" x="6178550" y="6559550"/>
          <p14:tracePt t="235201" x="6191250" y="6559550"/>
          <p14:tracePt t="235223" x="6191250" y="6553200"/>
          <p14:tracePt t="235240" x="6203950" y="6553200"/>
          <p14:tracePt t="235257" x="6210300" y="6546850"/>
          <p14:tracePt t="235270" x="6216650" y="6546850"/>
          <p14:tracePt t="235285" x="6248400" y="6534150"/>
          <p14:tracePt t="235301" x="6299200" y="6515100"/>
          <p14:tracePt t="235305" x="6343650" y="6502400"/>
          <p14:tracePt t="235321" x="6369050" y="6496050"/>
          <p14:tracePt t="235322" x="6413500" y="6489700"/>
          <p14:tracePt t="235335" x="6457950" y="6483350"/>
          <p14:tracePt t="235351" x="6578600" y="6457950"/>
          <p14:tracePt t="235368" x="6648450" y="6451600"/>
          <p14:tracePt t="235385" x="6711950" y="6445250"/>
          <p14:tracePt t="235401" x="6769100" y="6445250"/>
          <p14:tracePt t="235418" x="6832600" y="6445250"/>
          <p14:tracePt t="235435" x="6896100" y="6445250"/>
          <p14:tracePt t="235452" x="6965950" y="6445250"/>
          <p14:tracePt t="235456" x="7010400" y="6445250"/>
          <p14:tracePt t="235468" x="7061200" y="6445250"/>
          <p14:tracePt t="235485" x="7175500" y="6445250"/>
          <p14:tracePt t="235490" x="7251700" y="6445250"/>
          <p14:tracePt t="235502" x="7327900" y="6445250"/>
          <p14:tracePt t="235519" x="7499350" y="6445250"/>
          <p14:tracePt t="235535" x="7562850" y="6445250"/>
          <p14:tracePt t="235536" x="7600950" y="6445250"/>
          <p14:tracePt t="235552" x="7702550" y="6445250"/>
          <p14:tracePt t="235568" x="7778750" y="6445250"/>
          <p14:tracePt t="235585" x="7829550" y="6445250"/>
          <p14:tracePt t="235602" x="7867650" y="6445250"/>
          <p14:tracePt t="235618" x="7893050" y="6445250"/>
          <p14:tracePt t="235635" x="7912100" y="6445250"/>
          <p14:tracePt t="235652" x="7918450" y="6445250"/>
          <p14:tracePt t="235668" x="7924800" y="6445250"/>
          <p14:tracePt t="235685" x="7956550" y="6445250"/>
          <p14:tracePt t="235690" x="7962900" y="6445250"/>
          <p14:tracePt t="235702" x="7975600" y="6457950"/>
          <p14:tracePt t="235720" x="8020050" y="6464300"/>
          <p14:tracePt t="235735" x="8039100" y="6464300"/>
          <p14:tracePt t="235752" x="8121650" y="6489700"/>
          <p14:tracePt t="235769" x="8197850" y="6502400"/>
          <p14:tracePt t="235785" x="8274050" y="6508750"/>
          <p14:tracePt t="235802" x="8362950" y="6521450"/>
          <p14:tracePt t="235819" x="8413750" y="6527800"/>
          <p14:tracePt t="235835" x="8458200" y="6527800"/>
          <p14:tracePt t="235852" x="8470900" y="6527800"/>
          <p14:tracePt t="235869" x="8489950" y="6534150"/>
          <p14:tracePt t="235874" x="8496300" y="6534150"/>
          <p14:tracePt t="235890" x="8502650" y="6534150"/>
          <p14:tracePt t="235903" x="8509000" y="6534150"/>
          <p14:tracePt t="235919" x="8515350" y="6534150"/>
          <p14:tracePt t="235935" x="8528050" y="6534150"/>
          <p14:tracePt t="235953" x="8534400" y="6534150"/>
          <p14:tracePt t="236001" x="8540750" y="6534150"/>
          <p14:tracePt t="236017" x="8553450" y="6534150"/>
          <p14:tracePt t="236033" x="8559800" y="6534150"/>
          <p14:tracePt t="236042" x="8566150" y="6534150"/>
          <p14:tracePt t="236059" x="8578850" y="6534150"/>
          <p14:tracePt t="236069" x="8585200" y="6534150"/>
          <p14:tracePt t="236086" x="8610600" y="6534150"/>
          <p14:tracePt t="236090" x="8636000" y="6534150"/>
          <p14:tracePt t="236102" x="8655050" y="6534150"/>
          <p14:tracePt t="236121" x="8756650" y="6534150"/>
          <p14:tracePt t="236136" x="8788400" y="6534150"/>
          <p14:tracePt t="236152" x="8896350" y="6534150"/>
          <p14:tracePt t="236169" x="8947150" y="6521450"/>
          <p14:tracePt t="236185" x="8978900" y="6521450"/>
          <p14:tracePt t="236202" x="8991600" y="6515100"/>
          <p14:tracePt t="236248" x="8997950" y="6515100"/>
          <p14:tracePt t="236273" x="9004300" y="6515100"/>
          <p14:tracePt t="236281" x="9010650" y="6515100"/>
          <p14:tracePt t="236297" x="9017000" y="6515100"/>
          <p14:tracePt t="236306" x="9029700" y="6515100"/>
          <p14:tracePt t="236826" x="9010650" y="6515100"/>
          <p14:tracePt t="236833" x="8991600" y="6515100"/>
          <p14:tracePt t="236842" x="8972550" y="6515100"/>
          <p14:tracePt t="236850" x="8928100" y="6515100"/>
          <p14:tracePt t="236867" x="8826500" y="6515100"/>
          <p14:tracePt t="236884" x="8623300" y="6477000"/>
          <p14:tracePt t="236900" x="8324850" y="6438900"/>
          <p14:tracePt t="236917" x="7886700" y="6375400"/>
          <p14:tracePt t="236923" x="7734300" y="6369050"/>
          <p14:tracePt t="236934" x="7556500" y="6369050"/>
          <p14:tracePt t="236950" x="7308850" y="6369050"/>
          <p14:tracePt t="236955" x="7239000" y="6369050"/>
          <p14:tracePt t="236968" x="7162800" y="6369050"/>
          <p14:tracePt t="236983" x="7137400" y="6369050"/>
          <p14:tracePt t="237000" x="7105650" y="6369050"/>
          <p14:tracePt t="237017" x="7061200" y="6369050"/>
          <p14:tracePt t="237034" x="7004050" y="6375400"/>
          <p14:tracePt t="237050" x="6953250" y="6388100"/>
          <p14:tracePt t="237067" x="6889750" y="6400800"/>
          <p14:tracePt t="237084" x="6819900" y="6407150"/>
          <p14:tracePt t="237100" x="6756400" y="6413500"/>
          <p14:tracePt t="237117" x="6699250" y="6413500"/>
          <p14:tracePt t="237121" x="6686550" y="6413500"/>
          <p14:tracePt t="237134" x="6667500" y="6413500"/>
          <p14:tracePt t="237150" x="6616700" y="6413500"/>
          <p14:tracePt t="237155" x="6597650" y="6413500"/>
          <p14:tracePt t="237168" x="6559550" y="6419850"/>
          <p14:tracePt t="237184" x="6540500" y="6419850"/>
          <p14:tracePt t="237200" x="6521450" y="6426200"/>
          <p14:tracePt t="237217" x="6502400" y="6426200"/>
          <p14:tracePt t="237234" x="6489700" y="6432550"/>
          <p14:tracePt t="237251" x="6483350" y="6432550"/>
          <p14:tracePt t="237267" x="6477000" y="6438900"/>
          <p14:tracePt t="237714" x="6483350" y="6438900"/>
          <p14:tracePt t="237722" x="6527800" y="6438900"/>
          <p14:tracePt t="237731" x="6591300" y="6438900"/>
          <p14:tracePt t="237739" x="6673850" y="6438900"/>
          <p14:tracePt t="237756" x="6800850" y="6438900"/>
          <p14:tracePt t="237772" x="6927850" y="6438900"/>
          <p14:tracePt t="237789" x="7035800" y="6438900"/>
          <p14:tracePt t="237795" x="7086600" y="6438900"/>
          <p14:tracePt t="237806" x="7156450" y="6426200"/>
          <p14:tracePt t="237822" x="7264400" y="6419850"/>
          <p14:tracePt t="237826" x="7308850" y="6419850"/>
          <p14:tracePt t="237839" x="7340600" y="6413500"/>
          <p14:tracePt t="237856" x="7372350" y="6413500"/>
          <p14:tracePt t="237859" x="7397750" y="6413500"/>
          <p14:tracePt t="237872" x="7429500" y="6413500"/>
          <p14:tracePt t="237889" x="7473950" y="6413500"/>
          <p14:tracePt t="237906" x="7518400" y="6413500"/>
          <p14:tracePt t="237922" x="7588250" y="6413500"/>
          <p14:tracePt t="237939" x="7651750" y="6413500"/>
          <p14:tracePt t="237956" x="7715250" y="6413500"/>
          <p14:tracePt t="237973" x="7759700" y="6413500"/>
          <p14:tracePt t="237989" x="7785100" y="6413500"/>
          <p14:tracePt t="237995" x="7791450" y="6407150"/>
          <p14:tracePt t="238028" x="7797800" y="6407150"/>
          <p14:tracePt t="238043" x="7810500" y="6407150"/>
          <p14:tracePt t="238066" x="7823200" y="6400800"/>
          <p14:tracePt t="238090" x="7829550" y="6400800"/>
          <p14:tracePt t="246046" x="7835900" y="6400800"/>
          <p14:tracePt t="246749" x="7842250" y="6400800"/>
          <p14:tracePt t="246758" x="7848600" y="6400800"/>
          <p14:tracePt t="246765" x="7867650" y="6400800"/>
          <p14:tracePt t="246775" x="7899400" y="6400800"/>
          <p14:tracePt t="246789" x="8020050" y="6413500"/>
          <p14:tracePt t="246806" x="8178800" y="6438900"/>
          <p14:tracePt t="246823" x="8318500" y="6451600"/>
          <p14:tracePt t="246840" x="8426450" y="6451600"/>
          <p14:tracePt t="246856" x="8502650" y="6451600"/>
          <p14:tracePt t="246873" x="8566150" y="6451600"/>
          <p14:tracePt t="246889" x="8591550" y="6451600"/>
          <p14:tracePt t="246918" x="8604250" y="6451600"/>
          <p14:tracePt t="247086" x="8610600" y="6451600"/>
          <p14:tracePt t="247110" x="8616950" y="6451600"/>
          <p14:tracePt t="247237" x="8623300" y="6451600"/>
          <p14:tracePt t="247253" x="8629650" y="6451600"/>
          <p14:tracePt t="247262" x="8636000" y="6451600"/>
          <p14:tracePt t="247273" x="8655050" y="6451600"/>
          <p14:tracePt t="247290" x="8674100" y="6451600"/>
          <p14:tracePt t="247306" x="8699500" y="6451600"/>
          <p14:tracePt t="247310" x="8705850" y="6451600"/>
          <p14:tracePt t="247323" x="8712200" y="6451600"/>
          <p14:tracePt t="247341" x="8731250" y="6451600"/>
          <p14:tracePt t="247470" x="8737600" y="6451600"/>
          <p14:tracePt t="247488" x="8750300" y="6451600"/>
          <p14:tracePt t="247496" x="8756650" y="6451600"/>
          <p14:tracePt t="247507" x="8775700" y="6451600"/>
          <p14:tracePt t="247524" x="8801100" y="6464300"/>
          <p14:tracePt t="247528" x="8832850" y="6464300"/>
          <p14:tracePt t="247540" x="8845550" y="6464300"/>
          <p14:tracePt t="247544" x="8870950" y="6470650"/>
          <p14:tracePt t="247557" x="8896350" y="6470650"/>
          <p14:tracePt t="247560" x="8909050" y="6477000"/>
          <p14:tracePt t="247573" x="8940800" y="6477000"/>
          <p14:tracePt t="247590" x="8966200" y="6483350"/>
          <p14:tracePt t="247607" x="8985250" y="6483350"/>
          <p14:tracePt t="247630" x="8991600" y="6489700"/>
          <p14:tracePt t="247822" x="9004300" y="6489700"/>
          <p14:tracePt t="247830" x="9010650" y="6489700"/>
          <p14:tracePt t="247837" x="9036050" y="6489700"/>
          <p14:tracePt t="247847" x="9061450" y="6489700"/>
          <p14:tracePt t="247863" x="9137650" y="6508750"/>
          <p14:tracePt t="247880" x="9220200" y="6515100"/>
          <p14:tracePt t="247897" x="9309100" y="6540500"/>
          <p14:tracePt t="247914" x="9378950" y="6540500"/>
          <p14:tracePt t="247930" x="9404350" y="6540500"/>
          <p14:tracePt t="247936" x="9410700" y="6540500"/>
          <p14:tracePt t="248086" x="9423400" y="6540500"/>
          <p14:tracePt t="248125" x="9429750" y="6540500"/>
          <p14:tracePt t="248135" x="9436100" y="6540500"/>
          <p14:tracePt t="248151" x="9442450" y="6540500"/>
          <p14:tracePt t="248567" x="9423400" y="6521450"/>
          <p14:tracePt t="248576" x="9366250" y="6496050"/>
          <p14:tracePt t="248583" x="9309100" y="6489700"/>
          <p14:tracePt t="248592" x="9220200" y="6451600"/>
          <p14:tracePt t="248609" x="9029700" y="6407150"/>
          <p14:tracePt t="248625" x="8826500" y="6356350"/>
          <p14:tracePt t="248642" x="8578850" y="6305550"/>
          <p14:tracePt t="248658" x="8280400" y="6254750"/>
          <p14:tracePt t="248675" x="8026400" y="6229350"/>
          <p14:tracePt t="248680" x="7924800" y="6229350"/>
          <p14:tracePt t="248692" x="7829550" y="6229350"/>
          <p14:tracePt t="248710" x="7658100" y="6229350"/>
          <p14:tracePt t="248714" x="7588250" y="6229350"/>
          <p14:tracePt t="248727" x="7454900" y="6229350"/>
          <p14:tracePt t="248742" x="7315200" y="6248400"/>
          <p14:tracePt t="248758" x="7226300" y="6267450"/>
          <p14:tracePt t="248775" x="7156450" y="6273800"/>
          <p14:tracePt t="248792" x="7105650" y="6273800"/>
          <p14:tracePt t="248808" x="7016750" y="6273800"/>
          <p14:tracePt t="248825" x="6877050" y="6273800"/>
          <p14:tracePt t="248842" x="6731000" y="6273800"/>
          <p14:tracePt t="248858" x="6572250" y="6273800"/>
          <p14:tracePt t="248875" x="6407150" y="6273800"/>
          <p14:tracePt t="248892" x="6184900" y="6273800"/>
          <p14:tracePt t="248896" x="6076950" y="6273800"/>
          <p14:tracePt t="248910" x="5848350" y="6273800"/>
          <p14:tracePt t="248925" x="5695950" y="6273800"/>
          <p14:tracePt t="248942" x="5638800" y="6273800"/>
          <p14:tracePt t="248959" x="5613400" y="6273800"/>
          <p14:tracePt t="248975" x="5607050" y="6273800"/>
          <p14:tracePt t="249063" x="5607050" y="6280150"/>
          <p14:tracePt t="249087" x="5607050" y="6286500"/>
          <p14:tracePt t="249096" x="5607050" y="6292850"/>
          <p14:tracePt t="249127" x="5607050" y="6299200"/>
          <p14:tracePt t="249135" x="5607050" y="6311900"/>
          <p14:tracePt t="249144" x="5607050" y="6318250"/>
          <p14:tracePt t="249159" x="5607050" y="6330950"/>
          <p14:tracePt t="249175" x="5632450" y="6350000"/>
          <p14:tracePt t="249192" x="5670550" y="6356350"/>
          <p14:tracePt t="249208" x="5765800" y="6381750"/>
          <p14:tracePt t="249225" x="5848350" y="6388100"/>
          <p14:tracePt t="249242" x="5911850" y="6394450"/>
          <p14:tracePt t="249259" x="5956300" y="6407150"/>
          <p14:tracePt t="249275" x="5988050" y="6413500"/>
          <p14:tracePt t="249292" x="6007100" y="6419850"/>
          <p14:tracePt t="249309" x="6013450" y="6419850"/>
          <p14:tracePt t="249342" x="6026150" y="6426200"/>
          <p14:tracePt t="249350" x="6032500" y="6426200"/>
          <p14:tracePt t="249359" x="6032500" y="6432550"/>
          <p14:tracePt t="249375" x="6045200" y="6445250"/>
          <p14:tracePt t="249392" x="6057900" y="6457950"/>
          <p14:tracePt t="249409" x="6064250" y="6464300"/>
          <p14:tracePt t="249425" x="6083300" y="6470650"/>
          <p14:tracePt t="249442" x="6108700" y="6489700"/>
          <p14:tracePt t="249459" x="6127750" y="6496050"/>
          <p14:tracePt t="249463" x="6140450" y="6496050"/>
          <p14:tracePt t="249476" x="6146800" y="6496050"/>
          <p14:tracePt t="249493" x="6184900" y="6515100"/>
          <p14:tracePt t="249496" x="6203950" y="6527800"/>
          <p14:tracePt t="249511" x="6216650" y="6540500"/>
          <p14:tracePt t="249542" x="6223000" y="6540500"/>
          <p14:tracePt t="249616" x="6216650" y="6540500"/>
          <p14:tracePt t="249735" x="6210300" y="6540500"/>
          <p14:tracePt t="250368" x="6197600" y="6540500"/>
          <p14:tracePt t="250384" x="6184900" y="6540500"/>
          <p14:tracePt t="250392" x="6178550" y="6540500"/>
          <p14:tracePt t="250400" x="6159500" y="6540500"/>
          <p14:tracePt t="250409" x="6134100" y="6540500"/>
          <p14:tracePt t="250426" x="6038850" y="6540500"/>
          <p14:tracePt t="250442" x="5911850" y="6540500"/>
          <p14:tracePt t="250459" x="5778500" y="6540500"/>
          <p14:tracePt t="250465" x="5689600" y="6534150"/>
          <p14:tracePt t="250476" x="5626100" y="6534150"/>
          <p14:tracePt t="250493" x="5543550" y="6534150"/>
          <p14:tracePt t="250497" x="5505450" y="6534150"/>
          <p14:tracePt t="250510" x="5486400" y="6534150"/>
          <p14:tracePt t="250527" x="5467350" y="6534150"/>
          <p14:tracePt t="250584" x="5461000" y="6534150"/>
          <p14:tracePt t="250600" x="5454650" y="6534150"/>
          <p14:tracePt t="250608" x="5448300" y="6534150"/>
          <p14:tracePt t="250616" x="5441950" y="6534150"/>
          <p14:tracePt t="250658" x="5435600" y="6534150"/>
          <p14:tracePt t="250672" x="5422900" y="6527800"/>
          <p14:tracePt t="250681" x="5403850" y="6527800"/>
          <p14:tracePt t="250693" x="5372100" y="6521450"/>
          <p14:tracePt t="250710" x="5295900" y="6508750"/>
          <p14:tracePt t="250714" x="5232400" y="6496050"/>
          <p14:tracePt t="250726" x="5124450" y="6489700"/>
          <p14:tracePt t="250743" x="5003800" y="6464300"/>
          <p14:tracePt t="250759" x="4883150" y="6451600"/>
          <p14:tracePt t="250776" x="4781550" y="6438900"/>
          <p14:tracePt t="250793" x="4705350" y="6419850"/>
          <p14:tracePt t="250809" x="4660900" y="6407150"/>
          <p14:tracePt t="250815" x="4654550" y="6407150"/>
          <p14:tracePt t="250826" x="4641850" y="6407150"/>
          <p14:tracePt t="250985" x="4610100" y="6407150"/>
          <p14:tracePt t="250992" x="4565650" y="6394450"/>
          <p14:tracePt t="251000" x="4483100" y="6381750"/>
          <p14:tracePt t="251010" x="4387850" y="6375400"/>
          <p14:tracePt t="251026" x="4171950" y="6350000"/>
          <p14:tracePt t="251034" x="4070350" y="6337300"/>
          <p14:tracePt t="251043" x="3981450" y="6337300"/>
          <p14:tracePt t="251060" x="3873500" y="6324600"/>
          <p14:tracePt t="251065" x="3848100" y="6324600"/>
          <p14:tracePt t="251076" x="3835400" y="6324600"/>
          <p14:tracePt t="251093" x="3829050" y="6324600"/>
          <p14:tracePt t="251119" x="3841750" y="6324600"/>
          <p14:tracePt t="251128" x="3860800" y="6324600"/>
          <p14:tracePt t="251143" x="3867150" y="6324600"/>
          <p14:tracePt t="251296" x="3873500" y="6324600"/>
          <p14:tracePt t="251313" x="3879850" y="6324600"/>
          <p14:tracePt t="251320" x="3886200" y="6324600"/>
          <p14:tracePt t="251330" x="3892550" y="6324600"/>
          <p14:tracePt t="251356" x="3975100" y="6343650"/>
          <p14:tracePt t="251359" x="4038600" y="6356350"/>
          <p14:tracePt t="251376" x="4210050" y="6388100"/>
          <p14:tracePt t="251393" x="4432300" y="6407150"/>
          <p14:tracePt t="251410" x="4654550" y="6438900"/>
          <p14:tracePt t="251427" x="4826000" y="6464300"/>
          <p14:tracePt t="251443" x="4914900" y="6483350"/>
          <p14:tracePt t="251460" x="4940300" y="6483350"/>
          <p14:tracePt t="251616" x="4959350" y="6483350"/>
          <p14:tracePt t="251624" x="4965700" y="6483350"/>
          <p14:tracePt t="251634" x="4991100" y="6489700"/>
          <p14:tracePt t="251644" x="5022850" y="6489700"/>
          <p14:tracePt t="251661" x="5092700" y="6502400"/>
          <p14:tracePt t="251667" x="5124450" y="6502400"/>
          <p14:tracePt t="251677" x="5156200" y="6502400"/>
          <p14:tracePt t="251694" x="5200650" y="6502400"/>
          <p14:tracePt t="251698" x="5219700" y="6502400"/>
          <p14:tracePt t="252546" x="5238750" y="6502400"/>
          <p14:tracePt t="252609" x="5245100" y="6502400"/>
          <p14:tracePt t="252626" x="5251450" y="6502400"/>
          <p14:tracePt t="252681" x="5257800" y="6502400"/>
          <p14:tracePt t="252689" x="5264150" y="6502400"/>
          <p14:tracePt t="252696" x="5270500" y="6502400"/>
          <p14:tracePt t="252705" x="5283200" y="6502400"/>
          <p14:tracePt t="252721" x="5314950" y="6502400"/>
          <p14:tracePt t="252737" x="5372100" y="6502400"/>
          <p14:tracePt t="252754" x="5448300" y="6502400"/>
          <p14:tracePt t="252771" x="5492750" y="6502400"/>
          <p14:tracePt t="252788" x="5530850" y="6502400"/>
          <p14:tracePt t="252804" x="5543550" y="6502400"/>
          <p14:tracePt t="252810" x="5549900" y="6496050"/>
          <p14:tracePt t="252821" x="5556250" y="6496050"/>
          <p14:tracePt t="252842" x="5562600" y="6489700"/>
          <p14:tracePt t="252858" x="5568950" y="6483350"/>
          <p14:tracePt t="252874" x="5588000" y="6477000"/>
          <p14:tracePt t="252888" x="5638800" y="6451600"/>
          <p14:tracePt t="252906" x="5683250" y="6419850"/>
          <p14:tracePt t="252921" x="5727700" y="6375400"/>
          <p14:tracePt t="252938" x="5759450" y="6324600"/>
          <p14:tracePt t="252954" x="5778500" y="6286500"/>
          <p14:tracePt t="252971" x="5778500" y="6235700"/>
          <p14:tracePt t="252988" x="5778500" y="6197600"/>
          <p14:tracePt t="253004" x="5746750" y="6134100"/>
          <p14:tracePt t="253021" x="5689600" y="6076950"/>
          <p14:tracePt t="253026" x="5657850" y="6045200"/>
          <p14:tracePt t="253038" x="5600700" y="6013450"/>
          <p14:tracePt t="253056" x="5518150" y="5969000"/>
          <p14:tracePt t="253060" x="5467350" y="5937250"/>
          <p14:tracePt t="253071" x="5448300" y="5930900"/>
          <p14:tracePt t="253073" x="5397500" y="5905500"/>
          <p14:tracePt t="253088" x="5340350" y="5892800"/>
          <p14:tracePt t="253105" x="5302250" y="5880100"/>
          <p14:tracePt t="253121" x="5276850" y="5873750"/>
          <p14:tracePt t="253138" x="5264150" y="5873750"/>
          <p14:tracePt t="253155" x="5251450" y="5873750"/>
          <p14:tracePt t="253171" x="5238750" y="5873750"/>
          <p14:tracePt t="253188" x="5226050" y="5873750"/>
          <p14:tracePt t="253204" x="5213350" y="5880100"/>
          <p14:tracePt t="253221" x="5207000" y="5886450"/>
          <p14:tracePt t="253238" x="5187950" y="5886450"/>
          <p14:tracePt t="253257" x="5175250" y="5892800"/>
          <p14:tracePt t="253271" x="5168900" y="5899150"/>
          <p14:tracePt t="253288" x="5162550" y="5905500"/>
          <p14:tracePt t="253313" x="5156200" y="5905500"/>
          <p14:tracePt t="253337" x="5149850" y="5911850"/>
          <p14:tracePt t="258091" x="5156200" y="5911850"/>
          <p14:tracePt t="258114" x="5162550" y="5911850"/>
          <p14:tracePt t="258124" x="5175250" y="5911850"/>
          <p14:tracePt t="258139" x="5187950" y="5905500"/>
          <p14:tracePt t="258146" x="5187950" y="5899150"/>
          <p14:tracePt t="258155" x="5187950" y="5867400"/>
          <p14:tracePt t="258169" x="5187950" y="5810250"/>
          <p14:tracePt t="258186" x="5187950" y="5746750"/>
          <p14:tracePt t="258203" x="5187950" y="5683250"/>
          <p14:tracePt t="258220" x="5187950" y="5613400"/>
          <p14:tracePt t="258236" x="5187950" y="5575300"/>
          <p14:tracePt t="258253" x="5181600" y="5537200"/>
          <p14:tracePt t="258270" x="5181600" y="5518150"/>
          <p14:tracePt t="258286" x="5175250" y="5492750"/>
          <p14:tracePt t="258303" x="5175250" y="5461000"/>
          <p14:tracePt t="258308" x="5175250" y="5454650"/>
          <p14:tracePt t="258321" x="5175250" y="5441950"/>
          <p14:tracePt t="258338" x="5175250" y="5422900"/>
          <p14:tracePt t="258354" x="5175250" y="5372100"/>
          <p14:tracePt t="258370" x="5162550" y="5334000"/>
          <p14:tracePt t="258387" x="5029200" y="5022850"/>
          <p14:tracePt t="258403" x="4819650" y="4533900"/>
          <p14:tracePt t="258420" x="4533900" y="3867150"/>
          <p14:tracePt t="258437" x="4057650" y="3143250"/>
          <p14:tracePt t="258454" x="3390900" y="2374900"/>
          <p14:tracePt t="258470" x="2774950" y="1746250"/>
          <p14:tracePt t="258487" x="2349500" y="1270000"/>
          <p14:tracePt t="258503" x="2019300" y="971550"/>
          <p14:tracePt t="258510" x="1905000" y="863600"/>
          <p14:tracePt t="258520" x="1765300" y="742950"/>
          <p14:tracePt t="258540" x="1536700" y="527050"/>
          <p14:tracePt t="258555" x="1435100" y="406400"/>
          <p14:tracePt t="258570" x="1346200" y="323850"/>
          <p14:tracePt t="258587" x="1276350" y="2603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88" y="1"/>
            <a:ext cx="11029950" cy="68580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9"/>
    </mc:Choice>
    <mc:Fallback xmlns="">
      <p:transition spd="slow" advTm="250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8" x="5295900" y="4654550"/>
          <p14:tracePt t="803" x="5302250" y="4635500"/>
          <p14:tracePt t="812" x="5302250" y="4603750"/>
          <p14:tracePt t="820" x="5276850" y="4565650"/>
          <p14:tracePt t="828" x="5238750" y="4508500"/>
          <p14:tracePt t="842" x="5080000" y="4273550"/>
          <p14:tracePt t="859" x="4699000" y="3860800"/>
          <p14:tracePt t="876" x="4057650" y="3302000"/>
          <p14:tracePt t="892" x="3340100" y="2743200"/>
          <p14:tracePt t="909" x="2565400" y="2228850"/>
          <p14:tracePt t="926" x="1936750" y="1765300"/>
          <p14:tracePt t="942" x="1422400" y="1435100"/>
          <p14:tracePt t="959" x="1162050" y="1263650"/>
          <p14:tracePt t="976" x="1073150" y="1193800"/>
          <p14:tracePt t="994" x="1060450" y="1174750"/>
          <p14:tracePt t="1010" x="1060450" y="1168400"/>
          <p14:tracePt t="1026" x="1060450" y="1155700"/>
          <p14:tracePt t="1156" x="1060450" y="1149350"/>
          <p14:tracePt t="1165" x="1060450" y="1143000"/>
          <p14:tracePt t="1171" x="1054100" y="1136650"/>
          <p14:tracePt t="1182" x="1022350" y="1104900"/>
          <p14:tracePt t="1192" x="977900" y="1085850"/>
          <p14:tracePt t="1209" x="762000" y="984250"/>
          <p14:tracePt t="1226" x="723900" y="977900"/>
          <p14:tracePt t="1242" x="692150" y="965200"/>
          <p14:tracePt t="1324" x="685800" y="965200"/>
          <p14:tracePt t="1332" x="679450" y="965200"/>
          <p14:tracePt t="1342" x="673100" y="965200"/>
          <p14:tracePt t="1359" x="660400" y="958850"/>
          <p14:tracePt t="1412" x="654050" y="952500"/>
          <p14:tracePt t="1452" x="654050" y="946150"/>
          <p14:tracePt t="1459" x="654050" y="939800"/>
          <p14:tracePt t="1475" x="654050" y="933450"/>
          <p14:tracePt t="1493" x="660400" y="927100"/>
          <p14:tracePt t="1515" x="660400" y="920750"/>
          <p14:tracePt t="1524" x="660400" y="914400"/>
          <p14:tracePt t="1549" x="666750" y="908050"/>
          <p14:tracePt t="1555" x="673100" y="895350"/>
          <p14:tracePt t="1567" x="679450" y="889000"/>
          <p14:tracePt t="1576" x="685800" y="882650"/>
          <p14:tracePt t="1594" x="685800" y="869950"/>
          <p14:tracePt t="1612" x="692150" y="850900"/>
          <p14:tracePt t="1626" x="698500" y="838200"/>
          <p14:tracePt t="1643" x="698500" y="812800"/>
          <p14:tracePt t="1660" x="698500" y="800100"/>
          <p14:tracePt t="1676" x="698500" y="787400"/>
          <p14:tracePt t="1693" x="698500" y="774700"/>
          <p14:tracePt t="1710" x="698500" y="768350"/>
          <p14:tracePt t="1735" x="698500" y="762000"/>
          <p14:tracePt t="1743" x="698500" y="755650"/>
          <p14:tracePt t="1760" x="698500" y="723900"/>
          <p14:tracePt t="1776" x="698500" y="704850"/>
          <p14:tracePt t="1793" x="679450" y="679450"/>
          <p14:tracePt t="1811" x="679450" y="673100"/>
          <p14:tracePt t="1826" x="679450" y="666750"/>
          <p14:tracePt t="39929" x="679450" y="660400"/>
          <p14:tracePt t="39979" x="679450" y="552450"/>
          <p14:tracePt t="39985" x="679450" y="546100"/>
          <p14:tracePt t="40002" x="679450" y="527050"/>
          <p14:tracePt t="40019" x="673100" y="508000"/>
          <p14:tracePt t="40035" x="660400" y="495300"/>
          <p14:tracePt t="40054" x="654050" y="482600"/>
          <p14:tracePt t="40103" x="647700" y="476250"/>
          <p14:tracePt t="40109" x="635000" y="476250"/>
          <p14:tracePt t="40118" x="628650" y="476250"/>
          <p14:tracePt t="40135" x="603250" y="476250"/>
          <p14:tracePt t="40152" x="552450" y="469900"/>
          <p14:tracePt t="40168" x="514350" y="469900"/>
          <p14:tracePt t="40185" x="482600" y="469900"/>
          <p14:tracePt t="40202" x="444500" y="469900"/>
          <p14:tracePt t="40221" x="412750" y="469900"/>
          <p14:tracePt t="40227" x="381000" y="476250"/>
          <p14:tracePt t="40236" x="368300" y="476250"/>
          <p14:tracePt t="40252" x="336550" y="495300"/>
          <p14:tracePt t="40269" x="317500" y="508000"/>
          <p14:tracePt t="40286" x="304800" y="527050"/>
          <p14:tracePt t="40302" x="304800" y="539750"/>
          <p14:tracePt t="40319" x="304800" y="558800"/>
          <p14:tracePt t="40336" x="355600" y="584200"/>
          <p14:tracePt t="40352" x="508000" y="584200"/>
          <p14:tracePt t="40369" x="685800" y="584200"/>
          <p14:tracePt t="40386" x="908050" y="565150"/>
          <p14:tracePt t="40402" x="1257300" y="520700"/>
          <p14:tracePt t="40419" x="1606550" y="463550"/>
          <p14:tracePt t="40436" x="2228850" y="412750"/>
          <p14:tracePt t="40452" x="2438400" y="387350"/>
          <p14:tracePt t="40469" x="2895600" y="336550"/>
          <p14:tracePt t="40486" x="3149600" y="292100"/>
          <p14:tracePt t="40503" x="3397250" y="285750"/>
          <p14:tracePt t="40519" x="3657600" y="285750"/>
          <p14:tracePt t="40536" x="3905250" y="285750"/>
          <p14:tracePt t="40552" x="4165600" y="266700"/>
          <p14:tracePt t="40569" x="4489450" y="234950"/>
          <p14:tracePt t="40586" x="4800600" y="177800"/>
          <p14:tracePt t="40602" x="5060950" y="139700"/>
          <p14:tracePt t="40619" x="5289550" y="101600"/>
          <p14:tracePt t="40636" x="5581650" y="50800"/>
          <p14:tracePt t="40652" x="5759450" y="0"/>
          <p14:tracePt t="40669" x="5937250" y="0"/>
          <p14:tracePt t="40686" x="6064250" y="0"/>
          <p14:tracePt t="40702" x="6216650" y="0"/>
          <p14:tracePt t="40719" x="6337300" y="0"/>
          <p14:tracePt t="40726" x="6388100" y="0"/>
          <p14:tracePt t="40735" x="6451600" y="0"/>
          <p14:tracePt t="40752" x="6527800" y="0"/>
          <p14:tracePt t="40769" x="6578600" y="0"/>
          <p14:tracePt t="40786" x="6591300" y="0"/>
          <p14:tracePt t="40802" x="6616700" y="0"/>
          <p14:tracePt t="40836" x="6629400" y="0"/>
          <p14:tracePt t="40863" x="6635750" y="0"/>
          <p14:tracePt t="40886" x="6654800" y="0"/>
          <p14:tracePt t="40895" x="6686550" y="0"/>
          <p14:tracePt t="40903" x="6731000" y="0"/>
          <p14:tracePt t="40919" x="6838950" y="0"/>
          <p14:tracePt t="40936" x="6908800" y="0"/>
          <p14:tracePt t="40953" x="6940550" y="0"/>
          <p14:tracePt t="40969" x="6953250" y="0"/>
          <p14:tracePt t="40986" x="6959600" y="0"/>
          <p14:tracePt t="41024" x="6927850" y="0"/>
          <p14:tracePt t="41031" x="6902450" y="0"/>
          <p14:tracePt t="41289" x="6896100" y="0"/>
          <p14:tracePt t="41297" x="6877050" y="0"/>
          <p14:tracePt t="41307" x="6858000" y="0"/>
          <p14:tracePt t="41314" x="6851650" y="0"/>
          <p14:tracePt t="41330" x="6845300" y="0"/>
          <p14:tracePt t="41360" x="6845300" y="6350"/>
          <p14:tracePt t="41376" x="6845300" y="19050"/>
          <p14:tracePt t="41393" x="6845300" y="25400"/>
          <p14:tracePt t="41402" x="6845300" y="44450"/>
          <p14:tracePt t="41418" x="6845300" y="50800"/>
          <p14:tracePt t="41430" x="6845300" y="69850"/>
          <p14:tracePt t="41447" x="6845300" y="76200"/>
          <p14:tracePt t="41464" x="6858000" y="101600"/>
          <p14:tracePt t="41481" x="6889750" y="107950"/>
          <p14:tracePt t="41497" x="6965950" y="139700"/>
          <p14:tracePt t="41514" x="7099300" y="190500"/>
          <p14:tracePt t="41530" x="7245350" y="247650"/>
          <p14:tracePt t="41547" x="7416800" y="298450"/>
          <p14:tracePt t="41564" x="7689850" y="381000"/>
          <p14:tracePt t="41580" x="7829550" y="419100"/>
          <p14:tracePt t="41597" x="7931150" y="444500"/>
          <p14:tracePt t="41614" x="8020050" y="457200"/>
          <p14:tracePt t="41630" x="8058150" y="457200"/>
          <p14:tracePt t="41647" x="8096250" y="463550"/>
          <p14:tracePt t="41664" x="8128000" y="469900"/>
          <p14:tracePt t="41680" x="8172450" y="476250"/>
          <p14:tracePt t="41697" x="8235950" y="495300"/>
          <p14:tracePt t="41714" x="8299450" y="508000"/>
          <p14:tracePt t="41721" x="8356600" y="520700"/>
          <p14:tracePt t="41731" x="8401050" y="539750"/>
          <p14:tracePt t="41748" x="8553450" y="577850"/>
          <p14:tracePt t="41765" x="8763000" y="628650"/>
          <p14:tracePt t="41781" x="8813800" y="635000"/>
          <p14:tracePt t="41797" x="9010650" y="660400"/>
          <p14:tracePt t="41814" x="9118600" y="660400"/>
          <p14:tracePt t="41831" x="9182100" y="660400"/>
          <p14:tracePt t="41847" x="9207500" y="660400"/>
          <p14:tracePt t="41864" x="9213850" y="660400"/>
          <p14:tracePt t="41937" x="9226550" y="654050"/>
          <p14:tracePt t="41961" x="9226550" y="647700"/>
          <p14:tracePt t="41969" x="9232900" y="647700"/>
          <p14:tracePt t="41986" x="9232900" y="641350"/>
          <p14:tracePt t="42019" x="9232900" y="635000"/>
          <p14:tracePt t="42026" x="9232900" y="628650"/>
          <p14:tracePt t="42034" x="9232900" y="615950"/>
          <p14:tracePt t="42048" x="9220200" y="596900"/>
          <p14:tracePt t="42064" x="9163050" y="571500"/>
          <p14:tracePt t="42081" x="9112250" y="552450"/>
          <p14:tracePt t="42098" x="9074150" y="539750"/>
          <p14:tracePt t="42115" x="9048750" y="539750"/>
          <p14:tracePt t="42131" x="9042400" y="527050"/>
          <p14:tracePt t="42225" x="9036050" y="520700"/>
          <p14:tracePt t="42242" x="9029700" y="520700"/>
          <p14:tracePt t="42257" x="9029700" y="514350"/>
          <p14:tracePt t="42272" x="9023350" y="514350"/>
          <p14:tracePt t="55404" x="8997950" y="488950"/>
          <p14:tracePt t="55411" x="8921750" y="431800"/>
          <p14:tracePt t="55420" x="8807450" y="330200"/>
          <p14:tracePt t="55429" x="8610600" y="171450"/>
          <p14:tracePt t="55445" x="8007350" y="0"/>
          <p14:tracePt t="55462" x="7302500" y="0"/>
          <p14:tracePt t="55478" x="6623050" y="0"/>
          <p14:tracePt t="55495" x="5924550" y="0"/>
          <p14:tracePt t="55512" x="5372100" y="38100"/>
          <p14:tracePt t="55528" x="4800600" y="165100"/>
          <p14:tracePt t="55545" x="4381500" y="304800"/>
          <p14:tracePt t="55562" x="4070350" y="412750"/>
          <p14:tracePt t="55579" x="3822700" y="552450"/>
          <p14:tracePt t="55595" x="3657600" y="615950"/>
          <p14:tracePt t="55612" x="3505200" y="647700"/>
          <p14:tracePt t="55629" x="3365500" y="679450"/>
          <p14:tracePt t="55645" x="3238500" y="685800"/>
          <p14:tracePt t="55662" x="3130550" y="711200"/>
          <p14:tracePt t="55679" x="3048000" y="723900"/>
          <p14:tracePt t="55695" x="2978150" y="749300"/>
          <p14:tracePt t="55712" x="2908300" y="762000"/>
          <p14:tracePt t="55717" x="2876550" y="762000"/>
          <p14:tracePt t="55729" x="2851150" y="762000"/>
          <p14:tracePt t="55745" x="2762250" y="762000"/>
          <p14:tracePt t="55763" x="2660650" y="762000"/>
          <p14:tracePt t="55780" x="2463800" y="762000"/>
          <p14:tracePt t="55795" x="2311400" y="762000"/>
          <p14:tracePt t="55812" x="2197100" y="762000"/>
          <p14:tracePt t="55829" x="2108200" y="762000"/>
          <p14:tracePt t="55845" x="2019300" y="787400"/>
          <p14:tracePt t="55862" x="1962150" y="800100"/>
          <p14:tracePt t="55879" x="1898650" y="819150"/>
          <p14:tracePt t="55895" x="1816100" y="844550"/>
          <p14:tracePt t="55912" x="1758950" y="857250"/>
          <p14:tracePt t="55929" x="1701800" y="882650"/>
          <p14:tracePt t="55946" x="1651000" y="889000"/>
          <p14:tracePt t="55964" x="1543050" y="895350"/>
          <p14:tracePt t="55979" x="1511300" y="895350"/>
          <p14:tracePt t="55996" x="1384300" y="927100"/>
          <p14:tracePt t="56012" x="1327150" y="933450"/>
          <p14:tracePt t="56029" x="1276350" y="939800"/>
          <p14:tracePt t="56045" x="1250950" y="946150"/>
          <p14:tracePt t="56062" x="1244600" y="952500"/>
          <p14:tracePt t="56079" x="1225550" y="965200"/>
          <p14:tracePt t="56095" x="1219200" y="971550"/>
          <p14:tracePt t="56112" x="1206500" y="984250"/>
          <p14:tracePt t="56129" x="1193800" y="996950"/>
          <p14:tracePt t="56164" x="1181100" y="1009650"/>
          <p14:tracePt t="56179" x="1168400" y="1022350"/>
          <p14:tracePt t="56212" x="1155700" y="1028700"/>
          <p14:tracePt t="57616" x="1174750" y="1028700"/>
          <p14:tracePt t="57624" x="1193800" y="1028700"/>
          <p14:tracePt t="57633" x="1206500" y="1028700"/>
          <p14:tracePt t="57641" x="1225550" y="1028700"/>
          <p14:tracePt t="57658" x="1244600" y="1028700"/>
          <p14:tracePt t="57675" x="1257300" y="1028700"/>
          <p14:tracePt t="57693" x="1276350" y="1035050"/>
          <p14:tracePt t="57708" x="1289050" y="1035050"/>
          <p14:tracePt t="57741" x="1308100" y="1035050"/>
          <p14:tracePt t="57758" x="1333500" y="1035050"/>
          <p14:tracePt t="57774" x="1377950" y="1035050"/>
          <p14:tracePt t="57791" x="1403350" y="1035050"/>
          <p14:tracePt t="57808" x="1435100" y="1028700"/>
          <p14:tracePt t="57825" x="1460500" y="1022350"/>
          <p14:tracePt t="57841" x="1479550" y="1016000"/>
          <p14:tracePt t="57858" x="1492250" y="1016000"/>
          <p14:tracePt t="57875" x="1492250" y="1009650"/>
          <p14:tracePt t="57891" x="1498600" y="1003300"/>
          <p14:tracePt t="57930" x="1504950" y="1003300"/>
          <p14:tracePt t="57945" x="1511300" y="996950"/>
          <p14:tracePt t="57961" x="1536700" y="996950"/>
          <p14:tracePt t="57969" x="1562100" y="996950"/>
          <p14:tracePt t="57976" x="1581150" y="996950"/>
          <p14:tracePt t="57992" x="1631950" y="996950"/>
          <p14:tracePt t="58008" x="1701800" y="996950"/>
          <p14:tracePt t="58025" x="1803400" y="996950"/>
          <p14:tracePt t="58042" x="1879600" y="996950"/>
          <p14:tracePt t="58058" x="1917700" y="990600"/>
          <p14:tracePt t="58075" x="1930400" y="990600"/>
          <p14:tracePt t="58092" x="1936750" y="990600"/>
          <p14:tracePt t="58125" x="1943100" y="984250"/>
          <p14:tracePt t="58141" x="1962150" y="977900"/>
          <p14:tracePt t="58158" x="1974850" y="977900"/>
          <p14:tracePt t="58175" x="1987550" y="971550"/>
          <p14:tracePt t="58191" x="2006600" y="971550"/>
          <p14:tracePt t="58208" x="2019300" y="965200"/>
          <p14:tracePt t="58225" x="2044700" y="952500"/>
          <p14:tracePt t="58229" x="2063750" y="952500"/>
          <p14:tracePt t="58241" x="2082800" y="946150"/>
          <p14:tracePt t="58258" x="2114550" y="939800"/>
          <p14:tracePt t="58275" x="2133600" y="939800"/>
          <p14:tracePt t="58291" x="2146300" y="927100"/>
          <p14:tracePt t="58406" x="2152650" y="927100"/>
          <p14:tracePt t="58422" x="2159000" y="927100"/>
          <p14:tracePt t="58432" x="2165350" y="927100"/>
          <p14:tracePt t="58449" x="2171700" y="927100"/>
          <p14:tracePt t="58458" x="2184400" y="927100"/>
          <p14:tracePt t="58475" x="2197100" y="927100"/>
          <p14:tracePt t="58492" x="2216150" y="927100"/>
          <p14:tracePt t="58649" x="2216150" y="933450"/>
          <p14:tracePt t="58657" x="2209800" y="946150"/>
          <p14:tracePt t="58665" x="2197100" y="946150"/>
          <p14:tracePt t="58676" x="2165350" y="965200"/>
          <p14:tracePt t="58694" x="2032000" y="996950"/>
          <p14:tracePt t="58709" x="1974850" y="1016000"/>
          <p14:tracePt t="58725" x="1835150" y="1060450"/>
          <p14:tracePt t="58735" x="1803400" y="1060450"/>
          <p14:tracePt t="58759" x="1714500" y="1066800"/>
          <p14:tracePt t="58775" x="1695450" y="1073150"/>
          <p14:tracePt t="58808" x="1689100" y="1073150"/>
          <p14:tracePt t="58831" x="1676400" y="1085850"/>
          <p14:tracePt t="58855" x="1670050" y="1085850"/>
          <p14:tracePt t="58871" x="1657350" y="1085850"/>
          <p14:tracePt t="58887" x="1644650" y="1085850"/>
          <p14:tracePt t="58896" x="1638300" y="1085850"/>
          <p14:tracePt t="58908" x="1619250" y="1092200"/>
          <p14:tracePt t="58925" x="1612900" y="1092200"/>
          <p14:tracePt t="58959" x="1600200" y="1092200"/>
          <p14:tracePt t="59002" x="1593850" y="1092200"/>
          <p14:tracePt t="59097" x="1587500" y="1098550"/>
          <p14:tracePt t="59417" x="1574800" y="1098550"/>
          <p14:tracePt t="59426" x="1562100" y="1111250"/>
          <p14:tracePt t="59435" x="1536700" y="1117600"/>
          <p14:tracePt t="59442" x="1511300" y="1123950"/>
          <p14:tracePt t="59459" x="1397000" y="1130300"/>
          <p14:tracePt t="59477" x="1257300" y="1155700"/>
          <p14:tracePt t="59495" x="1130300" y="1162050"/>
          <p14:tracePt t="59510" x="1092200" y="1162050"/>
          <p14:tracePt t="59525" x="1047750" y="1162050"/>
          <p14:tracePt t="59542" x="1016000" y="1162050"/>
          <p14:tracePt t="59559" x="990600" y="1162050"/>
          <p14:tracePt t="59576" x="971550" y="1162050"/>
          <p14:tracePt t="59592" x="971550" y="1155700"/>
          <p14:tracePt t="59626" x="965200" y="1155700"/>
          <p14:tracePt t="59642" x="958850" y="1155700"/>
          <p14:tracePt t="59666" x="952500" y="1149350"/>
          <p14:tracePt t="59682" x="939800" y="1143000"/>
          <p14:tracePt t="59693" x="927100" y="1130300"/>
          <p14:tracePt t="59709" x="920750" y="1123950"/>
          <p14:tracePt t="59726" x="908050" y="1117600"/>
          <p14:tracePt t="59736" x="908050" y="1111250"/>
          <p14:tracePt t="59793" x="908050" y="1104900"/>
          <p14:tracePt t="59801" x="908050" y="1098550"/>
          <p14:tracePt t="59817" x="908050" y="1092200"/>
          <p14:tracePt t="59826" x="908050" y="1085850"/>
          <p14:tracePt t="59842" x="908050" y="1079500"/>
          <p14:tracePt t="59859" x="908050" y="1066800"/>
          <p14:tracePt t="59876" x="908050" y="1054100"/>
          <p14:tracePt t="59892" x="908050" y="1028700"/>
          <p14:tracePt t="59909" x="908050" y="1003300"/>
          <p14:tracePt t="59926" x="908050" y="977900"/>
          <p14:tracePt t="59942" x="908050" y="958850"/>
          <p14:tracePt t="59959" x="914400" y="946150"/>
          <p14:tracePt t="59976" x="927100" y="927100"/>
          <p14:tracePt t="59992" x="958850" y="901700"/>
          <p14:tracePt t="60009" x="971550" y="882650"/>
          <p14:tracePt t="60026" x="1003300" y="863600"/>
          <p14:tracePt t="60043" x="1022350" y="844550"/>
          <p14:tracePt t="60059" x="1028700" y="825500"/>
          <p14:tracePt t="60076" x="1047750" y="800100"/>
          <p14:tracePt t="60093" x="1054100" y="787400"/>
          <p14:tracePt t="60109" x="1054100" y="768350"/>
          <p14:tracePt t="60126" x="1066800" y="755650"/>
          <p14:tracePt t="60143" x="1073150" y="755650"/>
          <p14:tracePt t="60159" x="1073150" y="749300"/>
          <p14:tracePt t="60176" x="1079500" y="742950"/>
          <p14:tracePt t="60193" x="1092200" y="736600"/>
          <p14:tracePt t="60209" x="1117600" y="723900"/>
          <p14:tracePt t="60226" x="1149350" y="711200"/>
          <p14:tracePt t="60232" x="1174750" y="698500"/>
          <p14:tracePt t="60242" x="1187450" y="692150"/>
          <p14:tracePt t="60259" x="1219200" y="679450"/>
          <p14:tracePt t="60276" x="1250950" y="673100"/>
          <p14:tracePt t="60292" x="1257300" y="666750"/>
          <p14:tracePt t="60309" x="1282700" y="666750"/>
          <p14:tracePt t="60326" x="1308100" y="666750"/>
          <p14:tracePt t="60343" x="1352550" y="685800"/>
          <p14:tracePt t="60359" x="1390650" y="711200"/>
          <p14:tracePt t="60376" x="1422400" y="755650"/>
          <p14:tracePt t="60393" x="1454150" y="787400"/>
          <p14:tracePt t="60409" x="1466850" y="819150"/>
          <p14:tracePt t="60426" x="1473200" y="844550"/>
          <p14:tracePt t="60443" x="1479550" y="869950"/>
          <p14:tracePt t="60476" x="1479550" y="876300"/>
          <p14:tracePt t="60493" x="1479550" y="889000"/>
          <p14:tracePt t="60528" x="1473200" y="895350"/>
          <p14:tracePt t="60544" x="1466850" y="901700"/>
          <p14:tracePt t="60552" x="1460500" y="908050"/>
          <p14:tracePt t="60561" x="1460500" y="914400"/>
          <p14:tracePt t="60576" x="1460500" y="927100"/>
          <p14:tracePt t="60593" x="1447800" y="939800"/>
          <p14:tracePt t="60610" x="1447800" y="958850"/>
          <p14:tracePt t="60626" x="1441450" y="965200"/>
          <p14:tracePt t="60660" x="1441450" y="984250"/>
          <p14:tracePt t="60694" x="1441450" y="1009650"/>
          <p14:tracePt t="60710" x="1447800" y="1022350"/>
          <p14:tracePt t="60727" x="1447800" y="1028700"/>
          <p14:tracePt t="60816" x="1447800" y="1035050"/>
          <p14:tracePt t="60832" x="1447800" y="1041400"/>
          <p14:tracePt t="61034" x="1447800" y="1047750"/>
          <p14:tracePt t="61082" x="1441450" y="1047750"/>
          <p14:tracePt t="61090" x="1428750" y="1047750"/>
          <p14:tracePt t="61105" x="1416050" y="1047750"/>
          <p14:tracePt t="61115" x="1397000" y="1047750"/>
          <p14:tracePt t="61126" x="1371600" y="1047750"/>
          <p14:tracePt t="61143" x="1352550" y="1047750"/>
          <p14:tracePt t="61159" x="1339850" y="1047750"/>
          <p14:tracePt t="62115" x="1333500" y="1047750"/>
          <p14:tracePt t="62155" x="1333500" y="1041400"/>
          <p14:tracePt t="62163" x="1339850" y="1041400"/>
          <p14:tracePt t="62171" x="1352550" y="1035050"/>
          <p14:tracePt t="62184" x="1390650" y="1035050"/>
          <p14:tracePt t="62201" x="1441450" y="1035050"/>
          <p14:tracePt t="62218" x="1498600" y="1035050"/>
          <p14:tracePt t="62227" x="1524000" y="1035050"/>
          <p14:tracePt t="62235" x="1530350" y="1035050"/>
          <p14:tracePt t="62251" x="1555750" y="1035050"/>
          <p14:tracePt t="62268" x="1568450" y="1035050"/>
          <p14:tracePt t="62320" x="1574800" y="1035050"/>
          <p14:tracePt t="62343" x="1587500" y="1035050"/>
          <p14:tracePt t="62351" x="1600200" y="1035050"/>
          <p14:tracePt t="62359" x="1619250" y="1035050"/>
          <p14:tracePt t="62367" x="1631950" y="1041400"/>
          <p14:tracePt t="62384" x="1663700" y="1041400"/>
          <p14:tracePt t="62401" x="1708150" y="1047750"/>
          <p14:tracePt t="62418" x="1733550" y="1054100"/>
          <p14:tracePt t="62434" x="1739900" y="1054100"/>
          <p14:tracePt t="62840" x="1733550" y="1035050"/>
          <p14:tracePt t="62848" x="1714500" y="996950"/>
          <p14:tracePt t="62857" x="1682750" y="952500"/>
          <p14:tracePt t="62868" x="1638300" y="882650"/>
          <p14:tracePt t="62885" x="1517650" y="742950"/>
          <p14:tracePt t="62901" x="1397000" y="622300"/>
          <p14:tracePt t="62919" x="1327150" y="552450"/>
          <p14:tracePt t="62935" x="1320800" y="552450"/>
          <p14:tracePt t="63075" x="1314450" y="558800"/>
          <p14:tracePt t="63131" x="1308100" y="571500"/>
          <p14:tracePt t="63155" x="1301750" y="577850"/>
          <p14:tracePt t="63194" x="1301750" y="584200"/>
          <p14:tracePt t="63203" x="1301750" y="590550"/>
          <p14:tracePt t="63211" x="1301750" y="596900"/>
          <p14:tracePt t="63219" x="1301750" y="603250"/>
          <p14:tracePt t="63235" x="1314450" y="641350"/>
          <p14:tracePt t="63252" x="1435100" y="755650"/>
          <p14:tracePt t="63268" x="1593850" y="869950"/>
          <p14:tracePt t="63285" x="1733550" y="971550"/>
          <p14:tracePt t="63303" x="1854200" y="1054100"/>
          <p14:tracePt t="63318" x="1885950" y="1073150"/>
          <p14:tracePt t="63335" x="1924050" y="1111250"/>
          <p14:tracePt t="63352" x="1936750" y="1117600"/>
          <p14:tracePt t="63401" x="1943100" y="1123950"/>
          <p14:tracePt t="63409" x="1949450" y="1130300"/>
          <p14:tracePt t="63419" x="1949450" y="1136650"/>
          <p14:tracePt t="63435" x="1962150" y="1136650"/>
          <p14:tracePt t="63452" x="1974850" y="1143000"/>
          <p14:tracePt t="63469" x="1987550" y="1143000"/>
          <p14:tracePt t="63486" x="1993900" y="1143000"/>
          <p14:tracePt t="63503" x="2012950" y="1143000"/>
          <p14:tracePt t="63546" x="2019300" y="1143000"/>
          <p14:tracePt t="63587" x="2025650" y="1143000"/>
          <p14:tracePt t="63612" x="2025650" y="1136650"/>
          <p14:tracePt t="63628" x="2025650" y="1130300"/>
          <p14:tracePt t="63635" x="2025650" y="1123950"/>
          <p14:tracePt t="63644" x="2025650" y="1117600"/>
          <p14:tracePt t="63652" x="2025650" y="1104900"/>
          <p14:tracePt t="63669" x="2006600" y="1073150"/>
          <p14:tracePt t="63686" x="1993900" y="1047750"/>
          <p14:tracePt t="63703" x="1974850" y="1022350"/>
          <p14:tracePt t="63720" x="1962150" y="1003300"/>
          <p14:tracePt t="63730" x="1962150" y="996950"/>
          <p14:tracePt t="63832" x="1962150" y="990600"/>
          <p14:tracePt t="63849" x="1955800" y="990600"/>
          <p14:tracePt t="63873" x="1955800" y="984250"/>
          <p14:tracePt t="67212" x="1955800" y="977900"/>
          <p14:tracePt t="67221" x="2006600" y="977900"/>
          <p14:tracePt t="67230" x="2070100" y="984250"/>
          <p14:tracePt t="67239" x="2114550" y="996950"/>
          <p14:tracePt t="67255" x="2209800" y="1009650"/>
          <p14:tracePt t="67272" x="2330450" y="1016000"/>
          <p14:tracePt t="67291" x="2520950" y="1035050"/>
          <p14:tracePt t="67305" x="2654300" y="1060450"/>
          <p14:tracePt t="67321" x="2730500" y="1060450"/>
          <p14:tracePt t="67338" x="2794000" y="1060450"/>
          <p14:tracePt t="67355" x="2851150" y="1060450"/>
          <p14:tracePt t="67371" x="2870200" y="1060450"/>
          <p14:tracePt t="67388" x="2882900" y="1060450"/>
          <p14:tracePt t="67405" x="2895600" y="1060450"/>
          <p14:tracePt t="67421" x="2901950" y="1060450"/>
          <p14:tracePt t="67460" x="2908300" y="1060450"/>
          <p14:tracePt t="67476" x="2921000" y="1060450"/>
          <p14:tracePt t="67490" x="2933700" y="1060450"/>
          <p14:tracePt t="67505" x="2940050" y="1060450"/>
          <p14:tracePt t="67521" x="3003550" y="1060450"/>
          <p14:tracePt t="67538" x="3048000" y="1060450"/>
          <p14:tracePt t="67555" x="3130550" y="1060450"/>
          <p14:tracePt t="67571" x="3194050" y="1060450"/>
          <p14:tracePt t="67588" x="3270250" y="1060450"/>
          <p14:tracePt t="67605" x="3346450" y="1060450"/>
          <p14:tracePt t="67621" x="3416300" y="1047750"/>
          <p14:tracePt t="67638" x="3467100" y="1041400"/>
          <p14:tracePt t="67655" x="3492500" y="1028700"/>
          <p14:tracePt t="67672" x="3505200" y="1022350"/>
          <p14:tracePt t="67688" x="3517900" y="1016000"/>
          <p14:tracePt t="67781" x="3524250" y="1009650"/>
          <p14:tracePt t="67804" x="3530600" y="1009650"/>
          <p14:tracePt t="67811" x="3530600" y="1003300"/>
          <p14:tracePt t="67821" x="3543300" y="1003300"/>
          <p14:tracePt t="67838" x="3581400" y="1003300"/>
          <p14:tracePt t="67855" x="3638550" y="1003300"/>
          <p14:tracePt t="67873" x="3733800" y="1003300"/>
          <p14:tracePt t="67889" x="3898900" y="984250"/>
          <p14:tracePt t="67905" x="3987800" y="977900"/>
          <p14:tracePt t="67922" x="4095750" y="977900"/>
          <p14:tracePt t="67939" x="4197350" y="977900"/>
          <p14:tracePt t="67955" x="4337050" y="977900"/>
          <p14:tracePt t="67972" x="4464050" y="977900"/>
          <p14:tracePt t="67988" x="4622800" y="977900"/>
          <p14:tracePt t="68005" x="4743450" y="977900"/>
          <p14:tracePt t="68022" x="4845050" y="977900"/>
          <p14:tracePt t="68038" x="4933950" y="971550"/>
          <p14:tracePt t="68055" x="4984750" y="958850"/>
          <p14:tracePt t="68072" x="5016500" y="958850"/>
          <p14:tracePt t="68090" x="5029200" y="958850"/>
          <p14:tracePt t="68105" x="5035550" y="952500"/>
          <p14:tracePt t="68139" x="5041900" y="952500"/>
          <p14:tracePt t="68174" x="5048250" y="952500"/>
          <p14:tracePt t="69078" x="5054600" y="952500"/>
          <p14:tracePt t="69086" x="5060950" y="952500"/>
          <p14:tracePt t="69102" x="5073650" y="952500"/>
          <p14:tracePt t="69110" x="5080000" y="965200"/>
          <p14:tracePt t="69127" x="5086350" y="971550"/>
          <p14:tracePt t="69143" x="5086350" y="977900"/>
          <p14:tracePt t="72055" x="5086350" y="984250"/>
          <p14:tracePt t="72135" x="5086350" y="990600"/>
          <p14:tracePt t="72166" x="5086350" y="1003300"/>
          <p14:tracePt t="72327" x="5086350" y="1009650"/>
          <p14:tracePt t="72374" x="5086350" y="1022350"/>
          <p14:tracePt t="72439" x="5086350" y="1028700"/>
          <p14:tracePt t="72470" x="5080000" y="1035050"/>
          <p14:tracePt t="72510" x="5073650" y="1041400"/>
          <p14:tracePt t="72558" x="5067300" y="1041400"/>
          <p14:tracePt t="72598" x="5060950" y="1041400"/>
          <p14:tracePt t="72677" x="5048250" y="1054100"/>
          <p14:tracePt t="75440" x="5041900" y="1060450"/>
          <p14:tracePt t="75463" x="5041900" y="1079500"/>
          <p14:tracePt t="75471" x="5048250" y="1085850"/>
          <p14:tracePt t="75482" x="5054600" y="1098550"/>
          <p14:tracePt t="75500" x="5092700" y="1143000"/>
          <p14:tracePt t="75517" x="5194300" y="1219200"/>
          <p14:tracePt t="75532" x="5270500" y="1263650"/>
          <p14:tracePt t="75549" x="5353050" y="1308100"/>
          <p14:tracePt t="75566" x="5454650" y="1346200"/>
          <p14:tracePt t="75582" x="5619750" y="1390650"/>
          <p14:tracePt t="75599" x="5778500" y="1435100"/>
          <p14:tracePt t="75615" x="5975350" y="1466850"/>
          <p14:tracePt t="75632" x="6203950" y="1511300"/>
          <p14:tracePt t="75649" x="6426200" y="1549400"/>
          <p14:tracePt t="75665" x="6616700" y="1568450"/>
          <p14:tracePt t="75682" x="6788150" y="1593850"/>
          <p14:tracePt t="75699" x="6934200" y="1612900"/>
          <p14:tracePt t="75716" x="7054850" y="1625600"/>
          <p14:tracePt t="75732" x="7175500" y="1625600"/>
          <p14:tracePt t="75749" x="7226300" y="1625600"/>
          <p14:tracePt t="75766" x="7264400" y="1631950"/>
          <p14:tracePt t="75782" x="7296150" y="1638300"/>
          <p14:tracePt t="75799" x="7308850" y="1644650"/>
          <p14:tracePt t="75816" x="7346950" y="1657350"/>
          <p14:tracePt t="75832" x="7385050" y="1663700"/>
          <p14:tracePt t="75849" x="7423150" y="1676400"/>
          <p14:tracePt t="75866" x="7467600" y="1689100"/>
          <p14:tracePt t="75883" x="7499350" y="1701800"/>
          <p14:tracePt t="75899" x="7543800" y="1720850"/>
          <p14:tracePt t="75916" x="7588250" y="1733550"/>
          <p14:tracePt t="75933" x="7600950" y="1739900"/>
          <p14:tracePt t="75949" x="7613650" y="1739900"/>
          <p14:tracePt t="76681" x="7626350" y="1739900"/>
          <p14:tracePt t="76688" x="7626350" y="1714500"/>
          <p14:tracePt t="76697" x="7626350" y="1689100"/>
          <p14:tracePt t="76705" x="7626350" y="1670050"/>
          <p14:tracePt t="76722" x="7632700" y="1625600"/>
          <p14:tracePt t="76739" x="7658100" y="1574800"/>
          <p14:tracePt t="76745" x="7664450" y="1555750"/>
          <p14:tracePt t="76756" x="7683500" y="1530350"/>
          <p14:tracePt t="76773" x="7696200" y="1473200"/>
          <p14:tracePt t="76789" x="7708900" y="1447800"/>
          <p14:tracePt t="76805" x="7715250" y="1422400"/>
          <p14:tracePt t="76822" x="7721600" y="1397000"/>
          <p14:tracePt t="76839" x="7721600" y="1384300"/>
          <p14:tracePt t="76856" x="7721600" y="1371600"/>
          <p14:tracePt t="76872" x="7721600" y="1365250"/>
          <p14:tracePt t="76889" x="7721600" y="1358900"/>
          <p14:tracePt t="76905" x="7721600" y="1346200"/>
          <p14:tracePt t="76939" x="7721600" y="1339850"/>
          <p14:tracePt t="76967" x="7715250" y="1333500"/>
          <p14:tracePt t="76983" x="7708900" y="1333500"/>
          <p14:tracePt t="76992" x="7696200" y="1327150"/>
          <p14:tracePt t="77006" x="7683500" y="1320800"/>
          <p14:tracePt t="77022" x="7664450" y="1308100"/>
          <p14:tracePt t="77039" x="7645400" y="1301750"/>
          <p14:tracePt t="77056" x="7632700" y="1289050"/>
          <p14:tracePt t="77073" x="7607300" y="1276350"/>
          <p14:tracePt t="77089" x="7588250" y="1257300"/>
          <p14:tracePt t="77106" x="7556500" y="1231900"/>
          <p14:tracePt t="77123" x="7531100" y="1219200"/>
          <p14:tracePt t="77139" x="7512050" y="1206500"/>
          <p14:tracePt t="77156" x="7505700" y="1200150"/>
          <p14:tracePt t="77201" x="7499350" y="1200150"/>
          <p14:tracePt t="77242" x="7493000" y="1193800"/>
          <p14:tracePt t="77265" x="7493000" y="1187450"/>
          <p14:tracePt t="77289" x="7480300" y="1181100"/>
          <p14:tracePt t="77315" x="7473950" y="1181100"/>
          <p14:tracePt t="77322" x="7461250" y="1181100"/>
          <p14:tracePt t="77330" x="7454900" y="1181100"/>
          <p14:tracePt t="77352" x="7442200" y="1181100"/>
          <p14:tracePt t="77361" x="7435850" y="1181100"/>
          <p14:tracePt t="77377" x="7429500" y="1181100"/>
          <p14:tracePt t="77424" x="7416800" y="1181100"/>
          <p14:tracePt t="77482" x="7410450" y="1181100"/>
          <p14:tracePt t="77489" x="7404100" y="1181100"/>
          <p14:tracePt t="77505" x="7397750" y="1181100"/>
          <p14:tracePt t="77523" x="7391400" y="1181100"/>
          <p14:tracePt t="77530" x="7385050" y="1181100"/>
          <p14:tracePt t="78449" x="7366000" y="1181100"/>
          <p14:tracePt t="78458" x="7334250" y="1181100"/>
          <p14:tracePt t="78467" x="7327900" y="1181100"/>
          <p14:tracePt t="78475" x="7302500" y="1181100"/>
          <p14:tracePt t="78492" x="7277100" y="1193800"/>
          <p14:tracePt t="78509" x="7258050" y="1193800"/>
          <p14:tracePt t="78526" x="7207250" y="1225550"/>
          <p14:tracePt t="78543" x="7169150" y="1238250"/>
          <p14:tracePt t="78558" x="7143750" y="1250950"/>
          <p14:tracePt t="78575" x="7124700" y="1257300"/>
          <p14:tracePt t="78592" x="7105650" y="1263650"/>
          <p14:tracePt t="78608" x="7080250" y="1276350"/>
          <p14:tracePt t="78625" x="7061200" y="1282700"/>
          <p14:tracePt t="78642" x="7042150" y="1289050"/>
          <p14:tracePt t="78658" x="7023100" y="1301750"/>
          <p14:tracePt t="78675" x="6997700" y="1314450"/>
          <p14:tracePt t="78692" x="6985000" y="1314450"/>
          <p14:tracePt t="78708" x="6965950" y="1333500"/>
          <p14:tracePt t="78725" x="6946900" y="1339850"/>
          <p14:tracePt t="78758" x="6927850" y="1339850"/>
          <p14:tracePt t="78792" x="6908800" y="1352550"/>
          <p14:tracePt t="78808" x="6902450" y="1352550"/>
          <p14:tracePt t="78825" x="6883400" y="1352550"/>
          <p14:tracePt t="78842" x="6845300" y="1358900"/>
          <p14:tracePt t="78858" x="6813550" y="1365250"/>
          <p14:tracePt t="78875" x="6775450" y="1371600"/>
          <p14:tracePt t="78892" x="6737350" y="1371600"/>
          <p14:tracePt t="78908" x="6711950" y="1377950"/>
          <p14:tracePt t="78927" x="6635750" y="1390650"/>
          <p14:tracePt t="78942" x="6565900" y="1422400"/>
          <p14:tracePt t="78975" x="6438900" y="1473200"/>
          <p14:tracePt t="78992" x="6413500" y="1485900"/>
          <p14:tracePt t="79009" x="6388100" y="1492250"/>
          <p14:tracePt t="79025" x="6369050" y="1504950"/>
          <p14:tracePt t="79042" x="6350000" y="1524000"/>
          <p14:tracePt t="79059" x="6330950" y="1543050"/>
          <p14:tracePt t="79075" x="6305550" y="1568450"/>
          <p14:tracePt t="79092" x="6280150" y="1606550"/>
          <p14:tracePt t="79109" x="6235700" y="1644650"/>
          <p14:tracePt t="79126" x="6197600" y="1689100"/>
          <p14:tracePt t="79142" x="6197600" y="1695450"/>
          <p14:tracePt t="79159" x="6178550" y="1720850"/>
          <p14:tracePt t="79175" x="6172200" y="1733550"/>
          <p14:tracePt t="79192" x="6165850" y="1739900"/>
          <p14:tracePt t="79209" x="6153150" y="1752600"/>
          <p14:tracePt t="79225" x="6146800" y="1758950"/>
          <p14:tracePt t="79242" x="6134100" y="1771650"/>
          <p14:tracePt t="79250" x="6134100" y="1784350"/>
          <p14:tracePt t="79259" x="6127750" y="1790700"/>
          <p14:tracePt t="79276" x="6127750" y="1809750"/>
          <p14:tracePt t="79292" x="6127750" y="1828800"/>
          <p14:tracePt t="79309" x="6127750" y="1854200"/>
          <p14:tracePt t="79327" x="6146800" y="1930400"/>
          <p14:tracePt t="79342" x="6153150" y="1955800"/>
          <p14:tracePt t="79359" x="6184900" y="2025650"/>
          <p14:tracePt t="79376" x="6203950" y="2063750"/>
          <p14:tracePt t="79392" x="6235700" y="2114550"/>
          <p14:tracePt t="79409" x="6261100" y="2159000"/>
          <p14:tracePt t="79426" x="6280150" y="2178050"/>
          <p14:tracePt t="79442" x="6286500" y="2184400"/>
          <p14:tracePt t="79459" x="6299200" y="2197100"/>
          <p14:tracePt t="79504" x="6299200" y="2203450"/>
          <p14:tracePt t="79529" x="6311900" y="2216150"/>
          <p14:tracePt t="79536" x="6318250" y="2228850"/>
          <p14:tracePt t="79545" x="6324600" y="2228850"/>
          <p14:tracePt t="79561" x="6324600" y="2235200"/>
          <p14:tracePt t="79577" x="6324600" y="2247900"/>
          <p14:tracePt t="79592" x="6343650" y="2260600"/>
          <p14:tracePt t="79609" x="6350000" y="2273300"/>
          <p14:tracePt t="79626" x="6356350" y="2298700"/>
          <p14:tracePt t="79643" x="6362700" y="2317750"/>
          <p14:tracePt t="79659" x="6369050" y="2336800"/>
          <p14:tracePt t="79676" x="6369050" y="2349500"/>
          <p14:tracePt t="79692" x="6375400" y="2362200"/>
          <p14:tracePt t="79726" x="6381750" y="2362200"/>
          <p14:tracePt t="79780" x="6388100" y="2381250"/>
          <p14:tracePt t="79786" x="6388100" y="2387600"/>
          <p14:tracePt t="79802" x="6394450" y="2387600"/>
          <p14:tracePt t="79820" x="6400800" y="2393950"/>
          <p14:tracePt t="79834" x="6419850" y="2413000"/>
          <p14:tracePt t="79842" x="6432550" y="2413000"/>
          <p14:tracePt t="79859" x="6470650" y="2438400"/>
          <p14:tracePt t="79876" x="6527800" y="2463800"/>
          <p14:tracePt t="79893" x="6565900" y="2476500"/>
          <p14:tracePt t="79910" x="6616700" y="2482850"/>
          <p14:tracePt t="79926" x="6629400" y="2482850"/>
          <p14:tracePt t="79943" x="6635750" y="2482850"/>
          <p14:tracePt t="80051" x="6648450" y="2482850"/>
          <p14:tracePt t="80074" x="6654800" y="2476500"/>
          <p14:tracePt t="80091" x="6661150" y="2470150"/>
          <p14:tracePt t="80107" x="6661150" y="2463800"/>
          <p14:tracePt t="80122" x="6667500" y="2463800"/>
          <p14:tracePt t="80138" x="6680200" y="2457450"/>
          <p14:tracePt t="80148" x="6680200" y="2451100"/>
          <p14:tracePt t="80160" x="6692900" y="2444750"/>
          <p14:tracePt t="80177" x="6705600" y="2444750"/>
          <p14:tracePt t="80193" x="6724650" y="2444750"/>
          <p14:tracePt t="80210" x="6731000" y="2444750"/>
          <p14:tracePt t="80227" x="6750050" y="2438400"/>
          <p14:tracePt t="80260" x="6762750" y="2425700"/>
          <p14:tracePt t="80277" x="6769100" y="2425700"/>
          <p14:tracePt t="80295" x="6775450" y="2425700"/>
          <p14:tracePt t="80316" x="6788150" y="2425700"/>
          <p14:tracePt t="80514" x="6781800" y="2425700"/>
          <p14:tracePt t="80658" x="6769100" y="2419350"/>
          <p14:tracePt t="80674" x="6762750" y="2413000"/>
          <p14:tracePt t="80722" x="6756400" y="2413000"/>
          <p14:tracePt t="80755" x="6743700" y="2400300"/>
          <p14:tracePt t="80808" x="6737350" y="2400300"/>
          <p14:tracePt t="80832" x="6731000" y="2400300"/>
          <p14:tracePt t="80857" x="6724650" y="2400300"/>
          <p14:tracePt t="80867" x="6718300" y="2400300"/>
          <p14:tracePt t="80889" x="6705600" y="2400300"/>
          <p14:tracePt t="80907" x="6699250" y="2400300"/>
          <p14:tracePt t="80922" x="6692900" y="2400300"/>
          <p14:tracePt t="80938" x="6680200" y="2400300"/>
          <p14:tracePt t="80952" x="6673850" y="2400300"/>
          <p14:tracePt t="80960" x="6667500" y="2400300"/>
          <p14:tracePt t="80967" x="6654800" y="2400300"/>
          <p14:tracePt t="80984" x="6648450" y="2400300"/>
          <p14:tracePt t="81084" x="6635750" y="2400300"/>
          <p14:tracePt t="81090" x="6629400" y="2393950"/>
          <p14:tracePt t="81162" x="6623050" y="2393950"/>
          <p14:tracePt t="81170" x="6610350" y="2393950"/>
          <p14:tracePt t="81186" x="6597650" y="2393950"/>
          <p14:tracePt t="81195" x="6591300" y="2393950"/>
          <p14:tracePt t="81211" x="6584950" y="2393950"/>
          <p14:tracePt t="81507" x="6597650" y="2393950"/>
          <p14:tracePt t="81515" x="6616700" y="2393950"/>
          <p14:tracePt t="81529" x="6654800" y="2393950"/>
          <p14:tracePt t="81537" x="6667500" y="2393950"/>
          <p14:tracePt t="81548" x="6680200" y="2393950"/>
          <p14:tracePt t="81565" x="6692900" y="2393950"/>
          <p14:tracePt t="81582" x="6711950" y="2393950"/>
          <p14:tracePt t="81598" x="6718300" y="2393950"/>
          <p14:tracePt t="81748" x="6724650" y="2393950"/>
          <p14:tracePt t="81827" x="6718300" y="2393950"/>
          <p14:tracePt t="81835" x="6705600" y="2393950"/>
          <p14:tracePt t="81840" x="6680200" y="2393950"/>
          <p14:tracePt t="81848" x="6635750" y="2393950"/>
          <p14:tracePt t="81865" x="6527800" y="2393950"/>
          <p14:tracePt t="81882" x="6381750" y="2349500"/>
          <p14:tracePt t="81899" x="6254750" y="2336800"/>
          <p14:tracePt t="81915" x="6172200" y="2317750"/>
          <p14:tracePt t="81932" x="6127750" y="2317750"/>
          <p14:tracePt t="81949" x="6096000" y="2311400"/>
          <p14:tracePt t="81965" x="6083300" y="2311400"/>
          <p14:tracePt t="81982" x="6064250" y="2311400"/>
          <p14:tracePt t="81999" x="6038850" y="2311400"/>
          <p14:tracePt t="82015" x="6007100" y="2311400"/>
          <p14:tracePt t="82032" x="5956300" y="2311400"/>
          <p14:tracePt t="82048" x="5886450" y="2311400"/>
          <p14:tracePt t="82065" x="5848350" y="2311400"/>
          <p14:tracePt t="82082" x="5797550" y="2311400"/>
          <p14:tracePt t="82099" x="5778500" y="2311400"/>
          <p14:tracePt t="82115" x="5772150" y="2311400"/>
          <p14:tracePt t="82149" x="5753100" y="2311400"/>
          <p14:tracePt t="82165" x="5734050" y="2311400"/>
          <p14:tracePt t="82183" x="5715000" y="2311400"/>
          <p14:tracePt t="82199" x="5695950" y="2311400"/>
          <p14:tracePt t="82215" x="5683250" y="2311400"/>
          <p14:tracePt t="82250" x="5676900" y="2311400"/>
          <p14:tracePt t="82773" x="5670550" y="2311400"/>
          <p14:tracePt t="82780" x="5651500" y="2311400"/>
          <p14:tracePt t="82789" x="5638800" y="2311400"/>
          <p14:tracePt t="82797" x="5619750" y="2311400"/>
          <p14:tracePt t="82814" x="5549900" y="2311400"/>
          <p14:tracePt t="82830" x="5454650" y="2311400"/>
          <p14:tracePt t="82847" x="5276850" y="2305050"/>
          <p14:tracePt t="82864" x="5124450" y="2292350"/>
          <p14:tracePt t="82880" x="5048250" y="2292350"/>
          <p14:tracePt t="82897" x="5029200" y="2292350"/>
          <p14:tracePt t="83081" x="5022850" y="2292350"/>
          <p14:tracePt t="83089" x="5016500" y="2292350"/>
          <p14:tracePt t="83260" x="5010150" y="2292350"/>
          <p14:tracePt t="83278" x="5003800" y="2292350"/>
          <p14:tracePt t="83293" x="4997450" y="2292350"/>
          <p14:tracePt t="83620" x="5003800" y="2305050"/>
          <p14:tracePt t="83629" x="5041900" y="2311400"/>
          <p14:tracePt t="83636" x="5080000" y="2317750"/>
          <p14:tracePt t="83645" x="5124450" y="2343150"/>
          <p14:tracePt t="83662" x="5175250" y="2355850"/>
          <p14:tracePt t="83678" x="5232400" y="2362200"/>
          <p14:tracePt t="83695" x="5295900" y="2381250"/>
          <p14:tracePt t="83712" x="5353050" y="2393950"/>
          <p14:tracePt t="83728" x="5365750" y="2393950"/>
          <p14:tracePt t="83949" x="5359400" y="2393950"/>
          <p14:tracePt t="83980" x="5321300" y="2387600"/>
          <p14:tracePt t="83990" x="5321300" y="2381250"/>
          <p14:tracePt t="84007" x="5314950" y="2381250"/>
          <p14:tracePt t="84024" x="5308600" y="2381250"/>
          <p14:tracePt t="84059" x="5295900" y="2381250"/>
          <p14:tracePt t="84075" x="5289550" y="2381250"/>
          <p14:tracePt t="84115" x="5283200" y="2381250"/>
          <p14:tracePt t="84188" x="5270500" y="2381250"/>
          <p14:tracePt t="84541" x="5264150" y="2381250"/>
          <p14:tracePt t="84548" x="5251450" y="2381250"/>
          <p14:tracePt t="84558" x="5238750" y="2381250"/>
          <p14:tracePt t="84566" x="5207000" y="2381250"/>
          <p14:tracePt t="84582" x="5143500" y="2381250"/>
          <p14:tracePt t="84600" x="5048250" y="2381250"/>
          <p14:tracePt t="84616" x="4959350" y="2381250"/>
          <p14:tracePt t="84632" x="4902200" y="2374900"/>
          <p14:tracePt t="84649" x="4832350" y="2374900"/>
          <p14:tracePt t="84666" x="4800600" y="2374900"/>
          <p14:tracePt t="84682" x="4781550" y="2374900"/>
          <p14:tracePt t="84699" x="4762500" y="2374900"/>
          <p14:tracePt t="84716" x="4724400" y="2374900"/>
          <p14:tracePt t="84732" x="4673600" y="2374900"/>
          <p14:tracePt t="84749" x="4616450" y="2381250"/>
          <p14:tracePt t="84757" x="4597400" y="2387600"/>
          <p14:tracePt t="84766" x="4565650" y="2387600"/>
          <p14:tracePt t="84782" x="4483100" y="2387600"/>
          <p14:tracePt t="84800" x="4349750" y="2387600"/>
          <p14:tracePt t="84817" x="4038600" y="2387600"/>
          <p14:tracePt t="84832" x="3816350" y="2387600"/>
          <p14:tracePt t="84849" x="3638550" y="2387600"/>
          <p14:tracePt t="84866" x="3498850" y="2387600"/>
          <p14:tracePt t="84883" x="3416300" y="2387600"/>
          <p14:tracePt t="84899" x="3384550" y="2387600"/>
          <p14:tracePt t="84916" x="3371850" y="2387600"/>
          <p14:tracePt t="84933" x="3359150" y="2393950"/>
          <p14:tracePt t="84949" x="3352800" y="2393950"/>
          <p14:tracePt t="84966" x="3327400" y="2406650"/>
          <p14:tracePt t="84983" x="3219450" y="2406650"/>
          <p14:tracePt t="84999" x="3067050" y="2406650"/>
          <p14:tracePt t="85017" x="2698750" y="2362200"/>
          <p14:tracePt t="85033" x="2368550" y="2311400"/>
          <p14:tracePt t="85050" x="2165350" y="2292350"/>
          <p14:tracePt t="85066" x="2044700" y="2266950"/>
          <p14:tracePt t="85083" x="2019300" y="2260600"/>
          <p14:tracePt t="85122" x="2057400" y="2260600"/>
          <p14:tracePt t="85133" x="2108200" y="2260600"/>
          <p14:tracePt t="85150" x="2260600" y="2260600"/>
          <p14:tracePt t="85166" x="2387600" y="2279650"/>
          <p14:tracePt t="85183" x="2533650" y="2311400"/>
          <p14:tracePt t="85200" x="2749550" y="2368550"/>
          <p14:tracePt t="85217" x="3365500" y="2451100"/>
          <p14:tracePt t="85233" x="3841750" y="2501900"/>
          <p14:tracePt t="85250" x="4165600" y="2501900"/>
          <p14:tracePt t="85266" x="4451350" y="2501900"/>
          <p14:tracePt t="85283" x="4616450" y="2501900"/>
          <p14:tracePt t="85300" x="4705350" y="2501900"/>
          <p14:tracePt t="85316" x="4743450" y="2501900"/>
          <p14:tracePt t="85333" x="4756150" y="2501900"/>
          <p14:tracePt t="85350" x="4781550" y="2501900"/>
          <p14:tracePt t="85366" x="4806950" y="2495550"/>
          <p14:tracePt t="85383" x="4832350" y="2482850"/>
          <p14:tracePt t="85400" x="4895850" y="2457450"/>
          <p14:tracePt t="85417" x="5035550" y="2451100"/>
          <p14:tracePt t="85433" x="5168900" y="2425700"/>
          <p14:tracePt t="85450" x="5251450" y="2419350"/>
          <p14:tracePt t="85466" x="5308600" y="2413000"/>
          <p14:tracePt t="85483" x="5334000" y="2400300"/>
          <p14:tracePt t="85500" x="5340350" y="2393950"/>
          <p14:tracePt t="85533" x="5340350" y="2387600"/>
          <p14:tracePt t="85926" x="5340350" y="2381250"/>
          <p14:tracePt t="86117" x="5334000" y="2381250"/>
          <p14:tracePt t="86422" x="5321300" y="2381250"/>
          <p14:tracePt t="86494" x="5321300" y="2374900"/>
          <p14:tracePt t="86501" x="5334000" y="2368550"/>
          <p14:tracePt t="86515" x="5372100" y="2368550"/>
          <p14:tracePt t="86530" x="5391150" y="2368550"/>
          <p14:tracePt t="86546" x="5397500" y="2368550"/>
          <p14:tracePt t="86868" x="5416550" y="2368550"/>
          <p14:tracePt t="86876" x="5448300" y="2368550"/>
          <p14:tracePt t="86885" x="5473700" y="2368550"/>
          <p14:tracePt t="86902" x="5518150" y="2368550"/>
          <p14:tracePt t="86919" x="5575300" y="2368550"/>
          <p14:tracePt t="86935" x="5613400" y="2368550"/>
          <p14:tracePt t="86952" x="5638800" y="2368550"/>
          <p14:tracePt t="86970" x="5657850" y="2368550"/>
          <p14:tracePt t="86985" x="5676900" y="2368550"/>
          <p14:tracePt t="87002" x="5689600" y="2368550"/>
          <p14:tracePt t="87052" x="5695950" y="2368550"/>
          <p14:tracePt t="87069" x="5702300" y="2368550"/>
          <p14:tracePt t="87077" x="5708650" y="2368550"/>
          <p14:tracePt t="87086" x="5715000" y="2368550"/>
          <p14:tracePt t="87102" x="5734050" y="2368550"/>
          <p14:tracePt t="87119" x="5753100" y="2368550"/>
          <p14:tracePt t="87136" x="5778500" y="2368550"/>
          <p14:tracePt t="87152" x="5803900" y="2368550"/>
          <p14:tracePt t="87169" x="5848350" y="2368550"/>
          <p14:tracePt t="87185" x="5930900" y="2362200"/>
          <p14:tracePt t="87202" x="5975350" y="2362200"/>
          <p14:tracePt t="87219" x="6007100" y="2362200"/>
          <p14:tracePt t="87236" x="6019800" y="2362200"/>
          <p14:tracePt t="87252" x="6032500" y="2362200"/>
          <p14:tracePt t="87365" x="6038850" y="2362200"/>
          <p14:tracePt t="87374" x="6057900" y="2362200"/>
          <p14:tracePt t="87386" x="6108700" y="2362200"/>
          <p14:tracePt t="87403" x="6153150" y="2368550"/>
          <p14:tracePt t="87419" x="6311900" y="2368550"/>
          <p14:tracePt t="87436" x="6388100" y="2368550"/>
          <p14:tracePt t="87453" x="6451600" y="2368550"/>
          <p14:tracePt t="87469" x="6496050" y="2368550"/>
          <p14:tracePt t="87486" x="6540500" y="2368550"/>
          <p14:tracePt t="87503" x="6572250" y="2368550"/>
          <p14:tracePt t="87519" x="6597650" y="2355850"/>
          <p14:tracePt t="87553" x="6604000" y="2355850"/>
          <p14:tracePt t="87574" x="6610350" y="2355850"/>
          <p14:tracePt t="87586" x="6616700" y="2349500"/>
          <p14:tracePt t="87603" x="6623050" y="2349500"/>
          <p14:tracePt t="87619" x="6629400" y="2349500"/>
          <p14:tracePt t="87636" x="6642100" y="2343150"/>
          <p14:tracePt t="87653" x="6648450" y="2343150"/>
          <p14:tracePt t="87669" x="6667500" y="2343150"/>
          <p14:tracePt t="87686" x="6699250" y="2343150"/>
          <p14:tracePt t="87703" x="6731000" y="2343150"/>
          <p14:tracePt t="87719" x="6756400" y="2343150"/>
          <p14:tracePt t="87736" x="6775450" y="2343150"/>
          <p14:tracePt t="88439" x="6762750" y="2343150"/>
          <p14:tracePt t="88447" x="6750050" y="2343150"/>
          <p14:tracePt t="88455" x="6699250" y="2343150"/>
          <p14:tracePt t="88464" x="6648450" y="2343150"/>
          <p14:tracePt t="88480" x="6540500" y="2343150"/>
          <p14:tracePt t="88498" x="6400800" y="2330450"/>
          <p14:tracePt t="88514" x="6216650" y="2298700"/>
          <p14:tracePt t="88530" x="6172200" y="2292350"/>
          <p14:tracePt t="88547" x="6108700" y="2279650"/>
          <p14:tracePt t="88564" x="6102350" y="2273300"/>
          <p14:tracePt t="88580" x="6089650" y="2273300"/>
          <p14:tracePt t="88597" x="6070600" y="2273300"/>
          <p14:tracePt t="88614" x="6038850" y="2273300"/>
          <p14:tracePt t="88630" x="6000750" y="2273300"/>
          <p14:tracePt t="88647" x="5969000" y="2273300"/>
          <p14:tracePt t="88664" x="5949950" y="2273300"/>
          <p14:tracePt t="88697" x="5943600" y="2273300"/>
          <p14:tracePt t="88725" x="5937250" y="2273300"/>
          <p14:tracePt t="88741" x="5930900" y="2273300"/>
          <p14:tracePt t="88750" x="5924550" y="2273300"/>
          <p14:tracePt t="88764" x="5911850" y="2273300"/>
          <p14:tracePt t="88780" x="5892800" y="2273300"/>
          <p14:tracePt t="88828" x="5886450" y="2279650"/>
          <p14:tracePt t="88836" x="5880100" y="2279650"/>
          <p14:tracePt t="88853" x="5873750" y="2286000"/>
          <p14:tracePt t="89301" x="5867400" y="2286000"/>
          <p14:tracePt t="89307" x="5880100" y="2298700"/>
          <p14:tracePt t="89316" x="5899150" y="2298700"/>
          <p14:tracePt t="89325" x="5949950" y="2305050"/>
          <p14:tracePt t="89342" x="6007100" y="2311400"/>
          <p14:tracePt t="89359" x="6045200" y="2311400"/>
          <p14:tracePt t="89376" x="6076950" y="2311400"/>
          <p14:tracePt t="89463" x="6083300" y="2311400"/>
          <p14:tracePt t="89487" x="6089650" y="2311400"/>
          <p14:tracePt t="89503" x="6096000" y="2311400"/>
          <p14:tracePt t="89519" x="6115050" y="2311400"/>
          <p14:tracePt t="89537" x="6121400" y="2311400"/>
          <p14:tracePt t="89551" x="6134100" y="2311400"/>
          <p14:tracePt t="89575" x="6140450" y="2311400"/>
          <p14:tracePt t="89591" x="6146800" y="2311400"/>
          <p14:tracePt t="89616" x="6153150" y="2311400"/>
          <p14:tracePt t="89655" x="6165850" y="2311400"/>
          <p14:tracePt t="89678" x="6178550" y="2311400"/>
          <p14:tracePt t="89695" x="6184900" y="2305050"/>
          <p14:tracePt t="89711" x="6191250" y="2298700"/>
          <p14:tracePt t="89751" x="6197600" y="2292350"/>
          <p14:tracePt t="89815" x="6203950" y="2292350"/>
          <p14:tracePt t="89823" x="6210300" y="2292350"/>
          <p14:tracePt t="89837" x="6216650" y="2292350"/>
          <p14:tracePt t="89845" x="6229350" y="2305050"/>
          <p14:tracePt t="89859" x="6242050" y="2317750"/>
          <p14:tracePt t="89879" x="6248400" y="2324100"/>
          <p14:tracePt t="89893" x="6261100" y="2343150"/>
          <p14:tracePt t="89909" x="6267450" y="2355850"/>
          <p14:tracePt t="89926" x="6267450" y="2362200"/>
          <p14:tracePt t="90056" x="6267450" y="2368550"/>
          <p14:tracePt t="90072" x="6254750" y="2368550"/>
          <p14:tracePt t="90080" x="6248400" y="2368550"/>
          <p14:tracePt t="90093" x="6216650" y="2368550"/>
          <p14:tracePt t="90110" x="6203950" y="2355850"/>
          <p14:tracePt t="90126" x="6159500" y="2349500"/>
          <p14:tracePt t="90143" x="6127750" y="2343150"/>
          <p14:tracePt t="90160" x="6102350" y="2330450"/>
          <p14:tracePt t="90176" x="6096000" y="2324100"/>
          <p14:tracePt t="90193" x="6089650" y="2324100"/>
          <p14:tracePt t="90211" x="6089650" y="2317750"/>
          <p14:tracePt t="90227" x="6076950" y="2305050"/>
          <p14:tracePt t="90245" x="6064250" y="2279650"/>
          <p14:tracePt t="90255" x="6064250" y="2273300"/>
          <p14:tracePt t="90263" x="6051550" y="2254250"/>
          <p14:tracePt t="90277" x="6051550" y="2235200"/>
          <p14:tracePt t="90293" x="6045200" y="2228850"/>
          <p14:tracePt t="90310" x="6045200" y="2203450"/>
          <p14:tracePt t="90326" x="6045200" y="2197100"/>
          <p14:tracePt t="90343" x="6045200" y="2184400"/>
          <p14:tracePt t="90360" x="6045200" y="2178050"/>
          <p14:tracePt t="90376" x="6045200" y="2159000"/>
          <p14:tracePt t="90393" x="6045200" y="2139950"/>
          <p14:tracePt t="90410" x="6051550" y="2127250"/>
          <p14:tracePt t="90427" x="6057900" y="2095500"/>
          <p14:tracePt t="90444" x="6076950" y="2057400"/>
          <p14:tracePt t="90460" x="6083300" y="2032000"/>
          <p14:tracePt t="90477" x="6089650" y="2012950"/>
          <p14:tracePt t="90493" x="6102350" y="1987550"/>
          <p14:tracePt t="90510" x="6108700" y="1974850"/>
          <p14:tracePt t="90526" x="6115050" y="1962150"/>
          <p14:tracePt t="90543" x="6127750" y="1949450"/>
          <p14:tracePt t="90560" x="6140450" y="1930400"/>
          <p14:tracePt t="90577" x="6165850" y="1911350"/>
          <p14:tracePt t="90593" x="6191250" y="1892300"/>
          <p14:tracePt t="90611" x="6216650" y="1866900"/>
          <p14:tracePt t="90627" x="6229350" y="1860550"/>
          <p14:tracePt t="90643" x="6235700" y="1854200"/>
          <p14:tracePt t="90660" x="6254750" y="1835150"/>
          <p14:tracePt t="90677" x="6261100" y="1835150"/>
          <p14:tracePt t="90693" x="6267450" y="1828800"/>
          <p14:tracePt t="90710" x="6280150" y="1828800"/>
          <p14:tracePt t="90727" x="6286500" y="1828800"/>
          <p14:tracePt t="90744" x="6311900" y="1828800"/>
          <p14:tracePt t="90760" x="6337300" y="1828800"/>
          <p14:tracePt t="90769" x="6350000" y="1828800"/>
          <p14:tracePt t="90777" x="6362700" y="1841500"/>
          <p14:tracePt t="90794" x="6375400" y="1847850"/>
          <p14:tracePt t="90811" x="6388100" y="1860550"/>
          <p14:tracePt t="90827" x="6407150" y="1879600"/>
          <p14:tracePt t="90843" x="6407150" y="1892300"/>
          <p14:tracePt t="90860" x="6407150" y="1898650"/>
          <p14:tracePt t="90877" x="6407150" y="1917700"/>
          <p14:tracePt t="90894" x="6407150" y="1936750"/>
          <p14:tracePt t="90910" x="6407150" y="1974850"/>
          <p14:tracePt t="90927" x="6407150" y="2006600"/>
          <p14:tracePt t="90944" x="6407150" y="2051050"/>
          <p14:tracePt t="90961" x="6407150" y="2095500"/>
          <p14:tracePt t="90977" x="6407150" y="2139950"/>
          <p14:tracePt t="90994" x="6407150" y="2178050"/>
          <p14:tracePt t="91011" x="6407150" y="2203450"/>
          <p14:tracePt t="91028" x="6407150" y="2228850"/>
          <p14:tracePt t="91043" x="6400800" y="2247900"/>
          <p14:tracePt t="91060" x="6394450" y="2273300"/>
          <p14:tracePt t="91077" x="6394450" y="2286000"/>
          <p14:tracePt t="91094" x="6388100" y="2305050"/>
          <p14:tracePt t="91110" x="6381750" y="2324100"/>
          <p14:tracePt t="91144" x="6375400" y="2336800"/>
          <p14:tracePt t="91160" x="6375400" y="2349500"/>
          <p14:tracePt t="91177" x="6369050" y="2362200"/>
          <p14:tracePt t="91194" x="6356350" y="2368550"/>
          <p14:tracePt t="91213" x="6343650" y="2381250"/>
          <p14:tracePt t="91228" x="6299200" y="2400300"/>
          <p14:tracePt t="91244" x="6280150" y="2400300"/>
          <p14:tracePt t="91260" x="6254750" y="2400300"/>
          <p14:tracePt t="91277" x="6223000" y="2400300"/>
          <p14:tracePt t="91294" x="6172200" y="2400300"/>
          <p14:tracePt t="91312" x="6146800" y="2393950"/>
          <p14:tracePt t="91327" x="6127750" y="2393950"/>
          <p14:tracePt t="91344" x="6108700" y="2393950"/>
          <p14:tracePt t="91360" x="6089650" y="2374900"/>
          <p14:tracePt t="91377" x="6083300" y="2368550"/>
          <p14:tracePt t="91394" x="6057900" y="2355850"/>
          <p14:tracePt t="91411" x="6051550" y="2349500"/>
          <p14:tracePt t="91428" x="6026150" y="2330450"/>
          <p14:tracePt t="91444" x="6007100" y="2311400"/>
          <p14:tracePt t="91461" x="5975350" y="2279650"/>
          <p14:tracePt t="91477" x="5943600" y="2241550"/>
          <p14:tracePt t="91494" x="5937250" y="2228850"/>
          <p14:tracePt t="91511" x="5924550" y="2209800"/>
          <p14:tracePt t="91528" x="5924550" y="2203450"/>
          <p14:tracePt t="91550" x="5924550" y="2190750"/>
          <p14:tracePt t="91567" x="5924550" y="2159000"/>
          <p14:tracePt t="91578" x="5924550" y="2146300"/>
          <p14:tracePt t="91597" x="5924550" y="2120900"/>
          <p14:tracePt t="91613" x="5924550" y="2076450"/>
          <p14:tracePt t="91628" x="5924550" y="2032000"/>
          <p14:tracePt t="91644" x="5924550" y="2006600"/>
          <p14:tracePt t="91661" x="5930900" y="1993900"/>
          <p14:tracePt t="91678" x="5930900" y="1974850"/>
          <p14:tracePt t="91694" x="5937250" y="1955800"/>
          <p14:tracePt t="91728" x="5937250" y="1936750"/>
          <p14:tracePt t="91745" x="5949950" y="1930400"/>
          <p14:tracePt t="91761" x="5956300" y="1924050"/>
          <p14:tracePt t="91778" x="5962650" y="1917700"/>
          <p14:tracePt t="91796" x="5975350" y="1905000"/>
          <p14:tracePt t="91812" x="5994400" y="1898650"/>
          <p14:tracePt t="91828" x="6026150" y="1879600"/>
          <p14:tracePt t="91844" x="6045200" y="1873250"/>
          <p14:tracePt t="91861" x="6064250" y="1873250"/>
          <p14:tracePt t="91877" x="6070600" y="1873250"/>
          <p14:tracePt t="91894" x="6089650" y="1873250"/>
          <p14:tracePt t="91911" x="6108700" y="1873250"/>
          <p14:tracePt t="91928" x="6127750" y="1873250"/>
          <p14:tracePt t="91944" x="6140450" y="1873250"/>
          <p14:tracePt t="91961" x="6159500" y="1873250"/>
          <p14:tracePt t="91978" x="6191250" y="1873250"/>
          <p14:tracePt t="91994" x="6223000" y="1879600"/>
          <p14:tracePt t="92014" x="6273800" y="1905000"/>
          <p14:tracePt t="92028" x="6286500" y="1911350"/>
          <p14:tracePt t="92045" x="6292850" y="1917700"/>
          <p14:tracePt t="92061" x="6299200" y="1924050"/>
          <p14:tracePt t="92078" x="6311900" y="1949450"/>
          <p14:tracePt t="92095" x="6324600" y="1962150"/>
          <p14:tracePt t="92111" x="6350000" y="2000250"/>
          <p14:tracePt t="92128" x="6356350" y="2019300"/>
          <p14:tracePt t="92145" x="6369050" y="2057400"/>
          <p14:tracePt t="92161" x="6375400" y="2101850"/>
          <p14:tracePt t="92178" x="6394450" y="2146300"/>
          <p14:tracePt t="92195" x="6400800" y="2171700"/>
          <p14:tracePt t="92212" x="6407150" y="2197100"/>
          <p14:tracePt t="92228" x="6413500" y="2235200"/>
          <p14:tracePt t="92245" x="6413500" y="2247900"/>
          <p14:tracePt t="92261" x="6413500" y="2260600"/>
          <p14:tracePt t="92278" x="6413500" y="2266950"/>
          <p14:tracePt t="92296" x="6413500" y="2273300"/>
          <p14:tracePt t="92314" x="6413500" y="2279650"/>
          <p14:tracePt t="92328" x="6413500" y="2286000"/>
          <p14:tracePt t="92345" x="6413500" y="2298700"/>
          <p14:tracePt t="92361" x="6413500" y="2311400"/>
          <p14:tracePt t="92378" x="6407150" y="2330450"/>
          <p14:tracePt t="92395" x="6394450" y="2349500"/>
          <p14:tracePt t="92413" x="6369050" y="2387600"/>
          <p14:tracePt t="92428" x="6350000" y="2393950"/>
          <p14:tracePt t="92445" x="6343650" y="2400300"/>
          <p14:tracePt t="92462" x="6324600" y="2406650"/>
          <p14:tracePt t="92478" x="6318250" y="2406650"/>
          <p14:tracePt t="92495" x="6311900" y="2406650"/>
          <p14:tracePt t="92512" x="6299200" y="2406650"/>
          <p14:tracePt t="92528" x="6280150" y="2406650"/>
          <p14:tracePt t="92545" x="6273800" y="2406650"/>
          <p14:tracePt t="92562" x="6235700" y="2406650"/>
          <p14:tracePt t="92578" x="6191250" y="2393950"/>
          <p14:tracePt t="92596" x="6159500" y="2381250"/>
          <p14:tracePt t="92614" x="6121400" y="2362200"/>
          <p14:tracePt t="92628" x="6115050" y="2362200"/>
          <p14:tracePt t="92645" x="6115050" y="2355850"/>
          <p14:tracePt t="92662" x="6108700" y="2349500"/>
          <p14:tracePt t="92679" x="6102350" y="2343150"/>
          <p14:tracePt t="92695" x="6089650" y="2330450"/>
          <p14:tracePt t="92712" x="6083300" y="2330450"/>
          <p14:tracePt t="92728" x="6076950" y="2317750"/>
          <p14:tracePt t="92745" x="6064250" y="2305050"/>
          <p14:tracePt t="92762" x="6057900" y="2292350"/>
          <p14:tracePt t="92771" x="6057900" y="2286000"/>
          <p14:tracePt t="92791" x="6051550" y="2273300"/>
          <p14:tracePt t="92806" x="6051550" y="2266950"/>
          <p14:tracePt t="92823" x="6038850" y="2254250"/>
          <p14:tracePt t="92832" x="6038850" y="2247900"/>
          <p14:tracePt t="92845" x="6038850" y="2235200"/>
          <p14:tracePt t="92862" x="6032500" y="2216150"/>
          <p14:tracePt t="92878" x="6032500" y="2203450"/>
          <p14:tracePt t="92895" x="6026150" y="2197100"/>
          <p14:tracePt t="92912" x="6026150" y="2184400"/>
          <p14:tracePt t="92928" x="6013450" y="2171700"/>
          <p14:tracePt t="92962" x="6013450" y="2159000"/>
          <p14:tracePt t="92979" x="6013450" y="2139950"/>
          <p14:tracePt t="92996" x="6013450" y="2133600"/>
          <p14:tracePt t="93014" x="6013450" y="2108200"/>
          <p14:tracePt t="93029" x="6013450" y="2089150"/>
          <p14:tracePt t="93045" x="6013450" y="2063750"/>
          <p14:tracePt t="93062" x="6013450" y="2038350"/>
          <p14:tracePt t="93079" x="6013450" y="2019300"/>
          <p14:tracePt t="93095" x="6013450" y="2000250"/>
          <p14:tracePt t="93112" x="6013450" y="1987550"/>
          <p14:tracePt t="93129" x="6013450" y="1968500"/>
          <p14:tracePt t="93162" x="6013450" y="1962150"/>
          <p14:tracePt t="93179" x="6013450" y="1943100"/>
          <p14:tracePt t="93196" x="6019800" y="1936750"/>
          <p14:tracePt t="93212" x="6019800" y="1930400"/>
          <p14:tracePt t="93229" x="6032500" y="1924050"/>
          <p14:tracePt t="93246" x="6038850" y="1917700"/>
          <p14:tracePt t="93262" x="6057900" y="1911350"/>
          <p14:tracePt t="93279" x="6064250" y="1911350"/>
          <p14:tracePt t="93296" x="6083300" y="1911350"/>
          <p14:tracePt t="93313" x="6102350" y="1911350"/>
          <p14:tracePt t="93329" x="6115050" y="1911350"/>
          <p14:tracePt t="93346" x="6127750" y="1911350"/>
          <p14:tracePt t="93362" x="6140450" y="1911350"/>
          <p14:tracePt t="93379" x="6153150" y="1911350"/>
          <p14:tracePt t="93397" x="6172200" y="1911350"/>
          <p14:tracePt t="93412" x="6178550" y="1911350"/>
          <p14:tracePt t="93429" x="6210300" y="1911350"/>
          <p14:tracePt t="93445" x="6235700" y="1911350"/>
          <p14:tracePt t="93462" x="6286500" y="1924050"/>
          <p14:tracePt t="93479" x="6330950" y="1943100"/>
          <p14:tracePt t="93496" x="6350000" y="1962150"/>
          <p14:tracePt t="93512" x="6356350" y="1962150"/>
          <p14:tracePt t="93529" x="6369050" y="1981200"/>
          <p14:tracePt t="93546" x="6381750" y="1987550"/>
          <p14:tracePt t="93563" x="6388100" y="2000250"/>
          <p14:tracePt t="93580" x="6394450" y="2038350"/>
          <p14:tracePt t="93596" x="6394450" y="2057400"/>
          <p14:tracePt t="93613" x="6400800" y="2089150"/>
          <p14:tracePt t="93629" x="6400800" y="2114550"/>
          <p14:tracePt t="93646" x="6400800" y="2146300"/>
          <p14:tracePt t="93663" x="6400800" y="2171700"/>
          <p14:tracePt t="93679" x="6400800" y="2190750"/>
          <p14:tracePt t="93696" x="6400800" y="2203450"/>
          <p14:tracePt t="93713" x="6400800" y="2216150"/>
          <p14:tracePt t="93746" x="6400800" y="2228850"/>
          <p14:tracePt t="93763" x="6394450" y="2235200"/>
          <p14:tracePt t="93781" x="6388100" y="2241550"/>
          <p14:tracePt t="93796" x="6369050" y="2260600"/>
          <p14:tracePt t="93813" x="6350000" y="2279650"/>
          <p14:tracePt t="93829" x="6343650" y="2292350"/>
          <p14:tracePt t="93846" x="6337300" y="2311400"/>
          <p14:tracePt t="93863" x="6324600" y="2324100"/>
          <p14:tracePt t="93879" x="6324600" y="2330450"/>
          <p14:tracePt t="93896" x="6318250" y="2336800"/>
          <p14:tracePt t="93913" x="6305550" y="2362200"/>
          <p14:tracePt t="93946" x="6299200" y="2368550"/>
          <p14:tracePt t="93965" x="6292850" y="2374900"/>
          <p14:tracePt t="93979" x="6286500" y="2381250"/>
          <p14:tracePt t="94007" x="6280150" y="2387600"/>
          <p14:tracePt t="94041" x="6273800" y="2393950"/>
          <p14:tracePt t="94050" x="6267450" y="2393950"/>
          <p14:tracePt t="94057" x="6261100" y="2393950"/>
          <p14:tracePt t="94066" x="6254750" y="2393950"/>
          <p14:tracePt t="94080" x="6229350" y="2393950"/>
          <p14:tracePt t="94097" x="6203950" y="2387600"/>
          <p14:tracePt t="94113" x="6178550" y="2362200"/>
          <p14:tracePt t="94130" x="6140450" y="2349500"/>
          <p14:tracePt t="94147" x="6102350" y="2330450"/>
          <p14:tracePt t="94163" x="6083300" y="2311400"/>
          <p14:tracePt t="94180" x="6051550" y="2286000"/>
          <p14:tracePt t="94199" x="6038850" y="2279650"/>
          <p14:tracePt t="94213" x="6038850" y="2273300"/>
          <p14:tracePt t="94230" x="6032500" y="2260600"/>
          <p14:tracePt t="94247" x="6026150" y="2247900"/>
          <p14:tracePt t="94263" x="6013450" y="2228850"/>
          <p14:tracePt t="94282" x="6013450" y="2222500"/>
          <p14:tracePt t="94297" x="6007100" y="2197100"/>
          <p14:tracePt t="94313" x="6000750" y="2165350"/>
          <p14:tracePt t="94330" x="5988050" y="2133600"/>
          <p14:tracePt t="94347" x="5975350" y="2101850"/>
          <p14:tracePt t="94363" x="5975350" y="2089150"/>
          <p14:tracePt t="94383" x="5975350" y="2082800"/>
          <p14:tracePt t="94397" x="5975350" y="2057400"/>
          <p14:tracePt t="94413" x="5975350" y="2044700"/>
          <p14:tracePt t="94430" x="5975350" y="2012950"/>
          <p14:tracePt t="94447" x="5975350" y="1981200"/>
          <p14:tracePt t="94463" x="5975350" y="1955800"/>
          <p14:tracePt t="94480" x="5975350" y="1936750"/>
          <p14:tracePt t="94496" x="5975350" y="1924050"/>
          <p14:tracePt t="94513" x="5981700" y="1905000"/>
          <p14:tracePt t="94530" x="5988050" y="1898650"/>
          <p14:tracePt t="94547" x="5994400" y="1892300"/>
          <p14:tracePt t="94563" x="6000750" y="1885950"/>
          <p14:tracePt t="94596" x="6007100" y="1879600"/>
          <p14:tracePt t="94613" x="6026150" y="1879600"/>
          <p14:tracePt t="94630" x="6038850" y="1879600"/>
          <p14:tracePt t="94647" x="6057900" y="1879600"/>
          <p14:tracePt t="94663" x="6076950" y="1879600"/>
          <p14:tracePt t="94680" x="6083300" y="1879600"/>
          <p14:tracePt t="94697" x="6096000" y="1879600"/>
          <p14:tracePt t="94739" x="6102350" y="1879600"/>
          <p14:tracePt t="94747" x="6108700" y="1879600"/>
          <p14:tracePt t="94764" x="6121400" y="1879600"/>
          <p14:tracePt t="94783" x="6134100" y="1879600"/>
          <p14:tracePt t="94798" x="6140450" y="1879600"/>
          <p14:tracePt t="94813" x="6146800" y="1885950"/>
          <p14:tracePt t="94830" x="6153150" y="1892300"/>
          <p14:tracePt t="94847" x="6172200" y="1898650"/>
          <p14:tracePt t="94863" x="6178550" y="1911350"/>
          <p14:tracePt t="94880" x="6191250" y="1917700"/>
          <p14:tracePt t="94897" x="6203950" y="1930400"/>
          <p14:tracePt t="94914" x="6223000" y="1955800"/>
          <p14:tracePt t="94930" x="6229350" y="1968500"/>
          <p14:tracePt t="94947" x="6248400" y="1993900"/>
          <p14:tracePt t="94964" x="6267450" y="2019300"/>
          <p14:tracePt t="94981" x="6273800" y="2044700"/>
          <p14:tracePt t="94997" x="6292850" y="2076450"/>
          <p14:tracePt t="95013" x="6292850" y="2095500"/>
          <p14:tracePt t="95030" x="6292850" y="2114550"/>
          <p14:tracePt t="95047" x="6292850" y="2127250"/>
          <p14:tracePt t="95080" x="6292850" y="2133600"/>
          <p14:tracePt t="95097" x="6292850" y="2139950"/>
          <p14:tracePt t="95114" x="6292850" y="2146300"/>
          <p14:tracePt t="95143" x="6292850" y="2159000"/>
          <p14:tracePt t="95152" x="6292850" y="2165350"/>
          <p14:tracePt t="95169" x="6286500" y="2171700"/>
          <p14:tracePt t="95180" x="6280150" y="2178050"/>
          <p14:tracePt t="95197" x="6267450" y="2190750"/>
          <p14:tracePt t="95214" x="6203950" y="2216150"/>
          <p14:tracePt t="95230" x="6140450" y="2216150"/>
          <p14:tracePt t="95247" x="6070600" y="2216150"/>
          <p14:tracePt t="95264" x="6032500" y="2216150"/>
          <p14:tracePt t="95280" x="6000750" y="2216150"/>
          <p14:tracePt t="95297" x="5988050" y="2216150"/>
          <p14:tracePt t="95330" x="5981700" y="2216150"/>
          <p14:tracePt t="95347" x="5975350" y="2216150"/>
          <p14:tracePt t="95364" x="5956300" y="2216150"/>
          <p14:tracePt t="95381" x="5924550" y="2216150"/>
          <p14:tracePt t="95397" x="5835650" y="2216150"/>
          <p14:tracePt t="95414" x="5765800" y="2216150"/>
          <p14:tracePt t="95431" x="5746750" y="2216150"/>
          <p14:tracePt t="95447" x="5740400" y="2216150"/>
          <p14:tracePt t="95738" x="5772150" y="2216150"/>
          <p14:tracePt t="95745" x="5810250" y="2216150"/>
          <p14:tracePt t="95755" x="5842000" y="2216150"/>
          <p14:tracePt t="95763" x="5873750" y="2216150"/>
          <p14:tracePt t="95779" x="5981700" y="2222500"/>
          <p14:tracePt t="95796" x="6057900" y="2241550"/>
          <p14:tracePt t="95813" x="6140450" y="2254250"/>
          <p14:tracePt t="95829" x="6197600" y="2254250"/>
          <p14:tracePt t="95846" x="6223000" y="2254250"/>
          <p14:tracePt t="95862" x="6248400" y="2260600"/>
          <p14:tracePt t="95879" x="6261100" y="2260600"/>
          <p14:tracePt t="95896" x="6267450" y="2260600"/>
          <p14:tracePt t="95912" x="6292850" y="2260600"/>
          <p14:tracePt t="95929" x="6324600" y="2266950"/>
          <p14:tracePt t="95946" x="6350000" y="2266950"/>
          <p14:tracePt t="95962" x="6400800" y="2266950"/>
          <p14:tracePt t="95979" x="6445250" y="2266950"/>
          <p14:tracePt t="95996" x="6496050" y="2266950"/>
          <p14:tracePt t="96013" x="6553200" y="2266950"/>
          <p14:tracePt t="96032" x="6604000" y="2266950"/>
          <p14:tracePt t="96046" x="6623050" y="2266950"/>
          <p14:tracePt t="96063" x="6629400" y="2266950"/>
          <p14:tracePt t="96079" x="6635750" y="2266950"/>
          <p14:tracePt t="96243" x="6642100" y="2266950"/>
          <p14:tracePt t="96266" x="6648450" y="2266950"/>
          <p14:tracePt t="96362" x="6648450" y="2273300"/>
          <p14:tracePt t="96387" x="6648450" y="2279650"/>
          <p14:tracePt t="96404" x="6642100" y="2279650"/>
          <p14:tracePt t="96412" x="6635750" y="2279650"/>
          <p14:tracePt t="96419" x="6597650" y="2286000"/>
          <p14:tracePt t="96430" x="6572250" y="2292350"/>
          <p14:tracePt t="96446" x="6565900" y="2292350"/>
          <p14:tracePt t="96463" x="6546850" y="2305050"/>
          <p14:tracePt t="96480" x="6540500" y="2305050"/>
          <p14:tracePt t="96592" x="6540500" y="2311400"/>
          <p14:tracePt t="96634" x="6540500" y="2317750"/>
          <p14:tracePt t="96705" x="6540500" y="2324100"/>
          <p14:tracePt t="96739" x="6540500" y="2330450"/>
          <p14:tracePt t="96747" x="6534150" y="2330450"/>
          <p14:tracePt t="96756" x="6527800" y="2336800"/>
          <p14:tracePt t="96772" x="6508750" y="2336800"/>
          <p14:tracePt t="96780" x="6502400" y="2336800"/>
          <p14:tracePt t="96797" x="6483350" y="2343150"/>
          <p14:tracePt t="96815" x="6464300" y="2355850"/>
          <p14:tracePt t="96830" x="6426200" y="2355850"/>
          <p14:tracePt t="96846" x="6407150" y="2355850"/>
          <p14:tracePt t="96863" x="6388100" y="2355850"/>
          <p14:tracePt t="96880" x="6381750" y="2355850"/>
          <p14:tracePt t="96913" x="6375400" y="2355850"/>
          <p14:tracePt t="96930" x="6369050" y="2355850"/>
          <p14:tracePt t="96947" x="6362700" y="2355850"/>
          <p14:tracePt t="96963" x="6350000" y="2355850"/>
          <p14:tracePt t="96980" x="6337300" y="2355850"/>
          <p14:tracePt t="97049" x="6330950" y="2355850"/>
          <p14:tracePt t="97154" x="6324600" y="2355850"/>
          <p14:tracePt t="97162" x="6311900" y="2355850"/>
          <p14:tracePt t="97173" x="6299200" y="2355850"/>
          <p14:tracePt t="97180" x="6280150" y="2355850"/>
          <p14:tracePt t="97197" x="6254750" y="2355850"/>
          <p14:tracePt t="97214" x="6235700" y="2355850"/>
          <p14:tracePt t="97230" x="6223000" y="2355850"/>
          <p14:tracePt t="98291" x="6210300" y="2355850"/>
          <p14:tracePt t="98299" x="6184900" y="2355850"/>
          <p14:tracePt t="98308" x="6165850" y="2343150"/>
          <p14:tracePt t="98317" x="6146800" y="2324100"/>
          <p14:tracePt t="98335" x="6121400" y="2305050"/>
          <p14:tracePt t="98353" x="6096000" y="2279650"/>
          <p14:tracePt t="98367" x="6089650" y="2266950"/>
          <p14:tracePt t="98384" x="6089650" y="2247900"/>
          <p14:tracePt t="98401" x="6076950" y="2209800"/>
          <p14:tracePt t="98417" x="6076950" y="2178050"/>
          <p14:tracePt t="98434" x="6064250" y="2133600"/>
          <p14:tracePt t="98451" x="6057900" y="2095500"/>
          <p14:tracePt t="98467" x="6057900" y="2070100"/>
          <p14:tracePt t="98484" x="6057900" y="2038350"/>
          <p14:tracePt t="98501" x="6057900" y="2019300"/>
          <p14:tracePt t="98517" x="6057900" y="2006600"/>
          <p14:tracePt t="98534" x="6057900" y="1993900"/>
          <p14:tracePt t="98551" x="6070600" y="1974850"/>
          <p14:tracePt t="98567" x="6102350" y="1962150"/>
          <p14:tracePt t="98584" x="6159500" y="1936750"/>
          <p14:tracePt t="98600" x="6223000" y="1898650"/>
          <p14:tracePt t="98617" x="6299200" y="1854200"/>
          <p14:tracePt t="98634" x="6337300" y="1835150"/>
          <p14:tracePt t="98651" x="6362700" y="1816100"/>
          <p14:tracePt t="98667" x="6369050" y="1803400"/>
          <p14:tracePt t="98684" x="6375400" y="1803400"/>
          <p14:tracePt t="98718" x="6388100" y="1803400"/>
          <p14:tracePt t="98734" x="6432550" y="1822450"/>
          <p14:tracePt t="98753" x="6515100" y="1917700"/>
          <p14:tracePt t="98767" x="6553200" y="1962150"/>
          <p14:tracePt t="98784" x="6597650" y="2012950"/>
          <p14:tracePt t="98801" x="6610350" y="2038350"/>
          <p14:tracePt t="98818" x="6616700" y="2044700"/>
          <p14:tracePt t="98834" x="6616700" y="2063750"/>
          <p14:tracePt t="98851" x="6616700" y="2070100"/>
          <p14:tracePt t="98868" x="6604000" y="2076450"/>
          <p14:tracePt t="98884" x="6578600" y="2095500"/>
          <p14:tracePt t="98901" x="6553200" y="2108200"/>
          <p14:tracePt t="98918" x="6521450" y="2139950"/>
          <p14:tracePt t="98936" x="6489700" y="2159000"/>
          <p14:tracePt t="98967" x="6470650" y="2178050"/>
          <p14:tracePt t="98984" x="6464300" y="2184400"/>
          <p14:tracePt t="99001" x="6451600" y="2190750"/>
          <p14:tracePt t="99018" x="6445250" y="2190750"/>
          <p14:tracePt t="99034" x="6426200" y="2203450"/>
          <p14:tracePt t="99051" x="6407150" y="2209800"/>
          <p14:tracePt t="99068" x="6381750" y="2216150"/>
          <p14:tracePt t="99084" x="6330950" y="2235200"/>
          <p14:tracePt t="99101" x="6267450" y="2235200"/>
          <p14:tracePt t="99118" x="6159500" y="2235200"/>
          <p14:tracePt t="99135" x="6083300" y="2235200"/>
          <p14:tracePt t="99151" x="6032500" y="2241550"/>
          <p14:tracePt t="99168" x="6026150" y="2241550"/>
          <p14:tracePt t="99507" x="6032500" y="2247900"/>
          <p14:tracePt t="99516" x="6064250" y="2247900"/>
          <p14:tracePt t="99524" x="6102350" y="2260600"/>
          <p14:tracePt t="99533" x="6134100" y="2266950"/>
          <p14:tracePt t="99549" x="6191250" y="2273300"/>
          <p14:tracePt t="99565" x="6210300" y="2273300"/>
          <p14:tracePt t="99582" x="6216650" y="2273300"/>
          <p14:tracePt t="99788" x="6223000" y="2279650"/>
          <p14:tracePt t="99803" x="6235700" y="2286000"/>
          <p14:tracePt t="99813" x="6254750" y="2292350"/>
          <p14:tracePt t="99821" x="6286500" y="2305050"/>
          <p14:tracePt t="99838" x="6375400" y="2330450"/>
          <p14:tracePt t="99855" x="6508750" y="2349500"/>
          <p14:tracePt t="99871" x="6711950" y="2374900"/>
          <p14:tracePt t="99888" x="6788150" y="2381250"/>
          <p14:tracePt t="99905" x="6819900" y="2381250"/>
          <p14:tracePt t="100340" x="6826250" y="2381250"/>
          <p14:tracePt t="100357" x="6819900" y="2381250"/>
          <p14:tracePt t="100364" x="6794500" y="2381250"/>
          <p14:tracePt t="100373" x="6781800" y="2381250"/>
          <p14:tracePt t="100382" x="6750050" y="2381250"/>
          <p14:tracePt t="100399" x="6673850" y="2381250"/>
          <p14:tracePt t="100417" x="6553200" y="2381250"/>
          <p14:tracePt t="100432" x="6483350" y="2381250"/>
          <p14:tracePt t="100448" x="6419850" y="2368550"/>
          <p14:tracePt t="100465" x="6375400" y="2362200"/>
          <p14:tracePt t="100482" x="6369050" y="2362200"/>
          <p14:tracePt t="100682" x="6362700" y="2362200"/>
          <p14:tracePt t="100689" x="6356350" y="2362200"/>
          <p14:tracePt t="100698" x="6350000" y="2355850"/>
          <p14:tracePt t="100707" x="6343650" y="2355850"/>
          <p14:tracePt t="100722" x="6330950" y="2355850"/>
          <p14:tracePt t="100739" x="6318250" y="2355850"/>
          <p14:tracePt t="100756" x="6311900" y="2355850"/>
          <p14:tracePt t="100772" x="6299200" y="2355850"/>
          <p14:tracePt t="100780" x="6292850" y="2355850"/>
          <p14:tracePt t="100789" x="6286500" y="2355850"/>
          <p14:tracePt t="100806" x="6280150" y="2355850"/>
          <p14:tracePt t="100822" x="6273800" y="2355850"/>
          <p14:tracePt t="100839" x="6267450" y="2355850"/>
          <p14:tracePt t="100855" x="6254750" y="2349500"/>
          <p14:tracePt t="100872" x="6248400" y="2343150"/>
          <p14:tracePt t="101804" x="6242050" y="2343150"/>
          <p14:tracePt t="101956" x="6235700" y="2343150"/>
          <p14:tracePt t="101964" x="6229350" y="2343150"/>
          <p14:tracePt t="101974" x="6223000" y="2349500"/>
          <p14:tracePt t="101993" x="6216650" y="2355850"/>
          <p14:tracePt t="102061" x="6203950" y="2355850"/>
          <p14:tracePt t="102077" x="6197600" y="2355850"/>
          <p14:tracePt t="102107" x="6191250" y="2355850"/>
          <p14:tracePt t="102116" x="6178550" y="2355850"/>
          <p14:tracePt t="102132" x="6172200" y="2355850"/>
          <p14:tracePt t="102139" x="6153150" y="2355850"/>
          <p14:tracePt t="102147" x="6140450" y="2355850"/>
          <p14:tracePt t="102160" x="6115050" y="2355850"/>
          <p14:tracePt t="102177" x="6070600" y="2355850"/>
          <p14:tracePt t="102193" x="6038850" y="2355850"/>
          <p14:tracePt t="102210" x="6019800" y="2355850"/>
          <p14:tracePt t="102227" x="6013450" y="2355850"/>
          <p14:tracePt t="102428" x="6007100" y="2349500"/>
          <p14:tracePt t="102549" x="5994400" y="2343150"/>
          <p14:tracePt t="102565" x="5988050" y="2343150"/>
          <p14:tracePt t="102581" x="5981700" y="2343150"/>
          <p14:tracePt t="102597" x="5969000" y="2343150"/>
          <p14:tracePt t="102669" x="5969000" y="2336800"/>
          <p14:tracePt t="102694" x="5975350" y="2336800"/>
          <p14:tracePt t="102701" x="6013450" y="2336800"/>
          <p14:tracePt t="102710" x="6045200" y="2336800"/>
          <p14:tracePt t="102721" x="6089650" y="2336800"/>
          <p14:tracePt t="102737" x="6229350" y="2336800"/>
          <p14:tracePt t="102753" x="6305550" y="2336800"/>
          <p14:tracePt t="102770" x="6337300" y="2336800"/>
          <p14:tracePt t="102787" x="6369050" y="2336800"/>
          <p14:tracePt t="102901" x="6381750" y="2336800"/>
          <p14:tracePt t="102910" x="6388100" y="2336800"/>
          <p14:tracePt t="102926" x="6400800" y="2336800"/>
          <p14:tracePt t="102937" x="6413500" y="2343150"/>
          <p14:tracePt t="102954" x="6432550" y="2343150"/>
          <p14:tracePt t="102970" x="6477000" y="2355850"/>
          <p14:tracePt t="102987" x="6540500" y="2368550"/>
          <p14:tracePt t="103004" x="6597650" y="2374900"/>
          <p14:tracePt t="103020" x="6635750" y="2374900"/>
          <p14:tracePt t="103037" x="6673850" y="2374900"/>
          <p14:tracePt t="103054" x="6686550" y="2374900"/>
          <p14:tracePt t="103071" x="6705600" y="2374900"/>
          <p14:tracePt t="103983" x="6724650" y="2374900"/>
          <p14:tracePt t="103990" x="6737350" y="2374900"/>
          <p14:tracePt t="103997" x="6762750" y="2374900"/>
          <p14:tracePt t="104013" x="6838950" y="2374900"/>
          <p14:tracePt t="104030" x="6946900" y="2374900"/>
          <p14:tracePt t="104047" x="7042150" y="2368550"/>
          <p14:tracePt t="104063" x="7131050" y="2362200"/>
          <p14:tracePt t="104080" x="7200900" y="2349500"/>
          <p14:tracePt t="104097" x="7207250" y="2343150"/>
          <p14:tracePt t="104114" x="7213600" y="2343150"/>
          <p14:tracePt t="104173" x="7219950" y="2336800"/>
          <p14:tracePt t="104958" x="7219950" y="2330450"/>
          <p14:tracePt t="104974" x="7213600" y="2330450"/>
          <p14:tracePt t="104990" x="7194550" y="2324100"/>
          <p14:tracePt t="104998" x="7194550" y="2317750"/>
          <p14:tracePt t="105006" x="7188200" y="2317750"/>
          <p14:tracePt t="105070" x="7181850" y="2317750"/>
          <p14:tracePt t="105109" x="7175500" y="2317750"/>
          <p14:tracePt t="105134" x="7169150" y="2317750"/>
          <p14:tracePt t="105143" x="7162800" y="2317750"/>
          <p14:tracePt t="105150" x="7156450" y="2311400"/>
          <p14:tracePt t="105167" x="7143750" y="2311400"/>
          <p14:tracePt t="105184" x="7124700" y="2305050"/>
          <p14:tracePt t="105200" x="7112000" y="2286000"/>
          <p14:tracePt t="105217" x="7092950" y="2266950"/>
          <p14:tracePt t="105234" x="7080250" y="2235200"/>
          <p14:tracePt t="105250" x="7067550" y="2222500"/>
          <p14:tracePt t="105267" x="7054850" y="2197100"/>
          <p14:tracePt t="105283" x="7042150" y="2184400"/>
          <p14:tracePt t="105300" x="7035800" y="2171700"/>
          <p14:tracePt t="105317" x="7029450" y="2159000"/>
          <p14:tracePt t="105333" x="7016750" y="2146300"/>
          <p14:tracePt t="105350" x="7010400" y="2127250"/>
          <p14:tracePt t="105367" x="6991350" y="2114550"/>
          <p14:tracePt t="105383" x="6991350" y="2101850"/>
          <p14:tracePt t="105400" x="6991350" y="2082800"/>
          <p14:tracePt t="105417" x="6985000" y="2063750"/>
          <p14:tracePt t="105434" x="6985000" y="2032000"/>
          <p14:tracePt t="105450" x="6985000" y="2019300"/>
          <p14:tracePt t="105467" x="6985000" y="1987550"/>
          <p14:tracePt t="105484" x="6985000" y="1974850"/>
          <p14:tracePt t="105500" x="6985000" y="1962150"/>
          <p14:tracePt t="105517" x="6985000" y="1955800"/>
          <p14:tracePt t="105534" x="6985000" y="1949450"/>
          <p14:tracePt t="105550" x="6985000" y="1936750"/>
          <p14:tracePt t="105567" x="6985000" y="1930400"/>
          <p14:tracePt t="105584" x="6985000" y="1924050"/>
          <p14:tracePt t="105600" x="6985000" y="1911350"/>
          <p14:tracePt t="105618" x="6997700" y="1898650"/>
          <p14:tracePt t="105634" x="7010400" y="1879600"/>
          <p14:tracePt t="105650" x="7023100" y="1873250"/>
          <p14:tracePt t="105667" x="7048500" y="1847850"/>
          <p14:tracePt t="105684" x="7067550" y="1841500"/>
          <p14:tracePt t="105700" x="7080250" y="1835150"/>
          <p14:tracePt t="105717" x="7086600" y="1828800"/>
          <p14:tracePt t="105734" x="7112000" y="1828800"/>
          <p14:tracePt t="105751" x="7118350" y="1828800"/>
          <p14:tracePt t="105767" x="7143750" y="1828800"/>
          <p14:tracePt t="105774" x="7162800" y="1828800"/>
          <p14:tracePt t="105784" x="7181850" y="1828800"/>
          <p14:tracePt t="105801" x="7219950" y="1828800"/>
          <p14:tracePt t="105818" x="7245350" y="1828800"/>
          <p14:tracePt t="105834" x="7296150" y="1828800"/>
          <p14:tracePt t="105850" x="7321550" y="1828800"/>
          <p14:tracePt t="105883" x="7327900" y="1828800"/>
          <p14:tracePt t="105915" x="7334250" y="1828800"/>
          <p14:tracePt t="105941" x="7334250" y="1835150"/>
          <p14:tracePt t="105949" x="7334250" y="1841500"/>
          <p14:tracePt t="105957" x="7340600" y="1854200"/>
          <p14:tracePt t="105967" x="7340600" y="1860550"/>
          <p14:tracePt t="105984" x="7353300" y="1879600"/>
          <p14:tracePt t="106001" x="7366000" y="1905000"/>
          <p14:tracePt t="106020" x="7366000" y="1930400"/>
          <p14:tracePt t="106035" x="7378700" y="1949450"/>
          <p14:tracePt t="106051" x="7378700" y="1968500"/>
          <p14:tracePt t="106067" x="7378700" y="1981200"/>
          <p14:tracePt t="106084" x="7378700" y="1987550"/>
          <p14:tracePt t="106101" x="7378700" y="2006600"/>
          <p14:tracePt t="106118" x="7378700" y="2012950"/>
          <p14:tracePt t="106134" x="7372350" y="2032000"/>
          <p14:tracePt t="106151" x="7372350" y="2044700"/>
          <p14:tracePt t="106167" x="7353300" y="2057400"/>
          <p14:tracePt t="106184" x="7346950" y="2076450"/>
          <p14:tracePt t="106201" x="7334250" y="2101850"/>
          <p14:tracePt t="106220" x="7327900" y="2114550"/>
          <p14:tracePt t="106235" x="7308850" y="2146300"/>
          <p14:tracePt t="106251" x="7296150" y="2165350"/>
          <p14:tracePt t="106268" x="7289800" y="2184400"/>
          <p14:tracePt t="106284" x="7277100" y="2197100"/>
          <p14:tracePt t="106301" x="7258050" y="2216150"/>
          <p14:tracePt t="106318" x="7245350" y="2222500"/>
          <p14:tracePt t="106334" x="7226300" y="2241550"/>
          <p14:tracePt t="106351" x="7200900" y="2254250"/>
          <p14:tracePt t="106368" x="7194550" y="2254250"/>
          <p14:tracePt t="106384" x="7181850" y="2266950"/>
          <p14:tracePt t="106401" x="7175500" y="2273300"/>
          <p14:tracePt t="106418" x="7162800" y="2286000"/>
          <p14:tracePt t="106434" x="7150100" y="2292350"/>
          <p14:tracePt t="106451" x="7150100" y="2298700"/>
          <p14:tracePt t="106468" x="7131050" y="2305050"/>
          <p14:tracePt t="106502" x="7124700" y="2305050"/>
          <p14:tracePt t="106518" x="7105650" y="2305050"/>
          <p14:tracePt t="106534" x="7073900" y="2298700"/>
          <p14:tracePt t="106551" x="7035800" y="2279650"/>
          <p14:tracePt t="106568" x="7010400" y="2266950"/>
          <p14:tracePt t="106585" x="6991350" y="2254250"/>
          <p14:tracePt t="106601" x="6978650" y="2241550"/>
          <p14:tracePt t="106620" x="6965950" y="2216150"/>
          <p14:tracePt t="106636" x="6946900" y="2171700"/>
          <p14:tracePt t="106651" x="6927850" y="2146300"/>
          <p14:tracePt t="106668" x="6921500" y="2101850"/>
          <p14:tracePt t="106685" x="6908800" y="2082800"/>
          <p14:tracePt t="106701" x="6908800" y="2063750"/>
          <p14:tracePt t="106718" x="6908800" y="2038350"/>
          <p14:tracePt t="106735" x="6908800" y="2032000"/>
          <p14:tracePt t="106751" x="6908800" y="2012950"/>
          <p14:tracePt t="106768" x="6908800" y="1993900"/>
          <p14:tracePt t="106785" x="6908800" y="1962150"/>
          <p14:tracePt t="106802" x="6908800" y="1943100"/>
          <p14:tracePt t="106819" x="6908800" y="1924050"/>
          <p14:tracePt t="106834" x="6915150" y="1917700"/>
          <p14:tracePt t="106851" x="6927850" y="1885950"/>
          <p14:tracePt t="106868" x="6940550" y="1873250"/>
          <p14:tracePt t="106885" x="6953250" y="1866900"/>
          <p14:tracePt t="106901" x="6965950" y="1847850"/>
          <p14:tracePt t="106918" x="6985000" y="1835150"/>
          <p14:tracePt t="106935" x="6997700" y="1835150"/>
          <p14:tracePt t="106951" x="7023100" y="1828800"/>
          <p14:tracePt t="106968" x="7042150" y="1822450"/>
          <p14:tracePt t="106985" x="7054850" y="1809750"/>
          <p14:tracePt t="107002" x="7067550" y="1809750"/>
          <p14:tracePt t="107019" x="7086600" y="1803400"/>
          <p14:tracePt t="107035" x="7099300" y="1803400"/>
          <p14:tracePt t="107051" x="7112000" y="1803400"/>
          <p14:tracePt t="107068" x="7118350" y="1803400"/>
          <p14:tracePt t="107085" x="7143750" y="1809750"/>
          <p14:tracePt t="107102" x="7162800" y="1809750"/>
          <p14:tracePt t="107118" x="7181850" y="1816100"/>
          <p14:tracePt t="107135" x="7194550" y="1816100"/>
          <p14:tracePt t="107152" x="7200900" y="1828800"/>
          <p14:tracePt t="107168" x="7207250" y="1835150"/>
          <p14:tracePt t="107185" x="7213600" y="1847850"/>
          <p14:tracePt t="107202" x="7219950" y="1866900"/>
          <p14:tracePt t="107220" x="7226300" y="1879600"/>
          <p14:tracePt t="107235" x="7239000" y="1911350"/>
          <p14:tracePt t="107252" x="7245350" y="1936750"/>
          <p14:tracePt t="107268" x="7245350" y="1955800"/>
          <p14:tracePt t="107285" x="7251700" y="1962150"/>
          <p14:tracePt t="107302" x="7251700" y="1981200"/>
          <p14:tracePt t="107318" x="7251700" y="2000250"/>
          <p14:tracePt t="107335" x="7251700" y="2012950"/>
          <p14:tracePt t="107352" x="7251700" y="2032000"/>
          <p14:tracePt t="107368" x="7251700" y="2057400"/>
          <p14:tracePt t="107385" x="7251700" y="2076450"/>
          <p14:tracePt t="107402" x="7232650" y="2101850"/>
          <p14:tracePt t="107419" x="7226300" y="2127250"/>
          <p14:tracePt t="107452" x="7213600" y="2146300"/>
          <p14:tracePt t="107468" x="7207250" y="2152650"/>
          <p14:tracePt t="107485" x="7207250" y="2159000"/>
          <p14:tracePt t="107502" x="7200900" y="2171700"/>
          <p14:tracePt t="107518" x="7188200" y="2190750"/>
          <p14:tracePt t="107535" x="7181850" y="2203450"/>
          <p14:tracePt t="107552" x="7175500" y="2209800"/>
          <p14:tracePt t="107568" x="7162800" y="2228850"/>
          <p14:tracePt t="107585" x="7156450" y="2235200"/>
          <p14:tracePt t="107602" x="7143750" y="2247900"/>
          <p14:tracePt t="107619" x="7124700" y="2273300"/>
          <p14:tracePt t="107635" x="7118350" y="2286000"/>
          <p14:tracePt t="107652" x="7112000" y="2292350"/>
          <p14:tracePt t="107685" x="7105650" y="2298700"/>
          <p14:tracePt t="107751" x="7105650" y="2305050"/>
          <p14:tracePt t="107783" x="7099300" y="2305050"/>
          <p14:tracePt t="107799" x="7092950" y="2311400"/>
          <p14:tracePt t="107839" x="7092950" y="2317750"/>
          <p14:tracePt t="108032" x="7099300" y="2324100"/>
          <p14:tracePt t="108040" x="7118350" y="2324100"/>
          <p14:tracePt t="108051" x="7156450" y="2324100"/>
          <p14:tracePt t="108057" x="7188200" y="2324100"/>
          <p14:tracePt t="108074" x="7251700" y="2324100"/>
          <p14:tracePt t="108091" x="7308850" y="2324100"/>
          <p14:tracePt t="108107" x="7346950" y="2324100"/>
          <p14:tracePt t="108123" x="7353300" y="2324100"/>
          <p14:tracePt t="108238" x="7359650" y="2324100"/>
          <p14:tracePt t="108254" x="7366000" y="2324100"/>
          <p14:tracePt t="108264" x="7378700" y="2324100"/>
          <p14:tracePt t="108273" x="7385050" y="2324100"/>
          <p14:tracePt t="108290" x="7423150" y="2324100"/>
          <p14:tracePt t="108307" x="7524750" y="2324100"/>
          <p14:tracePt t="108323" x="7664450" y="2343150"/>
          <p14:tracePt t="108340" x="7734300" y="2343150"/>
          <p14:tracePt t="108357" x="7785100" y="2362200"/>
          <p14:tracePt t="108374" x="7823200" y="2368550"/>
          <p14:tracePt t="108390" x="7867650" y="2381250"/>
          <p14:tracePt t="108407" x="7918450" y="2393950"/>
          <p14:tracePt t="108424" x="7981950" y="2400300"/>
          <p14:tracePt t="108440" x="8051800" y="2406650"/>
          <p14:tracePt t="108457" x="8115300" y="2406650"/>
          <p14:tracePt t="108474" x="8172450" y="2406650"/>
          <p14:tracePt t="108493" x="8204200" y="2406650"/>
          <p14:tracePt t="108507" x="8242300" y="2406650"/>
          <p14:tracePt t="108524" x="8274050" y="2406650"/>
          <p14:tracePt t="108540" x="8286750" y="2406650"/>
          <p14:tracePt t="108557" x="8293100" y="2406650"/>
          <p14:tracePt t="108574" x="8305800" y="2406650"/>
          <p14:tracePt t="108590" x="8312150" y="2406650"/>
          <p14:tracePt t="108607" x="8318500" y="2406650"/>
          <p14:tracePt t="109112" x="8312150" y="2406650"/>
          <p14:tracePt t="109135" x="8305800" y="2406650"/>
          <p14:tracePt t="112561" x="8299450" y="2406650"/>
          <p14:tracePt t="112569" x="8293100" y="2406650"/>
          <p14:tracePt t="112578" x="8280400" y="2413000"/>
          <p14:tracePt t="112587" x="8280400" y="2419350"/>
          <p14:tracePt t="112604" x="8261350" y="2419350"/>
          <p14:tracePt t="112621" x="8242300" y="2419350"/>
          <p14:tracePt t="112637" x="8229600" y="2419350"/>
          <p14:tracePt t="112654" x="8216900" y="2419350"/>
          <p14:tracePt t="112670" x="8210550" y="2419350"/>
          <p14:tracePt t="112687" x="8197850" y="2419350"/>
          <p14:tracePt t="112729" x="8191500" y="2419350"/>
          <p14:tracePt t="112745" x="8178800" y="2413000"/>
          <p14:tracePt t="112762" x="8172450" y="2413000"/>
          <p14:tracePt t="112770" x="8166100" y="2413000"/>
          <p14:tracePt t="112787" x="8147050" y="2413000"/>
          <p14:tracePt t="112803" x="8140700" y="2413000"/>
          <p14:tracePt t="112820" x="8115300" y="2400300"/>
          <p14:tracePt t="112837" x="8096250" y="2393950"/>
          <p14:tracePt t="112854" x="8089900" y="2393950"/>
          <p14:tracePt t="112896" x="8077200" y="2393950"/>
          <p14:tracePt t="121317" x="8070850" y="2393950"/>
          <p14:tracePt t="121326" x="8064500" y="2393950"/>
          <p14:tracePt t="121335" x="8045450" y="2393950"/>
          <p14:tracePt t="121343" x="8013700" y="2393950"/>
          <p14:tracePt t="121360" x="7975600" y="2393950"/>
          <p14:tracePt t="121377" x="7924800" y="2393950"/>
          <p14:tracePt t="121393" x="7861300" y="2393950"/>
          <p14:tracePt t="121409" x="7797800" y="2393950"/>
          <p14:tracePt t="121426" x="7600950" y="2362200"/>
          <p14:tracePt t="121443" x="7397750" y="2336800"/>
          <p14:tracePt t="121459" x="7150100" y="2305050"/>
          <p14:tracePt t="121476" x="6959600" y="2298700"/>
          <p14:tracePt t="121493" x="6737350" y="2298700"/>
          <p14:tracePt t="121509" x="6508750" y="2298700"/>
          <p14:tracePt t="121526" x="6286500" y="2298700"/>
          <p14:tracePt t="121543" x="6064250" y="2273300"/>
          <p14:tracePt t="121559" x="5842000" y="2247900"/>
          <p14:tracePt t="121577" x="5651500" y="2247900"/>
          <p14:tracePt t="121594" x="5429250" y="2247900"/>
          <p14:tracePt t="121609" x="5289550" y="2247900"/>
          <p14:tracePt t="121626" x="5156200" y="2247900"/>
          <p14:tracePt t="121643" x="4984750" y="2247900"/>
          <p14:tracePt t="121660" x="4775200" y="2247900"/>
          <p14:tracePt t="121676" x="4533900" y="2247900"/>
          <p14:tracePt t="121693" x="4184650" y="2286000"/>
          <p14:tracePt t="121710" x="3810000" y="2355850"/>
          <p14:tracePt t="121727" x="3467100" y="2451100"/>
          <p14:tracePt t="121743" x="3219450" y="2514600"/>
          <p14:tracePt t="121760" x="2921000" y="2590800"/>
          <p14:tracePt t="121777" x="2724150" y="2654300"/>
          <p14:tracePt t="121783" x="2667000" y="2667000"/>
          <p14:tracePt t="121794" x="2571750" y="2698750"/>
          <p14:tracePt t="121810" x="2489200" y="2736850"/>
          <p14:tracePt t="121826" x="2432050" y="2755900"/>
          <p14:tracePt t="121843" x="2374900" y="2781300"/>
          <p14:tracePt t="121860" x="2343150" y="2800350"/>
          <p14:tracePt t="121876" x="2298700" y="2825750"/>
          <p14:tracePt t="121893" x="2279650" y="2838450"/>
          <p14:tracePt t="121910" x="2247900" y="2870200"/>
          <p14:tracePt t="121927" x="2209800" y="2889250"/>
          <p14:tracePt t="121943" x="2178050" y="2921000"/>
          <p14:tracePt t="121960" x="2152650" y="2952750"/>
          <p14:tracePt t="121978" x="2139950" y="2965450"/>
          <p14:tracePt t="121994" x="2139950" y="2984500"/>
          <p14:tracePt t="122010" x="2133600" y="2997200"/>
          <p14:tracePt t="122027" x="2120900" y="3016250"/>
          <p14:tracePt t="122060" x="2114550" y="3035300"/>
          <p14:tracePt t="122077" x="2114550" y="3041650"/>
          <p14:tracePt t="122094" x="2101850" y="3054350"/>
          <p14:tracePt t="122127" x="2101850" y="3060700"/>
          <p14:tracePt t="122181" x="2101850" y="3067050"/>
          <p14:tracePt t="122190" x="2101850" y="3073400"/>
          <p14:tracePt t="122199" x="2101850" y="3079750"/>
          <p14:tracePt t="122210" x="2101850" y="3092450"/>
          <p14:tracePt t="122227" x="2101850" y="3136900"/>
          <p14:tracePt t="122244" x="2114550" y="3175000"/>
          <p14:tracePt t="122260" x="2146300" y="3232150"/>
          <p14:tracePt t="122277" x="2190750" y="3289300"/>
          <p14:tracePt t="122287" x="2228850" y="3314700"/>
          <p14:tracePt t="122294" x="2266950" y="3346450"/>
          <p14:tracePt t="122310" x="2349500" y="3384550"/>
          <p14:tracePt t="122327" x="2432050" y="3409950"/>
          <p14:tracePt t="122343" x="2495550" y="3441700"/>
          <p14:tracePt t="122360" x="2546350" y="3467100"/>
          <p14:tracePt t="122377" x="2584450" y="3492500"/>
          <p14:tracePt t="122393" x="2622550" y="3524250"/>
          <p14:tracePt t="122410" x="2641600" y="3536950"/>
          <p14:tracePt t="122427" x="2667000" y="3556000"/>
          <p14:tracePt t="122443" x="2686050" y="3581400"/>
          <p14:tracePt t="122460" x="2724150" y="3600450"/>
          <p14:tracePt t="122477" x="2774950" y="3625850"/>
          <p14:tracePt t="122494" x="2876550" y="3663950"/>
          <p14:tracePt t="122510" x="3009900" y="3733800"/>
          <p14:tracePt t="122527" x="3200400" y="3816350"/>
          <p14:tracePt t="122544" x="3429000" y="3867150"/>
          <p14:tracePt t="122560" x="3727450" y="3968750"/>
          <p14:tracePt t="122577" x="4286250" y="4108450"/>
          <p14:tracePt t="122594" x="4787900" y="4273550"/>
          <p14:tracePt t="122610" x="5257800" y="4387850"/>
          <p14:tracePt t="122627" x="5695950" y="4464050"/>
          <p14:tracePt t="122644" x="6064250" y="4508500"/>
          <p14:tracePt t="122660" x="6280150" y="4540250"/>
          <p14:tracePt t="122677" x="6451600" y="4546600"/>
          <p14:tracePt t="122694" x="6578600" y="4572000"/>
          <p14:tracePt t="122710" x="6667500" y="4578350"/>
          <p14:tracePt t="122727" x="6750050" y="4597400"/>
          <p14:tracePt t="122744" x="6781800" y="4603750"/>
          <p14:tracePt t="122760" x="6813550" y="4603750"/>
          <p14:tracePt t="122778" x="6858000" y="4603750"/>
          <p14:tracePt t="122783" x="6864350" y="4603750"/>
          <p14:tracePt t="122794" x="6883400" y="4603750"/>
          <p14:tracePt t="122810" x="6889750" y="4603750"/>
          <p14:tracePt t="122827" x="6896100" y="4597400"/>
          <p14:tracePt t="122860" x="6908800" y="4591050"/>
          <p14:tracePt t="122877" x="6934200" y="4578350"/>
          <p14:tracePt t="122894" x="6978650" y="4527550"/>
          <p14:tracePt t="122911" x="6991350" y="4502150"/>
          <p14:tracePt t="122927" x="7016750" y="4457700"/>
          <p14:tracePt t="122944" x="7016750" y="4432300"/>
          <p14:tracePt t="122961" x="7016750" y="4406900"/>
          <p14:tracePt t="122979" x="7016750" y="4387850"/>
          <p14:tracePt t="122994" x="7016750" y="4375150"/>
          <p14:tracePt t="123011" x="7016750" y="4356100"/>
          <p14:tracePt t="123028" x="7016750" y="4343400"/>
          <p14:tracePt t="123078" x="7010400" y="4337050"/>
          <p14:tracePt t="123094" x="7010400" y="4330700"/>
          <p14:tracePt t="123111" x="7004050" y="4330700"/>
          <p14:tracePt t="123126" x="6997700" y="4324350"/>
          <p14:tracePt t="123153" x="6997700" y="4318000"/>
          <p14:tracePt t="123167" x="6991350" y="4318000"/>
          <p14:tracePt t="123174" x="6985000" y="4311650"/>
          <p14:tracePt t="123183" x="6978650" y="4311650"/>
          <p14:tracePt t="123206" x="6978650" y="4305300"/>
          <p14:tracePt t="123216" x="6972300" y="4305300"/>
          <p14:tracePt t="123231" x="6965950" y="4305300"/>
          <p14:tracePt t="123248" x="6959600" y="4305300"/>
          <p14:tracePt t="123270" x="6946900" y="4305300"/>
          <p14:tracePt t="123289" x="6940550" y="4305300"/>
          <p14:tracePt t="123487" x="6934200" y="4305300"/>
          <p14:tracePt t="123572" x="6927850" y="4305300"/>
          <p14:tracePt t="123613" x="6921500" y="4305300"/>
          <p14:tracePt t="123678" x="6915150" y="4305300"/>
          <p14:tracePt t="124239" x="6908800" y="4305300"/>
          <p14:tracePt t="124248" x="6902450" y="4311650"/>
          <p14:tracePt t="124256" x="6896100" y="4311650"/>
          <p14:tracePt t="124264" x="6889750" y="4311650"/>
          <p14:tracePt t="124281" x="6877050" y="4311650"/>
          <p14:tracePt t="124298" x="6864350" y="4311650"/>
          <p14:tracePt t="124314" x="6838950" y="4311650"/>
          <p14:tracePt t="124331" x="6781800" y="4311650"/>
          <p14:tracePt t="124347" x="6718300" y="4311650"/>
          <p14:tracePt t="124364" x="6623050" y="4311650"/>
          <p14:tracePt t="124381" x="6489700" y="4305300"/>
          <p14:tracePt t="124397" x="6330950" y="4305300"/>
          <p14:tracePt t="124415" x="6159500" y="4279900"/>
          <p14:tracePt t="124431" x="5988050" y="4260850"/>
          <p14:tracePt t="124448" x="5842000" y="4260850"/>
          <p14:tracePt t="124464" x="5664200" y="4260850"/>
          <p14:tracePt t="124481" x="5492750" y="4260850"/>
          <p14:tracePt t="124497" x="5314950" y="4260850"/>
          <p14:tracePt t="124515" x="5073650" y="4260850"/>
          <p14:tracePt t="124531" x="4978400" y="4260850"/>
          <p14:tracePt t="124547" x="4908550" y="4260850"/>
          <p14:tracePt t="124564" x="4845050" y="4260850"/>
          <p14:tracePt t="124581" x="4800600" y="4260850"/>
          <p14:tracePt t="124598" x="4737100" y="4260850"/>
          <p14:tracePt t="124614" x="4667250" y="4260850"/>
          <p14:tracePt t="124631" x="4603750" y="4260850"/>
          <p14:tracePt t="124648" x="4546600" y="4260850"/>
          <p14:tracePt t="124664" x="4483100" y="4260850"/>
          <p14:tracePt t="124682" x="4419600" y="4260850"/>
          <p14:tracePt t="124699" x="4337050" y="4254500"/>
          <p14:tracePt t="124715" x="4248150" y="4235450"/>
          <p14:tracePt t="124731" x="4146550" y="4222750"/>
          <p14:tracePt t="124748" x="4102100" y="4216400"/>
          <p14:tracePt t="124765" x="4070350" y="4210050"/>
          <p14:tracePt t="124781" x="4038600" y="4210050"/>
          <p14:tracePt t="124789" x="4019550" y="4203700"/>
          <p14:tracePt t="124797" x="3987800" y="4203700"/>
          <p14:tracePt t="124815" x="3937000" y="4191000"/>
          <p14:tracePt t="124831" x="3873500" y="4184650"/>
          <p14:tracePt t="124848" x="3816350" y="4178300"/>
          <p14:tracePt t="124864" x="3765550" y="4171950"/>
          <p14:tracePt t="124881" x="3740150" y="4159250"/>
          <p14:tracePt t="124898" x="3727450" y="4159250"/>
          <p14:tracePt t="125103" x="3721100" y="4152900"/>
          <p14:tracePt t="125478" x="3695700" y="4152900"/>
          <p14:tracePt t="125485" x="3644900" y="4146550"/>
          <p14:tracePt t="125492" x="3549650" y="4102100"/>
          <p14:tracePt t="125502" x="3429000" y="4032250"/>
          <p14:tracePt t="125518" x="3111500" y="3841750"/>
          <p14:tracePt t="125535" x="2755900" y="3702050"/>
          <p14:tracePt t="125552" x="2432050" y="3549650"/>
          <p14:tracePt t="125568" x="2082800" y="3441700"/>
          <p14:tracePt t="125585" x="1803400" y="3371850"/>
          <p14:tracePt t="125602" x="1606550" y="3321050"/>
          <p14:tracePt t="125621" x="1498600" y="3295650"/>
          <p14:tracePt t="125635" x="1460500" y="3289300"/>
          <p14:tracePt t="125652" x="1447800" y="3289300"/>
          <p14:tracePt t="125668" x="1435100" y="3289300"/>
          <p14:tracePt t="125685" x="1428750" y="3289300"/>
          <p14:tracePt t="125702" x="1416050" y="3289300"/>
          <p14:tracePt t="125718" x="1409700" y="3289300"/>
          <p14:tracePt t="125776" x="1403350" y="3289300"/>
          <p14:tracePt t="125792" x="1397000" y="3289300"/>
          <p14:tracePt t="125806" x="1390650" y="3289300"/>
          <p14:tracePt t="125813" x="1377950" y="3289300"/>
          <p14:tracePt t="125823" x="1371600" y="3289300"/>
          <p14:tracePt t="125835" x="1339850" y="3289300"/>
          <p14:tracePt t="125852" x="1320800" y="3289300"/>
          <p14:tracePt t="125869" x="1282700" y="3270250"/>
          <p14:tracePt t="125885" x="1238250" y="3251200"/>
          <p14:tracePt t="125902" x="1206500" y="3225800"/>
          <p14:tracePt t="125919" x="1193800" y="3213100"/>
          <p14:tracePt t="125935" x="1187450" y="3206750"/>
          <p14:tracePt t="125969" x="1187450" y="3200400"/>
          <p14:tracePt t="125986" x="1174750" y="3194050"/>
          <p14:tracePt t="126002" x="1155700" y="3181350"/>
          <p14:tracePt t="126019" x="1143000" y="3175000"/>
          <p14:tracePt t="126036" x="1136650" y="3175000"/>
          <p14:tracePt t="126136" x="1130300" y="3175000"/>
          <p14:tracePt t="126152" x="1123950" y="3175000"/>
          <p14:tracePt t="126177" x="1104900" y="3175000"/>
          <p14:tracePt t="126184" x="1098550" y="3175000"/>
          <p14:tracePt t="126193" x="1085850" y="3175000"/>
          <p14:tracePt t="126203" x="1079500" y="3175000"/>
          <p14:tracePt t="126220" x="1047750" y="3175000"/>
          <p14:tracePt t="126236" x="1035050" y="3175000"/>
          <p14:tracePt t="126253" x="1028700" y="3175000"/>
          <p14:tracePt t="126270" x="1022350" y="3175000"/>
          <p14:tracePt t="126286" x="1016000" y="3175000"/>
          <p14:tracePt t="127779" x="1009650" y="3175000"/>
          <p14:tracePt t="127806" x="1003300" y="3175000"/>
          <p14:tracePt t="128009" x="1009650" y="3175000"/>
          <p14:tracePt t="128015" x="1016000" y="3175000"/>
          <p14:tracePt t="128024" x="1035050" y="3175000"/>
          <p14:tracePt t="128033" x="1054100" y="3175000"/>
          <p14:tracePt t="128050" x="1085850" y="3175000"/>
          <p14:tracePt t="128067" x="1111250" y="3175000"/>
          <p14:tracePt t="128086" x="1123950" y="3175000"/>
          <p14:tracePt t="128100" x="1130300" y="3175000"/>
          <p14:tracePt t="128377" x="1123950" y="3175000"/>
          <p14:tracePt t="128385" x="1111250" y="3175000"/>
          <p14:tracePt t="128394" x="1092200" y="3162300"/>
          <p14:tracePt t="128401" x="1073150" y="3162300"/>
          <p14:tracePt t="128418" x="1016000" y="3155950"/>
          <p14:tracePt t="128435" x="958850" y="3149600"/>
          <p14:tracePt t="128452" x="927100" y="3143250"/>
          <p14:tracePt t="128468" x="914400" y="3143250"/>
          <p14:tracePt t="128709" x="920750" y="3143250"/>
          <p14:tracePt t="128719" x="939800" y="3143250"/>
          <p14:tracePt t="128726" x="965200" y="3143250"/>
          <p14:tracePt t="128735" x="984250" y="3143250"/>
          <p14:tracePt t="128749" x="1041400" y="3143250"/>
          <p14:tracePt t="128766" x="1098550" y="3143250"/>
          <p14:tracePt t="128783" x="1155700" y="3143250"/>
          <p14:tracePt t="128800" x="1200150" y="3143250"/>
          <p14:tracePt t="128816" x="1238250" y="3143250"/>
          <p14:tracePt t="128833" x="1289050" y="3143250"/>
          <p14:tracePt t="128850" x="1320800" y="3143250"/>
          <p14:tracePt t="128867" x="1371600" y="3143250"/>
          <p14:tracePt t="128883" x="1403350" y="3143250"/>
          <p14:tracePt t="128901" x="1460500" y="3143250"/>
          <p14:tracePt t="128917" x="1549400" y="3155950"/>
          <p14:tracePt t="128933" x="1574800" y="3155950"/>
          <p14:tracePt t="128950" x="1670050" y="3168650"/>
          <p14:tracePt t="128967" x="1708150" y="3175000"/>
          <p14:tracePt t="129002" x="1873250" y="3200400"/>
          <p14:tracePt t="129017" x="1930400" y="3200400"/>
          <p14:tracePt t="129034" x="1981200" y="3200400"/>
          <p14:tracePt t="129050" x="2019300" y="3206750"/>
          <p14:tracePt t="129067" x="2044700" y="3213100"/>
          <p14:tracePt t="129084" x="2070100" y="3213100"/>
          <p14:tracePt t="129102" x="2089150" y="3219450"/>
          <p14:tracePt t="129119" x="2114550" y="3219450"/>
          <p14:tracePt t="129133" x="2165350" y="3225800"/>
          <p14:tracePt t="129150" x="2247900" y="3232150"/>
          <p14:tracePt t="129167" x="2336800" y="3257550"/>
          <p14:tracePt t="129184" x="2444750" y="3257550"/>
          <p14:tracePt t="129200" x="2514600" y="3257550"/>
          <p14:tracePt t="129217" x="2565400" y="3257550"/>
          <p14:tracePt t="129234" x="2597150" y="3257550"/>
          <p14:tracePt t="129251" x="2609850" y="3257550"/>
          <p14:tracePt t="129267" x="2622550" y="3257550"/>
          <p14:tracePt t="129284" x="2628900" y="3257550"/>
          <p14:tracePt t="129300" x="2635250" y="3257550"/>
          <p14:tracePt t="129345" x="2641600" y="3257550"/>
          <p14:tracePt t="129369" x="2647950" y="3257550"/>
          <p14:tracePt t="129388" x="2654300" y="3257550"/>
          <p14:tracePt t="129401" x="2673350" y="3257550"/>
          <p14:tracePt t="129417" x="2698750" y="3257550"/>
          <p14:tracePt t="129427" x="2705100" y="3257550"/>
          <p14:tracePt t="129434" x="2736850" y="3257550"/>
          <p14:tracePt t="129451" x="2806700" y="3257550"/>
          <p14:tracePt t="129467" x="2838450" y="3251200"/>
          <p14:tracePt t="129484" x="2857500" y="3244850"/>
          <p14:tracePt t="129538" x="2870200" y="3244850"/>
          <p14:tracePt t="129578" x="2876550" y="3244850"/>
          <p14:tracePt t="129585" x="2876550" y="3238500"/>
          <p14:tracePt t="129594" x="2882900" y="3232150"/>
          <p14:tracePt t="129609" x="2889250" y="3225800"/>
          <p14:tracePt t="129617" x="2901950" y="3219450"/>
          <p14:tracePt t="129634" x="2940050" y="3181350"/>
          <p14:tracePt t="129651" x="2997200" y="3130550"/>
          <p14:tracePt t="129667" x="3048000" y="3086100"/>
          <p14:tracePt t="129684" x="3073400" y="3067050"/>
          <p14:tracePt t="129702" x="3098800" y="3048000"/>
          <p14:tracePt t="129734" x="3098800" y="3041650"/>
          <p14:tracePt t="129751" x="3098800" y="3028950"/>
          <p14:tracePt t="129769" x="3098800" y="3016250"/>
          <p14:tracePt t="129793" x="3105150" y="2997200"/>
          <p14:tracePt t="129801" x="3117850" y="2990850"/>
          <p14:tracePt t="129818" x="3130550" y="2965450"/>
          <p14:tracePt t="129834" x="3136900" y="2940050"/>
          <p14:tracePt t="129851" x="3149600" y="2921000"/>
          <p14:tracePt t="129867" x="3149600" y="2908300"/>
          <p14:tracePt t="129885" x="3149600" y="2895600"/>
          <p14:tracePt t="129901" x="3149600" y="2889250"/>
          <p14:tracePt t="129921" x="3149600" y="2870200"/>
          <p14:tracePt t="129934" x="3143250" y="2863850"/>
          <p14:tracePt t="129951" x="3130550" y="2857500"/>
          <p14:tracePt t="129967" x="3098800" y="2838450"/>
          <p14:tracePt t="129984" x="3048000" y="2813050"/>
          <p14:tracePt t="130001" x="2952750" y="2774950"/>
          <p14:tracePt t="130017" x="2838450" y="2724150"/>
          <p14:tracePt t="130034" x="2749550" y="2711450"/>
          <p14:tracePt t="130051" x="2667000" y="2679700"/>
          <p14:tracePt t="130068" x="2597150" y="2660650"/>
          <p14:tracePt t="130084" x="2489200" y="2635250"/>
          <p14:tracePt t="130102" x="2317750" y="2578100"/>
          <p14:tracePt t="130117" x="2222500" y="2565400"/>
          <p14:tracePt t="130134" x="2133600" y="2559050"/>
          <p14:tracePt t="130151" x="2019300" y="2533650"/>
          <p14:tracePt t="130167" x="1905000" y="2527300"/>
          <p14:tracePt t="130184" x="1803400" y="2501900"/>
          <p14:tracePt t="130201" x="1708150" y="2495550"/>
          <p14:tracePt t="130218" x="1606550" y="2495550"/>
          <p14:tracePt t="130235" x="1536700" y="2495550"/>
          <p14:tracePt t="130251" x="1479550" y="2495550"/>
          <p14:tracePt t="130268" x="1422400" y="2495550"/>
          <p14:tracePt t="130285" x="1358900" y="2495550"/>
          <p14:tracePt t="130295" x="1289050" y="2495550"/>
          <p14:tracePt t="130318" x="1181100" y="2495550"/>
          <p14:tracePt t="130334" x="1143000" y="2495550"/>
          <p14:tracePt t="130351" x="1111250" y="2508250"/>
          <p14:tracePt t="130368" x="1085850" y="2514600"/>
          <p14:tracePt t="130384" x="1073150" y="2527300"/>
          <p14:tracePt t="130418" x="1047750" y="2533650"/>
          <p14:tracePt t="130434" x="1035050" y="2540000"/>
          <p14:tracePt t="130451" x="1022350" y="2546350"/>
          <p14:tracePt t="130468" x="996950" y="2559050"/>
          <p14:tracePt t="130485" x="977900" y="2578100"/>
          <p14:tracePt t="130502" x="952500" y="2597150"/>
          <p14:tracePt t="130518" x="927100" y="2616200"/>
          <p14:tracePt t="130535" x="901700" y="2641600"/>
          <p14:tracePt t="130551" x="889000" y="2667000"/>
          <p14:tracePt t="130568" x="882650" y="2686050"/>
          <p14:tracePt t="130585" x="882650" y="2711450"/>
          <p14:tracePt t="130601" x="882650" y="2743200"/>
          <p14:tracePt t="130618" x="882650" y="2762250"/>
          <p14:tracePt t="130635" x="882650" y="2787650"/>
          <p14:tracePt t="130651" x="882650" y="2813050"/>
          <p14:tracePt t="130668" x="882650" y="2819400"/>
          <p14:tracePt t="130685" x="889000" y="2844800"/>
          <p14:tracePt t="130702" x="908050" y="2870200"/>
          <p14:tracePt t="130735" x="908050" y="2889250"/>
          <p14:tracePt t="130751" x="914400" y="2895600"/>
          <p14:tracePt t="130768" x="920750" y="2908300"/>
          <p14:tracePt t="130785" x="920750" y="2921000"/>
          <p14:tracePt t="130802" x="927100" y="2921000"/>
          <p14:tracePt t="130818" x="939800" y="2933700"/>
          <p14:tracePt t="130835" x="946150" y="2946400"/>
          <p14:tracePt t="130851" x="958850" y="2959100"/>
          <p14:tracePt t="130868" x="971550" y="2978150"/>
          <p14:tracePt t="130885" x="990600" y="2990850"/>
          <p14:tracePt t="130902" x="1035050" y="3009900"/>
          <p14:tracePt t="130918" x="1060450" y="3016250"/>
          <p14:tracePt t="130935" x="1098550" y="3022600"/>
          <p14:tracePt t="130951" x="1130300" y="3028950"/>
          <p14:tracePt t="130968" x="1168400" y="3041650"/>
          <p14:tracePt t="130985" x="1193800" y="3048000"/>
          <p14:tracePt t="131002" x="1231900" y="3048000"/>
          <p14:tracePt t="131018" x="1257300" y="3054350"/>
          <p14:tracePt t="131035" x="1282700" y="3060700"/>
          <p14:tracePt t="131052" x="1301750" y="3073400"/>
          <p14:tracePt t="131069" x="1333500" y="3073400"/>
          <p14:tracePt t="131088" x="1365250" y="3079750"/>
          <p14:tracePt t="131102" x="1416050" y="3086100"/>
          <p14:tracePt t="131118" x="1454150" y="3086100"/>
          <p14:tracePt t="131135" x="1479550" y="3086100"/>
          <p14:tracePt t="131152" x="1517650" y="3086100"/>
          <p14:tracePt t="131168" x="1562100" y="3086100"/>
          <p14:tracePt t="131185" x="1593850" y="3098800"/>
          <p14:tracePt t="131202" x="1625600" y="3098800"/>
          <p14:tracePt t="131219" x="1657350" y="3105150"/>
          <p14:tracePt t="131235" x="1682750" y="3111500"/>
          <p14:tracePt t="131252" x="1714500" y="3111500"/>
          <p14:tracePt t="131269" x="1758950" y="3117850"/>
          <p14:tracePt t="131286" x="1797050" y="3136900"/>
          <p14:tracePt t="131294" x="1822450" y="3143250"/>
          <p14:tracePt t="131302" x="1847850" y="3143250"/>
          <p14:tracePt t="131319" x="1936750" y="3155950"/>
          <p14:tracePt t="131335" x="1993900" y="3162300"/>
          <p14:tracePt t="131352" x="2051050" y="3168650"/>
          <p14:tracePt t="131369" x="2114550" y="3168650"/>
          <p14:tracePt t="131385" x="2184400" y="3175000"/>
          <p14:tracePt t="131402" x="2241550" y="3181350"/>
          <p14:tracePt t="131419" x="2298700" y="3194050"/>
          <p14:tracePt t="131436" x="2330450" y="3194050"/>
          <p14:tracePt t="131452" x="2362200" y="3200400"/>
          <p14:tracePt t="131469" x="2387600" y="3206750"/>
          <p14:tracePt t="131486" x="2425700" y="3206750"/>
          <p14:tracePt t="131502" x="2470150" y="3213100"/>
          <p14:tracePt t="131519" x="2565400" y="3232150"/>
          <p14:tracePt t="131535" x="2654300" y="3232150"/>
          <p14:tracePt t="131552" x="2705100" y="3232150"/>
          <p14:tracePt t="131569" x="2749550" y="3232150"/>
          <p14:tracePt t="131586" x="2774950" y="3232150"/>
          <p14:tracePt t="131602" x="2781300" y="3232150"/>
          <p14:tracePt t="131619" x="2787650" y="3232150"/>
          <p14:tracePt t="131636" x="2800350" y="3232150"/>
          <p14:tracePt t="131658" x="2806700" y="3232150"/>
          <p14:tracePt t="131669" x="2813050" y="3225800"/>
          <p14:tracePt t="131686" x="2851150" y="3219450"/>
          <p14:tracePt t="131702" x="2895600" y="3206750"/>
          <p14:tracePt t="131719" x="2952750" y="3181350"/>
          <p14:tracePt t="131735" x="3016250" y="3149600"/>
          <p14:tracePt t="131752" x="3092450" y="3111500"/>
          <p14:tracePt t="131769" x="3117850" y="3086100"/>
          <p14:tracePt t="131786" x="3130550" y="3086100"/>
          <p14:tracePt t="131791" x="3130550" y="3073400"/>
          <p14:tracePt t="131802" x="3136900" y="3067050"/>
          <p14:tracePt t="131842" x="3136900" y="3048000"/>
          <p14:tracePt t="131857" x="3136900" y="3041650"/>
          <p14:tracePt t="131875" x="3130550" y="3041650"/>
          <p14:tracePt t="131887" x="3124200" y="3035300"/>
          <p14:tracePt t="131903" x="3105150" y="3016250"/>
          <p14:tracePt t="131919" x="3092450" y="2990850"/>
          <p14:tracePt t="131936" x="3067050" y="2946400"/>
          <p14:tracePt t="131952" x="3048000" y="2914650"/>
          <p14:tracePt t="131969" x="3028950" y="2895600"/>
          <p14:tracePt t="131986" x="3009900" y="2876550"/>
          <p14:tracePt t="132002" x="2984500" y="2851150"/>
          <p14:tracePt t="132019" x="2965450" y="2825750"/>
          <p14:tracePt t="132036" x="2927350" y="2813050"/>
          <p14:tracePt t="132052" x="2914650" y="2794000"/>
          <p14:tracePt t="132070" x="2895600" y="2787650"/>
          <p14:tracePt t="132086" x="2838450" y="2762250"/>
          <p14:tracePt t="132103" x="2794000" y="2755900"/>
          <p14:tracePt t="132119" x="2711450" y="2736850"/>
          <p14:tracePt t="132136" x="2635250" y="2730500"/>
          <p14:tracePt t="132153" x="2546350" y="2724150"/>
          <p14:tracePt t="132169" x="2438400" y="2705100"/>
          <p14:tracePt t="132186" x="2330450" y="2692400"/>
          <p14:tracePt t="132203" x="2228850" y="2673350"/>
          <p14:tracePt t="132219" x="2101850" y="2647950"/>
          <p14:tracePt t="132236" x="1981200" y="2635250"/>
          <p14:tracePt t="132253" x="1841500" y="2616200"/>
          <p14:tracePt t="132269" x="1701800" y="2603500"/>
          <p14:tracePt t="132288" x="1485900" y="2565400"/>
          <p14:tracePt t="132303" x="1377950" y="2565400"/>
          <p14:tracePt t="132319" x="1263650" y="2565400"/>
          <p14:tracePt t="132336" x="1143000" y="2565400"/>
          <p14:tracePt t="132353" x="1079500" y="2565400"/>
          <p14:tracePt t="132370" x="1022350" y="2565400"/>
          <p14:tracePt t="132386" x="965200" y="2565400"/>
          <p14:tracePt t="132403" x="946150" y="2571750"/>
          <p14:tracePt t="132420" x="927100" y="2584450"/>
          <p14:tracePt t="132436" x="901700" y="2597150"/>
          <p14:tracePt t="132454" x="882650" y="2609850"/>
          <p14:tracePt t="132471" x="863600" y="2628900"/>
          <p14:tracePt t="132487" x="838200" y="2654300"/>
          <p14:tracePt t="132503" x="812800" y="2692400"/>
          <p14:tracePt t="132520" x="787400" y="2730500"/>
          <p14:tracePt t="132536" x="768350" y="2768600"/>
          <p14:tracePt t="132553" x="762000" y="2806700"/>
          <p14:tracePt t="132570" x="749300" y="2838450"/>
          <p14:tracePt t="132586" x="742950" y="2876550"/>
          <p14:tracePt t="132603" x="742950" y="2901950"/>
          <p14:tracePt t="132620" x="742950" y="2914650"/>
          <p14:tracePt t="132637" x="742950" y="2927350"/>
          <p14:tracePt t="132653" x="749300" y="2933700"/>
          <p14:tracePt t="132670" x="755650" y="2940050"/>
          <p14:tracePt t="132687" x="793750" y="2965450"/>
          <p14:tracePt t="132703" x="831850" y="2971800"/>
          <p14:tracePt t="132720" x="901700" y="3003550"/>
          <p14:tracePt t="132736" x="1003300" y="3022600"/>
          <p14:tracePt t="132753" x="1092200" y="3041650"/>
          <p14:tracePt t="132770" x="1181100" y="3048000"/>
          <p14:tracePt t="132786" x="1244600" y="3048000"/>
          <p14:tracePt t="132793" x="1276350" y="3060700"/>
          <p14:tracePt t="132803" x="1301750" y="3060700"/>
          <p14:tracePt t="132820" x="1352550" y="3067050"/>
          <p14:tracePt t="132836" x="1397000" y="3073400"/>
          <p14:tracePt t="132853" x="1447800" y="3073400"/>
          <p14:tracePt t="132871" x="1511300" y="3073400"/>
          <p14:tracePt t="132887" x="1574800" y="3073400"/>
          <p14:tracePt t="132903" x="1708150" y="3073400"/>
          <p14:tracePt t="132920" x="1790700" y="3073400"/>
          <p14:tracePt t="132937" x="1898650" y="3073400"/>
          <p14:tracePt t="132953" x="1993900" y="3073400"/>
          <p14:tracePt t="132970" x="2082800" y="3073400"/>
          <p14:tracePt t="132987" x="2127250" y="3079750"/>
          <p14:tracePt t="133003" x="2159000" y="3079750"/>
          <p14:tracePt t="133020" x="2178050" y="3092450"/>
          <p14:tracePt t="133037" x="2184400" y="3092450"/>
          <p14:tracePt t="133054" x="2203450" y="3098800"/>
          <p14:tracePt t="133071" x="2247900" y="3105150"/>
          <p14:tracePt t="133087" x="2298700" y="3111500"/>
          <p14:tracePt t="133104" x="2374900" y="3111500"/>
          <p14:tracePt t="133120" x="2438400" y="3111500"/>
          <p14:tracePt t="133137" x="2482850" y="3111500"/>
          <p14:tracePt t="133154" x="2514600" y="3111500"/>
          <p14:tracePt t="133170" x="2546350" y="3111500"/>
          <p14:tracePt t="133187" x="2584450" y="3117850"/>
          <p14:tracePt t="133204" x="2603500" y="3117850"/>
          <p14:tracePt t="133220" x="2628900" y="3117850"/>
          <p14:tracePt t="133237" x="2660650" y="3117850"/>
          <p14:tracePt t="133254" x="2698750" y="3117850"/>
          <p14:tracePt t="133271" x="2755900" y="3117850"/>
          <p14:tracePt t="133287" x="2813050" y="3111500"/>
          <p14:tracePt t="133304" x="2863850" y="3086100"/>
          <p14:tracePt t="133320" x="2895600" y="3073400"/>
          <p14:tracePt t="133337" x="2921000" y="3067050"/>
          <p14:tracePt t="133354" x="2933700" y="3054350"/>
          <p14:tracePt t="133370" x="2952750" y="3048000"/>
          <p14:tracePt t="133387" x="2965450" y="3035300"/>
          <p14:tracePt t="133404" x="2978150" y="3028950"/>
          <p14:tracePt t="133420" x="2984500" y="3016250"/>
          <p14:tracePt t="133437" x="3003550" y="3003550"/>
          <p14:tracePt t="133453" x="3022600" y="2984500"/>
          <p14:tracePt t="133471" x="3035300" y="2965450"/>
          <p14:tracePt t="133487" x="3041650" y="2933700"/>
          <p14:tracePt t="133504" x="3048000" y="2921000"/>
          <p14:tracePt t="133520" x="3048000" y="2914650"/>
          <p14:tracePt t="133537" x="3048000" y="2895600"/>
          <p14:tracePt t="133570" x="3048000" y="2863850"/>
          <p14:tracePt t="133587" x="3035300" y="2857500"/>
          <p14:tracePt t="133604" x="2997200" y="2844800"/>
          <p14:tracePt t="133621" x="2971800" y="2832100"/>
          <p14:tracePt t="133637" x="2940050" y="2832100"/>
          <p14:tracePt t="133656" x="2882900" y="2825750"/>
          <p14:tracePt t="133672" x="2787650" y="2794000"/>
          <p14:tracePt t="133688" x="2717800" y="2787650"/>
          <p14:tracePt t="133704" x="2654300" y="2774950"/>
          <p14:tracePt t="133720" x="2584450" y="2762250"/>
          <p14:tracePt t="133737" x="2482850" y="2755900"/>
          <p14:tracePt t="133754" x="2374900" y="2730500"/>
          <p14:tracePt t="133771" x="2266950" y="2724150"/>
          <p14:tracePt t="133787" x="2178050" y="2698750"/>
          <p14:tracePt t="133795" x="2114550" y="2692400"/>
          <p14:tracePt t="133804" x="2076450" y="2692400"/>
          <p14:tracePt t="133821" x="2000250" y="2679700"/>
          <p14:tracePt t="133837" x="1892300" y="2660650"/>
          <p14:tracePt t="133854" x="1803400" y="2654300"/>
          <p14:tracePt t="133871" x="1714500" y="2635250"/>
          <p14:tracePt t="133887" x="1612900" y="2622550"/>
          <p14:tracePt t="133904" x="1549400" y="2622550"/>
          <p14:tracePt t="133921" x="1498600" y="2622550"/>
          <p14:tracePt t="133938" x="1460500" y="2622550"/>
          <p14:tracePt t="133954" x="1416050" y="2622550"/>
          <p14:tracePt t="133971" x="1365250" y="2622550"/>
          <p14:tracePt t="133987" x="1320800" y="2622550"/>
          <p14:tracePt t="134004" x="1276350" y="2622550"/>
          <p14:tracePt t="134021" x="1231900" y="2635250"/>
          <p14:tracePt t="134037" x="1200150" y="2647950"/>
          <p14:tracePt t="134054" x="1168400" y="2660650"/>
          <p14:tracePt t="134071" x="1130300" y="2679700"/>
          <p14:tracePt t="134087" x="1092200" y="2692400"/>
          <p14:tracePt t="134104" x="1066800" y="2711450"/>
          <p14:tracePt t="134121" x="1041400" y="2717800"/>
          <p14:tracePt t="134138" x="1028700" y="2730500"/>
          <p14:tracePt t="134155" x="1016000" y="2736850"/>
          <p14:tracePt t="134171" x="1003300" y="2749550"/>
          <p14:tracePt t="134188" x="990600" y="2768600"/>
          <p14:tracePt t="134205" x="965200" y="2794000"/>
          <p14:tracePt t="134221" x="952500" y="2813050"/>
          <p14:tracePt t="134238" x="933450" y="2832100"/>
          <p14:tracePt t="134256" x="927100" y="2857500"/>
          <p14:tracePt t="134272" x="914400" y="2870200"/>
          <p14:tracePt t="134288" x="914400" y="2882900"/>
          <p14:tracePt t="134305" x="914400" y="2889250"/>
          <p14:tracePt t="134323" x="914400" y="2901950"/>
          <p14:tracePt t="134363" x="914400" y="2908300"/>
          <p14:tracePt t="134460" x="914400" y="2914650"/>
          <p14:tracePt t="134515" x="908050" y="2921000"/>
          <p14:tracePt t="134812" x="908050" y="2927350"/>
          <p14:tracePt t="151099" x="869950" y="2921000"/>
          <p14:tracePt t="151107" x="806450" y="2908300"/>
          <p14:tracePt t="151117" x="736600" y="2889250"/>
          <p14:tracePt t="151125" x="673100" y="2882900"/>
          <p14:tracePt t="151141" x="565150" y="2863850"/>
          <p14:tracePt t="151158" x="558800" y="2863850"/>
          <p14:tracePt t="151267" x="565150" y="2863850"/>
          <p14:tracePt t="151276" x="793750" y="2838450"/>
          <p14:tracePt t="151284" x="1346200" y="2838450"/>
          <p14:tracePt t="151291" x="2032000" y="2838450"/>
          <p14:tracePt t="151308" x="3067050" y="2838450"/>
          <p14:tracePt t="151325" x="3733800" y="2838450"/>
          <p14:tracePt t="151341" x="4216400" y="2870200"/>
          <p14:tracePt t="151358" x="4648200" y="2984500"/>
          <p14:tracePt t="151375" x="4978400" y="3105150"/>
          <p14:tracePt t="151391" x="5137150" y="3162300"/>
          <p14:tracePt t="151408" x="5295900" y="3244850"/>
          <p14:tracePt t="151425" x="5378450" y="3282950"/>
          <p14:tracePt t="151441" x="5492750" y="3321050"/>
          <p14:tracePt t="151458" x="5676900" y="3365500"/>
          <p14:tracePt t="151475" x="5956300" y="3416300"/>
          <p14:tracePt t="151491" x="6369050" y="3460750"/>
          <p14:tracePt t="151508" x="6731000" y="3511550"/>
          <p14:tracePt t="151525" x="6997700" y="3511550"/>
          <p14:tracePt t="151541" x="7213600" y="3511550"/>
          <p14:tracePt t="151559" x="7416800" y="3511550"/>
          <p14:tracePt t="151576" x="7708900" y="3524250"/>
          <p14:tracePt t="151592" x="7893050" y="3556000"/>
          <p14:tracePt t="151608" x="8064500" y="3556000"/>
          <p14:tracePt t="151625" x="8210550" y="3556000"/>
          <p14:tracePt t="151642" x="8337550" y="3556000"/>
          <p14:tracePt t="151658" x="8451850" y="3556000"/>
          <p14:tracePt t="151675" x="8604250" y="3556000"/>
          <p14:tracePt t="151692" x="8731250" y="3556000"/>
          <p14:tracePt t="151708" x="8864600" y="3556000"/>
          <p14:tracePt t="151725" x="9023350" y="3556000"/>
          <p14:tracePt t="151742" x="9220200" y="3581400"/>
          <p14:tracePt t="151759" x="9423400" y="3625850"/>
          <p14:tracePt t="151775" x="9709150" y="3714750"/>
          <p14:tracePt t="151792" x="9855200" y="3733800"/>
          <p14:tracePt t="151808" x="9950450" y="3752850"/>
          <p14:tracePt t="151825" x="9994900" y="3752850"/>
          <p14:tracePt t="151858" x="10007600" y="3752850"/>
          <p14:tracePt t="151925" x="9988550" y="3752850"/>
          <p14:tracePt t="151931" x="9975850" y="3752850"/>
          <p14:tracePt t="151942" x="9950450" y="3740150"/>
          <p14:tracePt t="151959" x="9925050" y="3727450"/>
          <p14:tracePt t="151976" x="9880600" y="3708400"/>
          <p14:tracePt t="151992" x="9867900" y="3695700"/>
          <p14:tracePt t="152025" x="9855200" y="3695700"/>
          <p14:tracePt t="152042" x="9842500" y="3689350"/>
          <p14:tracePt t="152068" x="9823450" y="3689350"/>
          <p14:tracePt t="152075" x="9804400" y="3689350"/>
          <p14:tracePt t="152092" x="9734550" y="3683000"/>
          <p14:tracePt t="152109" x="9645650" y="3670300"/>
          <p14:tracePt t="152125" x="9569450" y="3651250"/>
          <p14:tracePt t="152142" x="9467850" y="3644900"/>
          <p14:tracePt t="152159" x="9404350" y="3638550"/>
          <p14:tracePt t="152175" x="9391650" y="3632200"/>
          <p14:tracePt t="154373" x="9385300" y="3632200"/>
          <p14:tracePt t="154380" x="9378950" y="3632200"/>
          <p14:tracePt t="154390" x="9366250" y="3632200"/>
          <p14:tracePt t="154398" x="9353550" y="3632200"/>
          <p14:tracePt t="154415" x="9296400" y="3651250"/>
          <p14:tracePt t="154432" x="9232900" y="3663950"/>
          <p14:tracePt t="154449" x="9169400" y="3663950"/>
          <p14:tracePt t="154465" x="9137650" y="3663950"/>
          <p14:tracePt t="154481" x="9118600" y="3663950"/>
          <p14:tracePt t="154498" x="9112250" y="3663950"/>
          <p14:tracePt t="154573" x="9105900" y="3663950"/>
          <p14:tracePt t="154580" x="9099550" y="3663950"/>
          <p14:tracePt t="154596" x="9093200" y="3663950"/>
          <p14:tracePt t="154606" x="9086850" y="3663950"/>
          <p14:tracePt t="154615" x="9074150" y="3663950"/>
          <p14:tracePt t="154632" x="9061450" y="3663950"/>
          <p14:tracePt t="154649" x="9023350" y="3663950"/>
          <p14:tracePt t="154665" x="9004300" y="3663950"/>
          <p14:tracePt t="154682" x="8991600" y="3663950"/>
          <p14:tracePt t="154698" x="8985250" y="3663950"/>
          <p14:tracePt t="154715" x="8959850" y="3663950"/>
          <p14:tracePt t="154732" x="8940800" y="3663950"/>
          <p14:tracePt t="154749" x="8915400" y="3663950"/>
          <p14:tracePt t="154765" x="8883650" y="3663950"/>
          <p14:tracePt t="154782" x="8839200" y="3663950"/>
          <p14:tracePt t="154799" x="8801100" y="3663950"/>
          <p14:tracePt t="154806" x="8775700" y="3663950"/>
          <p14:tracePt t="154815" x="8763000" y="3663950"/>
          <p14:tracePt t="154834" x="8718550" y="3663950"/>
          <p14:tracePt t="154848" x="8705850" y="3663950"/>
          <p14:tracePt t="156294" x="8737600" y="3663950"/>
          <p14:tracePt t="156302" x="8769350" y="3663950"/>
          <p14:tracePt t="156312" x="8813800" y="3663950"/>
          <p14:tracePt t="156324" x="8921750" y="3663950"/>
          <p14:tracePt t="156338" x="9017000" y="3663950"/>
          <p14:tracePt t="156354" x="9093200" y="3663950"/>
          <p14:tracePt t="156371" x="9112250" y="3663950"/>
          <p14:tracePt t="156388" x="9131300" y="3663950"/>
          <p14:tracePt t="157679" x="9124950" y="3663950"/>
          <p14:tracePt t="157687" x="9093200" y="3663950"/>
          <p14:tracePt t="157696" x="9074150" y="3663950"/>
          <p14:tracePt t="157705" x="9067800" y="3663950"/>
          <p14:tracePt t="157722" x="9023350" y="3663950"/>
          <p14:tracePt t="157738" x="9017000" y="3663950"/>
          <p14:tracePt t="157771" x="9010650" y="3663950"/>
          <p14:tracePt t="157796" x="9004300" y="3663950"/>
          <p14:tracePt t="157901" x="8997950" y="3663950"/>
          <p14:tracePt t="157925" x="8985250" y="3663950"/>
          <p14:tracePt t="157933" x="8972550" y="3663950"/>
          <p14:tracePt t="157942" x="8953500" y="3663950"/>
          <p14:tracePt t="157955" x="8890000" y="3663950"/>
          <p14:tracePt t="157971" x="8756650" y="3663950"/>
          <p14:tracePt t="157988" x="8578850" y="3663950"/>
          <p14:tracePt t="158005" x="8299450" y="3663950"/>
          <p14:tracePt t="158021" x="7912100" y="3663950"/>
          <p14:tracePt t="158038" x="7435850" y="3663950"/>
          <p14:tracePt t="158055" x="7067550" y="3663950"/>
          <p14:tracePt t="158072" x="6737350" y="3663950"/>
          <p14:tracePt t="158088" x="6470650" y="3663950"/>
          <p14:tracePt t="158105" x="6261100" y="3663950"/>
          <p14:tracePt t="158123" x="6038850" y="3702050"/>
          <p14:tracePt t="158138" x="5981700" y="3708400"/>
          <p14:tracePt t="158155" x="5797550" y="3740150"/>
          <p14:tracePt t="158172" x="5657850" y="3765550"/>
          <p14:tracePt t="158188" x="5492750" y="3784600"/>
          <p14:tracePt t="158205" x="5334000" y="3810000"/>
          <p14:tracePt t="158222" x="5207000" y="3822700"/>
          <p14:tracePt t="158238" x="5041900" y="3848100"/>
          <p14:tracePt t="158255" x="4895850" y="3867150"/>
          <p14:tracePt t="158272" x="4749800" y="3892550"/>
          <p14:tracePt t="158289" x="4660900" y="3905250"/>
          <p14:tracePt t="158306" x="4597400" y="3911600"/>
          <p14:tracePt t="158312" x="4552950" y="3917950"/>
          <p14:tracePt t="158322" x="4527550" y="3937000"/>
          <p14:tracePt t="158338" x="4476750" y="3943350"/>
          <p14:tracePt t="158356" x="4419600" y="3962400"/>
          <p14:tracePt t="158372" x="4387850" y="3968750"/>
          <p14:tracePt t="158388" x="4362450" y="3975100"/>
          <p14:tracePt t="158405" x="4337050" y="3987800"/>
          <p14:tracePt t="158422" x="4311650" y="3994150"/>
          <p14:tracePt t="158439" x="4260850" y="4000500"/>
          <p14:tracePt t="158455" x="4159250" y="4032250"/>
          <p14:tracePt t="158472" x="4070350" y="4044950"/>
          <p14:tracePt t="158489" x="3975100" y="4057650"/>
          <p14:tracePt t="158505" x="3886200" y="4076700"/>
          <p14:tracePt t="158523" x="3778250" y="4083050"/>
          <p14:tracePt t="158539" x="3644900" y="4108450"/>
          <p14:tracePt t="158555" x="3600450" y="4114800"/>
          <p14:tracePt t="158572" x="3575050" y="4121150"/>
          <p14:tracePt t="158589" x="3549650" y="4127500"/>
          <p14:tracePt t="158605" x="3543300" y="4133850"/>
          <p14:tracePt t="158622" x="3536950" y="4133850"/>
          <p14:tracePt t="158639" x="3524250" y="4140200"/>
          <p14:tracePt t="158672" x="3505200" y="4146550"/>
          <p14:tracePt t="158689" x="3498850" y="4146550"/>
          <p14:tracePt t="158707" x="3486150" y="4146550"/>
          <p14:tracePt t="158724" x="3448050" y="4146550"/>
          <p14:tracePt t="158739" x="3429000" y="4146550"/>
          <p14:tracePt t="158756" x="3365500" y="4146550"/>
          <p14:tracePt t="158772" x="3321050" y="4146550"/>
          <p14:tracePt t="158789" x="3276600" y="4146550"/>
          <p14:tracePt t="158806" x="3251200" y="4146550"/>
          <p14:tracePt t="158813" x="3238500" y="4146550"/>
          <p14:tracePt t="158846" x="3232150" y="4146550"/>
          <p14:tracePt t="158892" x="3225800" y="4146550"/>
          <p14:tracePt t="158917" x="3219450" y="4146550"/>
          <p14:tracePt t="159009" x="3263900" y="4114800"/>
          <p14:tracePt t="159011" x="3321050" y="4102100"/>
          <p14:tracePt t="159022" x="3384550" y="4095750"/>
          <p14:tracePt t="159039" x="3600450" y="4083050"/>
          <p14:tracePt t="159056" x="4051300" y="4083050"/>
          <p14:tracePt t="159073" x="4870450" y="4083050"/>
          <p14:tracePt t="159089" x="5772150" y="4083050"/>
          <p14:tracePt t="159107" x="6534150" y="4025900"/>
          <p14:tracePt t="159123" x="7340600" y="3930650"/>
          <p14:tracePt t="159139" x="7581900" y="3886200"/>
          <p14:tracePt t="159156" x="7766050" y="3854450"/>
          <p14:tracePt t="159173" x="7893050" y="3854450"/>
          <p14:tracePt t="159189" x="7981950" y="3841750"/>
          <p14:tracePt t="159206" x="8089900" y="3816350"/>
          <p14:tracePt t="159223" x="8210550" y="3810000"/>
          <p14:tracePt t="159240" x="8343900" y="3784600"/>
          <p14:tracePt t="159256" x="8496300" y="3784600"/>
          <p14:tracePt t="159273" x="8655050" y="3784600"/>
          <p14:tracePt t="159289" x="8845550" y="3784600"/>
          <p14:tracePt t="159307" x="9017000" y="3784600"/>
          <p14:tracePt t="159313" x="9086850" y="3784600"/>
          <p14:tracePt t="159323" x="9226550" y="3784600"/>
          <p14:tracePt t="159340" x="9347200" y="3784600"/>
          <p14:tracePt t="159357" x="9493250" y="3784600"/>
          <p14:tracePt t="159373" x="9601200" y="3784600"/>
          <p14:tracePt t="159390" x="9632950" y="3784600"/>
          <p14:tracePt t="159406" x="9664700" y="3771900"/>
          <p14:tracePt t="159447" x="9664700" y="3765550"/>
          <p14:tracePt t="159456" x="9671050" y="3765550"/>
          <p14:tracePt t="159473" x="9690100" y="3765550"/>
          <p14:tracePt t="159490" x="9721850" y="3752850"/>
          <p14:tracePt t="159507" x="9747250" y="3740150"/>
          <p14:tracePt t="159523" x="9772650" y="3740150"/>
          <p14:tracePt t="159540" x="9791700" y="3740150"/>
          <p14:tracePt t="159557" x="9798050" y="3733800"/>
          <p14:tracePt t="159573" x="9798050" y="3727450"/>
          <p14:tracePt t="159606" x="9791700" y="3727450"/>
          <p14:tracePt t="159623" x="9664700" y="3727450"/>
          <p14:tracePt t="159640" x="9391650" y="3727450"/>
          <p14:tracePt t="159656" x="8915400" y="3727450"/>
          <p14:tracePt t="159673" x="8204200" y="3727450"/>
          <p14:tracePt t="159690" x="7264400" y="3727450"/>
          <p14:tracePt t="159707" x="6146800" y="3727450"/>
          <p14:tracePt t="159723" x="4521200" y="3727450"/>
          <p14:tracePt t="159740" x="3575050" y="3727450"/>
          <p14:tracePt t="159756" x="2863850" y="3727450"/>
          <p14:tracePt t="159773" x="2451100" y="3727450"/>
          <p14:tracePt t="159790" x="2165350" y="3727450"/>
          <p14:tracePt t="159806" x="2012950" y="3727450"/>
          <p14:tracePt t="159811" x="1981200" y="3727450"/>
          <p14:tracePt t="159823" x="1949450" y="3727450"/>
          <p14:tracePt t="159840" x="1911350" y="3727450"/>
          <p14:tracePt t="159856" x="1860550" y="3727450"/>
          <p14:tracePt t="159873" x="1790700" y="3740150"/>
          <p14:tracePt t="159890" x="1720850" y="3765550"/>
          <p14:tracePt t="159908" x="1663700" y="3778250"/>
          <p14:tracePt t="159923" x="1600200" y="3810000"/>
          <p14:tracePt t="159940" x="1587500" y="3816350"/>
          <p14:tracePt t="159957" x="1574800" y="3822700"/>
          <p14:tracePt t="159973" x="1568450" y="3829050"/>
          <p14:tracePt t="159990" x="1555750" y="3835400"/>
          <p14:tracePt t="160007" x="1530350" y="3854450"/>
          <p14:tracePt t="160023" x="1466850" y="3879850"/>
          <p14:tracePt t="160040" x="1377950" y="3917950"/>
          <p14:tracePt t="160056" x="1295400" y="3956050"/>
          <p14:tracePt t="160073" x="1238250" y="3981450"/>
          <p14:tracePt t="160090" x="1206500" y="4000500"/>
          <p14:tracePt t="160106" x="1187450" y="4019550"/>
          <p14:tracePt t="160123" x="1187450" y="4025900"/>
          <p14:tracePt t="160157" x="1187450" y="4044950"/>
          <p14:tracePt t="160190" x="1187450" y="4064000"/>
          <p14:tracePt t="160207" x="1187450" y="4070350"/>
          <p14:tracePt t="160224" x="1181100" y="4089400"/>
          <p14:tracePt t="160240" x="1181100" y="4108450"/>
          <p14:tracePt t="160257" x="1174750" y="4133850"/>
          <p14:tracePt t="160273" x="1174750" y="4146550"/>
          <p14:tracePt t="160290" x="1168400" y="4159250"/>
          <p14:tracePt t="160307" x="1168400" y="4184650"/>
          <p14:tracePt t="160327" x="1168400" y="4191000"/>
          <p14:tracePt t="160342" x="1174750" y="4191000"/>
          <p14:tracePt t="160357" x="1219200" y="4191000"/>
          <p14:tracePt t="160374" x="1314450" y="4191000"/>
          <p14:tracePt t="160390" x="1447800" y="4178300"/>
          <p14:tracePt t="160407" x="1625600" y="4159250"/>
          <p14:tracePt t="160424" x="1898650" y="4121150"/>
          <p14:tracePt t="160440" x="2146300" y="4083050"/>
          <p14:tracePt t="160457" x="2368550" y="4044950"/>
          <p14:tracePt t="160474" x="2552700" y="4019550"/>
          <p14:tracePt t="160491" x="2692400" y="4000500"/>
          <p14:tracePt t="160508" x="2889250" y="4000500"/>
          <p14:tracePt t="160524" x="3041650" y="4000500"/>
          <p14:tracePt t="160541" x="3200400" y="4000500"/>
          <p14:tracePt t="160557" x="3365500" y="4000500"/>
          <p14:tracePt t="160574" x="3517900" y="4000500"/>
          <p14:tracePt t="160590" x="3619500" y="4000500"/>
          <p14:tracePt t="160607" x="3676650" y="4000500"/>
          <p14:tracePt t="160624" x="3689350" y="4000500"/>
          <p14:tracePt t="160657" x="3695700" y="4000500"/>
          <p14:tracePt t="160679" x="3721100" y="4000500"/>
          <p14:tracePt t="160691" x="3727450" y="4000500"/>
          <p14:tracePt t="160707" x="3829050" y="4006850"/>
          <p14:tracePt t="160724" x="3943350" y="4025900"/>
          <p14:tracePt t="160741" x="4051300" y="4038600"/>
          <p14:tracePt t="160757" x="4127500" y="4044950"/>
          <p14:tracePt t="160774" x="4178300" y="4051300"/>
          <p14:tracePt t="160861" x="4184650" y="4057650"/>
          <p14:tracePt t="160885" x="4184650" y="4064000"/>
          <p14:tracePt t="160910" x="4184650" y="4070350"/>
          <p14:tracePt t="160918" x="4184650" y="4083050"/>
          <p14:tracePt t="160991" x="4184650" y="4095750"/>
          <p14:tracePt t="161008" x="4184650" y="4102100"/>
          <p14:tracePt t="161024" x="4165600" y="4108450"/>
          <p14:tracePt t="161041" x="4140200" y="4108450"/>
          <p14:tracePt t="161058" x="4108450" y="4114800"/>
          <p14:tracePt t="161074" x="4076700" y="4114800"/>
          <p14:tracePt t="161092" x="4057650" y="4121150"/>
          <p14:tracePt t="161108" x="4044950" y="4121150"/>
          <p14:tracePt t="161124" x="4038600" y="4121150"/>
          <p14:tracePt t="161141" x="4032250" y="4121150"/>
          <p14:tracePt t="161158" x="4025900" y="4121150"/>
          <p14:tracePt t="161279" x="4013200" y="4121150"/>
          <p14:tracePt t="161299" x="4006850" y="4121150"/>
          <p14:tracePt t="161440" x="4000500" y="4121150"/>
          <p14:tracePt t="161488" x="3994150" y="4121150"/>
          <p14:tracePt t="161664" x="3987800" y="4121150"/>
          <p14:tracePt t="161673" x="3981450" y="4121150"/>
          <p14:tracePt t="161681" x="3975100" y="4133850"/>
          <p14:tracePt t="161703" x="3924300" y="4140200"/>
          <p14:tracePt t="161719" x="3860800" y="4140200"/>
          <p14:tracePt t="161736" x="3797300" y="4140200"/>
          <p14:tracePt t="161753" x="3752850" y="4140200"/>
          <p14:tracePt t="161769" x="3727450" y="4140200"/>
          <p14:tracePt t="161786" x="3721100" y="4140200"/>
          <p14:tracePt t="161803" x="3714750" y="4146550"/>
          <p14:tracePt t="162008" x="3708400" y="4146550"/>
          <p14:tracePt t="162200" x="3708400" y="4140200"/>
          <p14:tracePt t="162218" x="3714750" y="4140200"/>
          <p14:tracePt t="162240" x="3721100" y="4140200"/>
          <p14:tracePt t="162249" x="3733800" y="4140200"/>
          <p14:tracePt t="162266" x="3746500" y="4140200"/>
          <p14:tracePt t="162274" x="3765550" y="4140200"/>
          <p14:tracePt t="162292" x="3790950" y="4140200"/>
          <p14:tracePt t="162297" x="3797300" y="4140200"/>
          <p14:tracePt t="162308" x="3829050" y="4140200"/>
          <p14:tracePt t="162324" x="3962400" y="4140200"/>
          <p14:tracePt t="162341" x="4095750" y="4140200"/>
          <p14:tracePt t="162358" x="4254500" y="4140200"/>
          <p14:tracePt t="162374" x="4438650" y="4140200"/>
          <p14:tracePt t="162391" x="4622800" y="4140200"/>
          <p14:tracePt t="162408" x="4806950" y="4140200"/>
          <p14:tracePt t="162425" x="4965700" y="4140200"/>
          <p14:tracePt t="162441" x="5080000" y="4133850"/>
          <p14:tracePt t="162458" x="5156200" y="4127500"/>
          <p14:tracePt t="162475" x="5238750" y="4121150"/>
          <p14:tracePt t="162492" x="5302250" y="4102100"/>
          <p14:tracePt t="162511" x="5435600" y="4089400"/>
          <p14:tracePt t="162524" x="5537200" y="4064000"/>
          <p14:tracePt t="162541" x="5632450" y="4064000"/>
          <p14:tracePt t="162558" x="5721350" y="4051300"/>
          <p14:tracePt t="162575" x="5791200" y="4044950"/>
          <p14:tracePt t="162591" x="5842000" y="4032250"/>
          <p14:tracePt t="162608" x="5861050" y="4025900"/>
          <p14:tracePt t="162624" x="5873750" y="4019550"/>
          <p14:tracePt t="162658" x="5880100" y="4013200"/>
          <p14:tracePt t="162675" x="5892800" y="4013200"/>
          <p14:tracePt t="162692" x="5924550" y="4013200"/>
          <p14:tracePt t="162708" x="6051550" y="4013200"/>
          <p14:tracePt t="162725" x="6178550" y="4013200"/>
          <p14:tracePt t="162741" x="6337300" y="4013200"/>
          <p14:tracePt t="162758" x="6508750" y="4013200"/>
          <p14:tracePt t="162775" x="6648450" y="4013200"/>
          <p14:tracePt t="162791" x="6762750" y="4013200"/>
          <p14:tracePt t="162808" x="6813550" y="4013200"/>
          <p14:tracePt t="162825" x="6819900" y="4013200"/>
          <p14:tracePt t="162841" x="6826250" y="4013200"/>
          <p14:tracePt t="163098" x="6819900" y="4013200"/>
          <p14:tracePt t="163105" x="6813550" y="4013200"/>
          <p14:tracePt t="163114" x="6788150" y="4013200"/>
          <p14:tracePt t="163123" x="6769100" y="4025900"/>
          <p14:tracePt t="163139" x="6711950" y="4038600"/>
          <p14:tracePt t="163157" x="6654800" y="4044950"/>
          <p14:tracePt t="163174" x="6597650" y="4070350"/>
          <p14:tracePt t="163189" x="6597650" y="4076700"/>
          <p14:tracePt t="163206" x="6591300" y="4076700"/>
          <p14:tracePt t="163223" x="6584950" y="4083050"/>
          <p14:tracePt t="163304" x="6578600" y="4089400"/>
          <p14:tracePt t="163393" x="6578600" y="4095750"/>
          <p14:tracePt t="163410" x="6578600" y="4102100"/>
          <p14:tracePt t="163418" x="6578600" y="4108450"/>
          <p14:tracePt t="163451" x="6578600" y="4114800"/>
          <p14:tracePt t="163458" x="6578600" y="4127500"/>
          <p14:tracePt t="163577" x="6578600" y="4133850"/>
          <p14:tracePt t="163601" x="6572250" y="4140200"/>
          <p14:tracePt t="163634" x="6565900" y="4140200"/>
          <p14:tracePt t="163641" x="6559550" y="4140200"/>
          <p14:tracePt t="163650" x="6546850" y="4140200"/>
          <p14:tracePt t="163657" x="6534150" y="4140200"/>
          <p14:tracePt t="163673" x="6496050" y="4140200"/>
          <p14:tracePt t="163690" x="6464300" y="4140200"/>
          <p14:tracePt t="163706" x="6426200" y="4140200"/>
          <p14:tracePt t="163723" x="6394450" y="4140200"/>
          <p14:tracePt t="163740" x="6381750" y="4133850"/>
          <p14:tracePt t="163758" x="6350000" y="4121150"/>
          <p14:tracePt t="163773" x="6305550" y="4095750"/>
          <p14:tracePt t="163790" x="6305550" y="4089400"/>
          <p14:tracePt t="163806" x="6292850" y="4089400"/>
          <p14:tracePt t="163823" x="6292850" y="4083050"/>
          <p14:tracePt t="163840" x="6292850" y="4070350"/>
          <p14:tracePt t="163856" x="6292850" y="4057650"/>
          <p14:tracePt t="163873" x="6292850" y="4038600"/>
          <p14:tracePt t="163890" x="6292850" y="4025900"/>
          <p14:tracePt t="163906" x="6292850" y="4000500"/>
          <p14:tracePt t="163923" x="6292850" y="3968750"/>
          <p14:tracePt t="163940" x="6292850" y="3930650"/>
          <p14:tracePt t="163957" x="6292850" y="3886200"/>
          <p14:tracePt t="163973" x="6305550" y="3848100"/>
          <p14:tracePt t="163990" x="6318250" y="3835400"/>
          <p14:tracePt t="164006" x="6369050" y="3771900"/>
          <p14:tracePt t="164023" x="6394450" y="3740150"/>
          <p14:tracePt t="164040" x="6419850" y="3721100"/>
          <p14:tracePt t="164056" x="6445250" y="3708400"/>
          <p14:tracePt t="164073" x="6470650" y="3695700"/>
          <p14:tracePt t="164090" x="6483350" y="3689350"/>
          <p14:tracePt t="164107" x="6496050" y="3689350"/>
          <p14:tracePt t="164123" x="6508750" y="3683000"/>
          <p14:tracePt t="164140" x="6534150" y="3683000"/>
          <p14:tracePt t="164158" x="6553200" y="3676650"/>
          <p14:tracePt t="164190" x="6572250" y="3676650"/>
          <p14:tracePt t="164207" x="6578600" y="3676650"/>
          <p14:tracePt t="164224" x="6584950" y="3676650"/>
          <p14:tracePt t="164240" x="6604000" y="3683000"/>
          <p14:tracePt t="164257" x="6604000" y="3689350"/>
          <p14:tracePt t="164274" x="6610350" y="3695700"/>
          <p14:tracePt t="164290" x="6629400" y="3708400"/>
          <p14:tracePt t="164307" x="6629400" y="3721100"/>
          <p14:tracePt t="164324" x="6629400" y="3733800"/>
          <p14:tracePt t="164342" x="6629400" y="3752850"/>
          <p14:tracePt t="164357" x="6629400" y="3759200"/>
          <p14:tracePt t="164374" x="6629400" y="3778250"/>
          <p14:tracePt t="164390" x="6629400" y="3784600"/>
          <p14:tracePt t="164407" x="6629400" y="3803650"/>
          <p14:tracePt t="164424" x="6629400" y="3829050"/>
          <p14:tracePt t="164440" x="6629400" y="3854450"/>
          <p14:tracePt t="164457" x="6629400" y="3867150"/>
          <p14:tracePt t="164474" x="6629400" y="3886200"/>
          <p14:tracePt t="164490" x="6616700" y="3898900"/>
          <p14:tracePt t="164507" x="6610350" y="3905250"/>
          <p14:tracePt t="164524" x="6604000" y="3911600"/>
          <p14:tracePt t="164540" x="6597650" y="3917950"/>
          <p14:tracePt t="164557" x="6578600" y="3937000"/>
          <p14:tracePt t="164574" x="6572250" y="3943350"/>
          <p14:tracePt t="164590" x="6559550" y="3956050"/>
          <p14:tracePt t="164607" x="6553200" y="3962400"/>
          <p14:tracePt t="164624" x="6546850" y="3968750"/>
          <p14:tracePt t="164641" x="6540500" y="3981450"/>
          <p14:tracePt t="164657" x="6534150" y="4000500"/>
          <p14:tracePt t="164674" x="6527800" y="4013200"/>
          <p14:tracePt t="164691" x="6521450" y="4019550"/>
          <p14:tracePt t="164707" x="6515100" y="4025900"/>
          <p14:tracePt t="164724" x="6508750" y="4032250"/>
          <p14:tracePt t="164741" x="6502400" y="4038600"/>
          <p14:tracePt t="164757" x="6470650" y="4051300"/>
          <p14:tracePt t="164774" x="6464300" y="4057650"/>
          <p14:tracePt t="164791" x="6457950" y="4057650"/>
          <p14:tracePt t="164807" x="6445250" y="4064000"/>
          <p14:tracePt t="164881" x="6438900" y="4064000"/>
          <p14:tracePt t="164902" x="6432550" y="4064000"/>
          <p14:tracePt t="165090" x="6426200" y="4064000"/>
          <p14:tracePt t="165201" x="6407150" y="4064000"/>
          <p14:tracePt t="165210" x="6400800" y="4064000"/>
          <p14:tracePt t="165217" x="6369050" y="4064000"/>
          <p14:tracePt t="165231" x="6292850" y="4051300"/>
          <p14:tracePt t="165248" x="6191250" y="4025900"/>
          <p14:tracePt t="165264" x="6076950" y="3994150"/>
          <p14:tracePt t="165281" x="5988050" y="3962400"/>
          <p14:tracePt t="165298" x="5911850" y="3949700"/>
          <p14:tracePt t="165305" x="5880100" y="3937000"/>
          <p14:tracePt t="165321" x="5873750" y="3937000"/>
          <p14:tracePt t="165394" x="5867400" y="3937000"/>
          <p14:tracePt t="165434" x="5861050" y="3937000"/>
          <p14:tracePt t="165450" x="5848350" y="3937000"/>
          <p14:tracePt t="165466" x="5842000" y="3937000"/>
          <p14:tracePt t="165482" x="5835650" y="3937000"/>
          <p14:tracePt t="165491" x="5829300" y="3937000"/>
          <p14:tracePt t="165499" x="5822950" y="3937000"/>
          <p14:tracePt t="165515" x="5791200" y="3937000"/>
          <p14:tracePt t="165532" x="5727700" y="3943350"/>
          <p14:tracePt t="165549" x="5626100" y="3968750"/>
          <p14:tracePt t="165566" x="5518150" y="3975100"/>
          <p14:tracePt t="165583" x="5353050" y="4006850"/>
          <p14:tracePt t="165598" x="5264150" y="4013200"/>
          <p14:tracePt t="165615" x="5207000" y="4025900"/>
          <p14:tracePt t="165632" x="5130800" y="4057650"/>
          <p14:tracePt t="165648" x="5073650" y="4076700"/>
          <p14:tracePt t="165665" x="5029200" y="4089400"/>
          <p14:tracePt t="165682" x="4991100" y="4108450"/>
          <p14:tracePt t="165698" x="4946650" y="4121150"/>
          <p14:tracePt t="165715" x="4851400" y="4165600"/>
          <p14:tracePt t="165732" x="4800600" y="4184650"/>
          <p14:tracePt t="165748" x="4756150" y="4216400"/>
          <p14:tracePt t="165765" x="4724400" y="4229100"/>
          <p14:tracePt t="165784" x="4686300" y="4254500"/>
          <p14:tracePt t="165798" x="4660900" y="4279900"/>
          <p14:tracePt t="165805" x="4654550" y="4286250"/>
          <p14:tracePt t="165819" x="4641850" y="4292600"/>
          <p14:tracePt t="165832" x="4622800" y="4311650"/>
          <p14:tracePt t="165849" x="4616450" y="4330700"/>
          <p14:tracePt t="165865" x="4584700" y="4368800"/>
          <p14:tracePt t="165882" x="4565650" y="4413250"/>
          <p14:tracePt t="165898" x="4546600" y="4445000"/>
          <p14:tracePt t="165915" x="4527550" y="4483100"/>
          <p14:tracePt t="165932" x="4495800" y="4533900"/>
          <p14:tracePt t="165948" x="4489450" y="4565650"/>
          <p14:tracePt t="165967" x="4470400" y="4616450"/>
          <p14:tracePt t="165981" x="4464050" y="4654550"/>
          <p14:tracePt t="165998" x="4457700" y="4705350"/>
          <p14:tracePt t="166015" x="4457700" y="4718050"/>
          <p14:tracePt t="166032" x="4457700" y="4737100"/>
          <p14:tracePt t="166048" x="4457700" y="4743450"/>
          <p14:tracePt t="166065" x="4470400" y="4749800"/>
          <p14:tracePt t="166082" x="4476750" y="4762500"/>
          <p14:tracePt t="166098" x="4483100" y="4762500"/>
          <p14:tracePt t="166115" x="4489450" y="4762500"/>
          <p14:tracePt t="166132" x="4495800" y="4768850"/>
          <p14:tracePt t="166154" x="4508500" y="4775200"/>
          <p14:tracePt t="166170" x="4521200" y="4781550"/>
          <p14:tracePt t="166183" x="4540250" y="4787900"/>
          <p14:tracePt t="166198" x="4546600" y="4794250"/>
          <p14:tracePt t="166215" x="4572000" y="4800600"/>
          <p14:tracePt t="166232" x="4610100" y="4819650"/>
          <p14:tracePt t="166249" x="4641850" y="4826000"/>
          <p14:tracePt t="166265" x="4679950" y="4826000"/>
          <p14:tracePt t="166282" x="4686300" y="4826000"/>
          <p14:tracePt t="166386" x="4692650" y="4832350"/>
          <p14:tracePt t="166426" x="4692650" y="4838700"/>
          <p14:tracePt t="166435" x="4692650" y="4845050"/>
          <p14:tracePt t="166443" x="4679950" y="4845050"/>
          <p14:tracePt t="166451" x="4673600" y="4845050"/>
          <p14:tracePt t="166466" x="4660900" y="4845050"/>
          <p14:tracePt t="166507" x="4654550" y="4845050"/>
          <p14:tracePt t="166539" x="4673600" y="4857750"/>
          <p14:tracePt t="166547" x="4705350" y="4870450"/>
          <p14:tracePt t="166555" x="4749800" y="4876800"/>
          <p14:tracePt t="166568" x="4851400" y="4908550"/>
          <p14:tracePt t="166583" x="4991100" y="4927600"/>
          <p14:tracePt t="166599" x="5067300" y="4953000"/>
          <p14:tracePt t="166616" x="5232400" y="4965700"/>
          <p14:tracePt t="166632" x="5270500" y="4984750"/>
          <p14:tracePt t="166649" x="5308600" y="4984750"/>
          <p14:tracePt t="166666" x="5346700" y="4984750"/>
          <p14:tracePt t="166683" x="5384800" y="4984750"/>
          <p14:tracePt t="166699" x="5416550" y="4984750"/>
          <p14:tracePt t="166716" x="5448300" y="4984750"/>
          <p14:tracePt t="166733" x="5486400" y="4984750"/>
          <p14:tracePt t="166749" x="5524500" y="4984750"/>
          <p14:tracePt t="166767" x="5588000" y="4984750"/>
          <p14:tracePt t="166783" x="5619750" y="4984750"/>
          <p14:tracePt t="166799" x="5683250" y="4984750"/>
          <p14:tracePt t="166816" x="5708650" y="4984750"/>
          <p14:tracePt t="166832" x="5721350" y="4984750"/>
          <p14:tracePt t="166905" x="5727700" y="4984750"/>
          <p14:tracePt t="166912" x="5734050" y="4984750"/>
          <p14:tracePt t="166922" x="5740400" y="4984750"/>
          <p14:tracePt t="166933" x="5753100" y="4978400"/>
          <p14:tracePt t="166949" x="5784850" y="4972050"/>
          <p14:tracePt t="166967" x="5848350" y="4953000"/>
          <p14:tracePt t="166982" x="5880100" y="4946650"/>
          <p14:tracePt t="166999" x="5905500" y="4940300"/>
          <p14:tracePt t="167032" x="5918200" y="4940300"/>
          <p14:tracePt t="167107" x="5924550" y="4940300"/>
          <p14:tracePt t="167115" x="5943600" y="4940300"/>
          <p14:tracePt t="167124" x="5962650" y="4940300"/>
          <p14:tracePt t="167133" x="5975350" y="4940300"/>
          <p14:tracePt t="167150" x="6007100" y="4940300"/>
          <p14:tracePt t="167168" x="6026150" y="4940300"/>
          <p14:tracePt t="167183" x="6032500" y="4940300"/>
          <p14:tracePt t="167427" x="6038850" y="4946650"/>
          <p14:tracePt t="167467" x="6045200" y="4953000"/>
          <p14:tracePt t="167482" x="6045200" y="4959350"/>
          <p14:tracePt t="167499" x="6051550" y="4959350"/>
          <p14:tracePt t="167514" x="6057900" y="4959350"/>
          <p14:tracePt t="167546" x="6064250" y="4959350"/>
          <p14:tracePt t="167555" x="6064250" y="4965700"/>
          <p14:tracePt t="167563" x="6070600" y="4972050"/>
          <p14:tracePt t="167570" x="6076950" y="4972050"/>
          <p14:tracePt t="167592" x="6083300" y="4972050"/>
          <p14:tracePt t="167729" x="6089650" y="4978400"/>
          <p14:tracePt t="167762" x="6096000" y="4997450"/>
          <p14:tracePt t="167779" x="6102350" y="4997450"/>
          <p14:tracePt t="167795" x="6108700" y="5003800"/>
          <p14:tracePt t="167811" x="6115050" y="5003800"/>
          <p14:tracePt t="167827" x="6121400" y="5003800"/>
          <p14:tracePt t="167835" x="6127750" y="5010150"/>
          <p14:tracePt t="167954" x="6127750" y="5016500"/>
          <p14:tracePt t="167979" x="6127750" y="5022850"/>
          <p14:tracePt t="167995" x="6121400" y="5022850"/>
          <p14:tracePt t="168003" x="6108700" y="5022850"/>
          <p14:tracePt t="168012" x="6102350" y="5022850"/>
          <p14:tracePt t="168019" x="6096000" y="5022850"/>
          <p14:tracePt t="168443" x="6089650" y="5022850"/>
          <p14:tracePt t="168451" x="6083300" y="5022850"/>
          <p14:tracePt t="168467" x="6083300" y="5029200"/>
          <p14:tracePt t="168483" x="6076950" y="5029200"/>
          <p14:tracePt t="168491" x="6070600" y="5029200"/>
          <p14:tracePt t="168507" x="6051550" y="5041900"/>
          <p14:tracePt t="168523" x="6032500" y="5048250"/>
          <p14:tracePt t="168535" x="6026150" y="5054600"/>
          <p14:tracePt t="168551" x="6000750" y="5060950"/>
          <p14:tracePt t="168568" x="5981700" y="5067300"/>
          <p14:tracePt t="168585" x="5949950" y="5067300"/>
          <p14:tracePt t="168601" x="5918200" y="5067300"/>
          <p14:tracePt t="168618" x="5861050" y="5067300"/>
          <p14:tracePt t="168635" x="5810250" y="5067300"/>
          <p14:tracePt t="168651" x="5740400" y="5067300"/>
          <p14:tracePt t="168668" x="5695950" y="5067300"/>
          <p14:tracePt t="168685" x="5645150" y="5067300"/>
          <p14:tracePt t="168701" x="5581650" y="5067300"/>
          <p14:tracePt t="168718" x="5511800" y="5054600"/>
          <p14:tracePt t="168735" x="5397500" y="5035550"/>
          <p14:tracePt t="168751" x="5359400" y="5029200"/>
          <p14:tracePt t="168768" x="5334000" y="5029200"/>
          <p14:tracePt t="168784" x="5321300" y="5022850"/>
          <p14:tracePt t="168849" x="5314950" y="5022850"/>
          <p14:tracePt t="168865" x="5302250" y="5010150"/>
          <p14:tracePt t="168881" x="5289550" y="5003800"/>
          <p14:tracePt t="168890" x="5283200" y="5003800"/>
          <p14:tracePt t="168901" x="5270500" y="5003800"/>
          <p14:tracePt t="168918" x="5213350" y="4991100"/>
          <p14:tracePt t="168935" x="5168900" y="4972050"/>
          <p14:tracePt t="168951" x="5111750" y="4965700"/>
          <p14:tracePt t="168968" x="5073650" y="4965700"/>
          <p14:tracePt t="169443" x="5080000" y="4965700"/>
          <p14:tracePt t="169451" x="5111750" y="4965700"/>
          <p14:tracePt t="169460" x="5143500" y="4965700"/>
          <p14:tracePt t="169468" x="5175250" y="4965700"/>
          <p14:tracePt t="169485" x="5245100" y="4965700"/>
          <p14:tracePt t="169501" x="5308600" y="4965700"/>
          <p14:tracePt t="169518" x="5340350" y="4965700"/>
          <p14:tracePt t="169535" x="5353050" y="4965700"/>
          <p14:tracePt t="169579" x="5359400" y="4959350"/>
          <p14:tracePt t="169835" x="5359400" y="4953000"/>
          <p14:tracePt t="169972" x="5372100" y="4953000"/>
          <p14:tracePt t="169980" x="5429250" y="4953000"/>
          <p14:tracePt t="169990" x="5518150" y="4965700"/>
          <p14:tracePt t="170012" x="5784850" y="4997450"/>
          <p14:tracePt t="170029" x="5969000" y="5035550"/>
          <p14:tracePt t="170046" x="6108700" y="5048250"/>
          <p14:tracePt t="170062" x="6248400" y="5073650"/>
          <p14:tracePt t="170080" x="6356350" y="5073650"/>
          <p14:tracePt t="170096" x="6438900" y="5073650"/>
          <p14:tracePt t="170112" x="6521450" y="5073650"/>
          <p14:tracePt t="170129" x="6565900" y="5073650"/>
          <p14:tracePt t="170145" x="6591300" y="5067300"/>
          <p14:tracePt t="170162" x="6616700" y="5060950"/>
          <p14:tracePt t="170179" x="6623050" y="5054600"/>
          <p14:tracePt t="170218" x="6635750" y="5048250"/>
          <p14:tracePt t="170324" x="6648450" y="5048250"/>
          <p14:tracePt t="170333" x="6661150" y="5041900"/>
          <p14:tracePt t="170540" x="6673850" y="5041900"/>
          <p14:tracePt t="170549" x="6692900" y="5041900"/>
          <p14:tracePt t="170557" x="6737350" y="5041900"/>
          <p14:tracePt t="170565" x="6775450" y="5041900"/>
          <p14:tracePt t="170582" x="6838950" y="5041900"/>
          <p14:tracePt t="170599" x="6877050" y="5041900"/>
          <p14:tracePt t="170616" x="6902450" y="5035550"/>
          <p14:tracePt t="170632" x="6908800" y="5029200"/>
          <p14:tracePt t="170669" x="6908800" y="5022850"/>
          <p14:tracePt t="170796" x="6908800" y="5010150"/>
          <p14:tracePt t="170957" x="6908800" y="5003800"/>
          <p14:tracePt t="170988" x="6902450" y="5003800"/>
          <p14:tracePt t="171005" x="6896100" y="5003800"/>
          <p14:tracePt t="171013" x="6889750" y="5003800"/>
          <p14:tracePt t="171022" x="6883400" y="5003800"/>
          <p14:tracePt t="171033" x="6864350" y="5003800"/>
          <p14:tracePt t="171049" x="6858000" y="4997450"/>
          <p14:tracePt t="171066" x="6819900" y="4972050"/>
          <p14:tracePt t="171082" x="6813550" y="4972050"/>
          <p14:tracePt t="171099" x="6800850" y="4965700"/>
          <p14:tracePt t="171116" x="6775450" y="4946650"/>
          <p14:tracePt t="171133" x="6762750" y="4946650"/>
          <p14:tracePt t="171149" x="6750050" y="4927600"/>
          <p14:tracePt t="171166" x="6743700" y="4927600"/>
          <p14:tracePt t="171182" x="6731000" y="4914900"/>
          <p14:tracePt t="171216" x="6718300" y="4902200"/>
          <p14:tracePt t="171233" x="6699250" y="4883150"/>
          <p14:tracePt t="171249" x="6686550" y="4851400"/>
          <p14:tracePt t="171266" x="6680200" y="4845050"/>
          <p14:tracePt t="171283" x="6673850" y="4826000"/>
          <p14:tracePt t="171299" x="6667500" y="4813300"/>
          <p14:tracePt t="171308" x="6667500" y="4806950"/>
          <p14:tracePt t="171317" x="6667500" y="4800600"/>
          <p14:tracePt t="171333" x="6667500" y="4781550"/>
          <p14:tracePt t="171349" x="6661150" y="4762500"/>
          <p14:tracePt t="171366" x="6661150" y="4749800"/>
          <p14:tracePt t="171383" x="6654800" y="4730750"/>
          <p14:tracePt t="171400" x="6654800" y="4711700"/>
          <p14:tracePt t="171418" x="6654800" y="4679950"/>
          <p14:tracePt t="171433" x="6661150" y="4660900"/>
          <p14:tracePt t="171449" x="6661150" y="4648200"/>
          <p14:tracePt t="171466" x="6667500" y="4622800"/>
          <p14:tracePt t="171483" x="6667500" y="4610100"/>
          <p14:tracePt t="171499" x="6673850" y="4597400"/>
          <p14:tracePt t="171516" x="6680200" y="4597400"/>
          <p14:tracePt t="171533" x="6680200" y="4591050"/>
          <p14:tracePt t="171581" x="6692900" y="4578350"/>
          <p14:tracePt t="171606" x="6699250" y="4578350"/>
          <p14:tracePt t="171612" x="6705600" y="4572000"/>
          <p14:tracePt t="171638" x="6718300" y="4565650"/>
          <p14:tracePt t="171645" x="6731000" y="4565650"/>
          <p14:tracePt t="171661" x="6750050" y="4565650"/>
          <p14:tracePt t="171669" x="6756400" y="4565650"/>
          <p14:tracePt t="171683" x="6788150" y="4552950"/>
          <p14:tracePt t="171700" x="6813550" y="4552950"/>
          <p14:tracePt t="171716" x="6838950" y="4552950"/>
          <p14:tracePt t="171733" x="6858000" y="4552950"/>
          <p14:tracePt t="171750" x="6870700" y="4552950"/>
          <p14:tracePt t="171766" x="6883400" y="4552950"/>
          <p14:tracePt t="171783" x="6889750" y="4552950"/>
          <p14:tracePt t="171801" x="6908800" y="4552950"/>
          <p14:tracePt t="171811" x="6927850" y="4552950"/>
          <p14:tracePt t="171818" x="6934200" y="4552950"/>
          <p14:tracePt t="171833" x="6940550" y="4552950"/>
          <p14:tracePt t="171850" x="6953250" y="4552950"/>
          <p14:tracePt t="171866" x="6959600" y="4552950"/>
          <p14:tracePt t="171883" x="6972300" y="4552950"/>
          <p14:tracePt t="171899" x="6985000" y="4552950"/>
          <p14:tracePt t="171916" x="6997700" y="4552950"/>
          <p14:tracePt t="171949" x="7010400" y="4559300"/>
          <p14:tracePt t="171966" x="7023100" y="4572000"/>
          <p14:tracePt t="171983" x="7035800" y="4584700"/>
          <p14:tracePt t="172000" x="7035800" y="4591050"/>
          <p14:tracePt t="172018" x="7054850" y="4622800"/>
          <p14:tracePt t="172050" x="7067550" y="4667250"/>
          <p14:tracePt t="172066" x="7067550" y="4686300"/>
          <p14:tracePt t="172083" x="7067550" y="4705350"/>
          <p14:tracePt t="172100" x="7080250" y="4724400"/>
          <p14:tracePt t="172116" x="7080250" y="4737100"/>
          <p14:tracePt t="172133" x="7086600" y="4762500"/>
          <p14:tracePt t="172150" x="7086600" y="4794250"/>
          <p14:tracePt t="172166" x="7086600" y="4813300"/>
          <p14:tracePt t="172183" x="7086600" y="4819650"/>
          <p14:tracePt t="172200" x="7086600" y="4832350"/>
          <p14:tracePt t="172216" x="7086600" y="4838700"/>
          <p14:tracePt t="172233" x="7086600" y="4857750"/>
          <p14:tracePt t="172250" x="7080250" y="4876800"/>
          <p14:tracePt t="172266" x="7080250" y="4889500"/>
          <p14:tracePt t="172283" x="7073900" y="4908550"/>
          <p14:tracePt t="172300" x="7061200" y="4933950"/>
          <p14:tracePt t="172316" x="7061200" y="4953000"/>
          <p14:tracePt t="172333" x="7054850" y="4972050"/>
          <p14:tracePt t="172350" x="7048500" y="4991100"/>
          <p14:tracePt t="172366" x="7035800" y="5016500"/>
          <p14:tracePt t="172383" x="7029450" y="5022850"/>
          <p14:tracePt t="172401" x="7023100" y="5035550"/>
          <p14:tracePt t="172422" x="7010400" y="5048250"/>
          <p14:tracePt t="172437" x="7004050" y="5048250"/>
          <p14:tracePt t="172450" x="6978650" y="5054600"/>
          <p14:tracePt t="172467" x="6959600" y="5054600"/>
          <p14:tracePt t="172483" x="6934200" y="5054600"/>
          <p14:tracePt t="172500" x="6896100" y="5067300"/>
          <p14:tracePt t="172516" x="6858000" y="5067300"/>
          <p14:tracePt t="172533" x="6813550" y="5067300"/>
          <p14:tracePt t="172550" x="6775450" y="5067300"/>
          <p14:tracePt t="172569" x="6756400" y="5067300"/>
          <p14:tracePt t="172583" x="6750050" y="5067300"/>
          <p14:tracePt t="172613" x="6737350" y="5067300"/>
          <p14:tracePt t="172644" x="6731000" y="5067300"/>
          <p14:tracePt t="172862" x="6724650" y="5067300"/>
          <p14:tracePt t="188716" x="6699250" y="5054600"/>
          <p14:tracePt t="188724" x="6667500" y="4991100"/>
          <p14:tracePt t="188733" x="6623050" y="4889500"/>
          <p14:tracePt t="188742" x="6591300" y="4737100"/>
          <p14:tracePt t="188758" x="6521450" y="4572000"/>
          <p14:tracePt t="188775" x="6496050" y="4502150"/>
          <p14:tracePt t="188792" x="6489700" y="4495800"/>
          <p14:tracePt t="188972" x="6489700" y="4489450"/>
          <p14:tracePt t="188981" x="6483350" y="4489450"/>
          <p14:tracePt t="188993" x="6464300" y="4489450"/>
          <p14:tracePt t="189008" x="6451600" y="4502150"/>
          <p14:tracePt t="189025" x="6394450" y="4508500"/>
          <p14:tracePt t="189042" x="6381750" y="4508500"/>
          <p14:tracePt t="189058" x="6362700" y="4508500"/>
          <p14:tracePt t="189075" x="6343650" y="4514850"/>
          <p14:tracePt t="189092" x="6324600" y="4533900"/>
          <p14:tracePt t="189108" x="6324600" y="4546600"/>
          <p14:tracePt t="189125" x="6299200" y="4584700"/>
          <p14:tracePt t="189142" x="6280150" y="4629150"/>
          <p14:tracePt t="189158" x="6273800" y="4667250"/>
          <p14:tracePt t="189175" x="6261100" y="4718050"/>
          <p14:tracePt t="189192" x="6235700" y="4787900"/>
          <p14:tracePt t="189209" x="6216650" y="4876800"/>
          <p14:tracePt t="189225" x="6216650" y="4933950"/>
          <p14:tracePt t="189242" x="6216650" y="4965700"/>
          <p14:tracePt t="189258" x="6216650" y="4991100"/>
          <p14:tracePt t="189275" x="6216650" y="4997450"/>
          <p14:tracePt t="189292" x="6216650" y="5010150"/>
          <p14:tracePt t="189308" x="6216650" y="5029200"/>
          <p14:tracePt t="189314" x="6216650" y="5035550"/>
          <p14:tracePt t="189325" x="6216650" y="5048250"/>
          <p14:tracePt t="189342" x="6197600" y="5067300"/>
          <p14:tracePt t="189359" x="6184900" y="5086350"/>
          <p14:tracePt t="189375" x="6159500" y="5105400"/>
          <p14:tracePt t="189392" x="6153150" y="5118100"/>
          <p14:tracePt t="189409" x="6134100" y="5124450"/>
          <p14:tracePt t="189425" x="6115050" y="5130800"/>
          <p14:tracePt t="189442" x="6108700" y="5130800"/>
          <p14:tracePt t="189509" x="6102350" y="5130800"/>
          <p14:tracePt t="189525" x="6089650" y="5130800"/>
          <p14:tracePt t="189550" x="6083300" y="5130800"/>
          <p14:tracePt t="189557" x="6076950" y="5130800"/>
          <p14:tracePt t="189574" x="6070600" y="5124450"/>
          <p14:tracePt t="189583" x="6064250" y="5118100"/>
          <p14:tracePt t="189597" x="6057900" y="5111750"/>
          <p14:tracePt t="189609" x="6051550" y="5111750"/>
          <p14:tracePt t="189625" x="6032500" y="5099050"/>
          <p14:tracePt t="189642" x="6032500" y="5092700"/>
          <p14:tracePt t="189659" x="6013450" y="5086350"/>
          <p14:tracePt t="189675" x="6000750" y="5073650"/>
          <p14:tracePt t="189692" x="5981700" y="5060950"/>
          <p14:tracePt t="189709" x="5937250" y="5035550"/>
          <p14:tracePt t="189725" x="5899150" y="5016500"/>
          <p14:tracePt t="189742" x="5867400" y="4997450"/>
          <p14:tracePt t="189759" x="5848350" y="4978400"/>
          <p14:tracePt t="189776" x="5822950" y="4953000"/>
          <p14:tracePt t="189793" x="5803900" y="4927600"/>
          <p14:tracePt t="189809" x="5803900" y="4914900"/>
          <p14:tracePt t="189815" x="5803900" y="4908550"/>
          <p14:tracePt t="189826" x="5784850" y="4876800"/>
          <p14:tracePt t="189842" x="5778500" y="4857750"/>
          <p14:tracePt t="189859" x="5753100" y="4819650"/>
          <p14:tracePt t="189876" x="5740400" y="4806950"/>
          <p14:tracePt t="189892" x="5734050" y="4787900"/>
          <p14:tracePt t="189909" x="5721350" y="4762500"/>
          <p14:tracePt t="189926" x="5702300" y="4730750"/>
          <p14:tracePt t="189942" x="5695950" y="4711700"/>
          <p14:tracePt t="189959" x="5695950" y="4686300"/>
          <p14:tracePt t="189976" x="5695950" y="4654550"/>
          <p14:tracePt t="189993" x="5695950" y="4629150"/>
          <p14:tracePt t="190010" x="5695950" y="4597400"/>
          <p14:tracePt t="190026" x="5702300" y="4591050"/>
          <p14:tracePt t="190042" x="5715000" y="4578350"/>
          <p14:tracePt t="190059" x="5721350" y="4552950"/>
          <p14:tracePt t="190076" x="5734050" y="4527550"/>
          <p14:tracePt t="190092" x="5759450" y="4489450"/>
          <p14:tracePt t="190109" x="5772150" y="4464050"/>
          <p14:tracePt t="190126" x="5784850" y="4445000"/>
          <p14:tracePt t="190142" x="5803900" y="4432300"/>
          <p14:tracePt t="190159" x="5822950" y="4413250"/>
          <p14:tracePt t="190177" x="5842000" y="4400550"/>
          <p14:tracePt t="190193" x="5867400" y="4387850"/>
          <p14:tracePt t="190209" x="5886450" y="4381500"/>
          <p14:tracePt t="190226" x="5899150" y="4381500"/>
          <p14:tracePt t="190242" x="5911850" y="4381500"/>
          <p14:tracePt t="190259" x="5937250" y="4381500"/>
          <p14:tracePt t="190276" x="5962650" y="4381500"/>
          <p14:tracePt t="190293" x="5988050" y="4381500"/>
          <p14:tracePt t="190309" x="6013450" y="4387850"/>
          <p14:tracePt t="190317" x="6032500" y="4400550"/>
          <p14:tracePt t="190326" x="6057900" y="4425950"/>
          <p14:tracePt t="190343" x="6096000" y="4464050"/>
          <p14:tracePt t="190359" x="6134100" y="4495800"/>
          <p14:tracePt t="190376" x="6159500" y="4521200"/>
          <p14:tracePt t="190393" x="6172200" y="4533900"/>
          <p14:tracePt t="190426" x="6172200" y="4552950"/>
          <p14:tracePt t="190443" x="6172200" y="4559300"/>
          <p14:tracePt t="190460" x="6178550" y="4578350"/>
          <p14:tracePt t="190476" x="6178550" y="4616450"/>
          <p14:tracePt t="190493" x="6191250" y="4654550"/>
          <p14:tracePt t="190510" x="6191250" y="4705350"/>
          <p14:tracePt t="190526" x="6191250" y="4756150"/>
          <p14:tracePt t="190543" x="6191250" y="4800600"/>
          <p14:tracePt t="190560" x="6191250" y="4838700"/>
          <p14:tracePt t="190576" x="6191250" y="4876800"/>
          <p14:tracePt t="190593" x="6184900" y="4902200"/>
          <p14:tracePt t="190609" x="6172200" y="4927600"/>
          <p14:tracePt t="190626" x="6165850" y="4933950"/>
          <p14:tracePt t="190643" x="6146800" y="4959350"/>
          <p14:tracePt t="190660" x="6134100" y="4972050"/>
          <p14:tracePt t="190677" x="6108700" y="4984750"/>
          <p14:tracePt t="190693" x="6083300" y="4997450"/>
          <p14:tracePt t="190710" x="6070600" y="5010150"/>
          <p14:tracePt t="190727" x="6064250" y="5010150"/>
          <p14:tracePt t="190760" x="6051550" y="5016500"/>
          <p14:tracePt t="190788" x="6045200" y="5016500"/>
          <p14:tracePt t="190818" x="6038850" y="5016500"/>
          <p14:tracePt t="190832" x="6032500" y="5016500"/>
          <p14:tracePt t="190861" x="6019800" y="5016500"/>
          <p14:tracePt t="190885" x="6013450" y="5016500"/>
          <p14:tracePt t="191767" x="6013450" y="5022850"/>
          <p14:tracePt t="191774" x="5981700" y="5041900"/>
          <p14:tracePt t="191784" x="5905500" y="5073650"/>
          <p14:tracePt t="191792" x="5829300" y="5099050"/>
          <p14:tracePt t="191809" x="5626100" y="5194300"/>
          <p14:tracePt t="191822" x="5492750" y="5232400"/>
          <p14:tracePt t="191830" x="5416550" y="5257800"/>
          <p14:tracePt t="191843" x="5283200" y="5302250"/>
          <p14:tracePt t="191858" x="5111750" y="5353050"/>
          <p14:tracePt t="191875" x="4959350" y="5384800"/>
          <p14:tracePt t="191891" x="4838700" y="5429250"/>
          <p14:tracePt t="191908" x="4749800" y="5435600"/>
          <p14:tracePt t="191925" x="4667250" y="5435600"/>
          <p14:tracePt t="191942" x="4597400" y="5441950"/>
          <p14:tracePt t="191958" x="4521200" y="5454650"/>
          <p14:tracePt t="191975" x="4432300" y="5454650"/>
          <p14:tracePt t="191992" x="4337050" y="5467350"/>
          <p14:tracePt t="192008" x="4254500" y="5473700"/>
          <p14:tracePt t="192025" x="4191000" y="5480050"/>
          <p14:tracePt t="192043" x="4108450" y="5499100"/>
          <p14:tracePt t="192058" x="4057650" y="5505450"/>
          <p14:tracePt t="192075" x="4006850" y="5505450"/>
          <p14:tracePt t="192092" x="3943350" y="5511800"/>
          <p14:tracePt t="192108" x="3879850" y="5511800"/>
          <p14:tracePt t="192125" x="3829050" y="5524500"/>
          <p14:tracePt t="192142" x="3790950" y="5524500"/>
          <p14:tracePt t="192158" x="3771900" y="5530850"/>
          <p14:tracePt t="192175" x="3759200" y="5530850"/>
          <p14:tracePt t="192192" x="3752850" y="5537200"/>
          <p14:tracePt t="193719" x="3746500" y="5537200"/>
          <p14:tracePt t="193727" x="3740150" y="5537200"/>
          <p14:tracePt t="193743" x="3721100" y="5537200"/>
          <p14:tracePt t="193753" x="3714750" y="5537200"/>
          <p14:tracePt t="193762" x="3695700" y="5537200"/>
          <p14:tracePt t="193779" x="3613150" y="5556250"/>
          <p14:tracePt t="193796" x="3524250" y="5568950"/>
          <p14:tracePt t="193812" x="3422650" y="5594350"/>
          <p14:tracePt t="193822" x="3359150" y="5600700"/>
          <p14:tracePt t="193832" x="3308350" y="5600700"/>
          <p14:tracePt t="193846" x="3194050" y="5613400"/>
          <p14:tracePt t="193862" x="3136900" y="5632450"/>
          <p14:tracePt t="193879" x="3086100" y="5645150"/>
          <p14:tracePt t="193895" x="3048000" y="5651500"/>
          <p14:tracePt t="193912" x="2984500" y="5670550"/>
          <p14:tracePt t="193929" x="2940050" y="5676900"/>
          <p14:tracePt t="193946" x="2870200" y="5683250"/>
          <p14:tracePt t="193963" x="2768600" y="5702300"/>
          <p14:tracePt t="193979" x="2730500" y="5708650"/>
          <p14:tracePt t="193996" x="2667000" y="5715000"/>
          <p14:tracePt t="194012" x="2571750" y="5734050"/>
          <p14:tracePt t="194029" x="2495550" y="5740400"/>
          <p14:tracePt t="194046" x="2432050" y="5753100"/>
          <p14:tracePt t="194062" x="2343150" y="5753100"/>
          <p14:tracePt t="194079" x="2286000" y="5753100"/>
          <p14:tracePt t="194096" x="2222500" y="5753100"/>
          <p14:tracePt t="194113" x="2165350" y="5753100"/>
          <p14:tracePt t="194129" x="2114550" y="5753100"/>
          <p14:tracePt t="194146" x="2044700" y="5753100"/>
          <p14:tracePt t="194163" x="1892300" y="5753100"/>
          <p14:tracePt t="194179" x="1784350" y="5753100"/>
          <p14:tracePt t="194196" x="1676400" y="5746750"/>
          <p14:tracePt t="194212" x="1581150" y="5734050"/>
          <p14:tracePt t="194229" x="1492250" y="5727700"/>
          <p14:tracePt t="194246" x="1447800" y="5721350"/>
          <p14:tracePt t="194262" x="1428750" y="5721350"/>
          <p14:tracePt t="194279" x="1409700" y="5721350"/>
          <p14:tracePt t="194360" x="1403350" y="5721350"/>
          <p14:tracePt t="194377" x="1397000" y="5721350"/>
          <p14:tracePt t="194385" x="1377950" y="5721350"/>
          <p14:tracePt t="194396" x="1346200" y="5721350"/>
          <p14:tracePt t="194413" x="1301750" y="5715000"/>
          <p14:tracePt t="194430" x="1263650" y="5715000"/>
          <p14:tracePt t="194446" x="1244600" y="5715000"/>
          <p14:tracePt t="194463" x="1231900" y="5715000"/>
          <p14:tracePt t="194552" x="1219200" y="5715000"/>
          <p14:tracePt t="194577" x="1212850" y="5715000"/>
          <p14:tracePt t="194607" x="1200150" y="5715000"/>
          <p14:tracePt t="194616" x="1193800" y="5715000"/>
          <p14:tracePt t="194640" x="1181100" y="5715000"/>
          <p14:tracePt t="194648" x="1174750" y="5721350"/>
          <p14:tracePt t="194664" x="1168400" y="5721350"/>
          <p14:tracePt t="194673" x="1162050" y="5721350"/>
          <p14:tracePt t="194680" x="1162050" y="5727700"/>
          <p14:tracePt t="194697" x="1136650" y="5727700"/>
          <p14:tracePt t="194713" x="1104900" y="5727700"/>
          <p14:tracePt t="194730" x="1079500" y="5727700"/>
          <p14:tracePt t="194749" x="1060450" y="5727700"/>
          <p14:tracePt t="194863" x="1066800" y="5727700"/>
          <p14:tracePt t="194871" x="1085850" y="5734050"/>
          <p14:tracePt t="194890" x="1104900" y="5734050"/>
          <p14:tracePt t="194896" x="1117600" y="5746750"/>
          <p14:tracePt t="194913" x="1136650" y="5746750"/>
          <p14:tracePt t="194930" x="1143000" y="5746750"/>
          <p14:tracePt t="194946" x="1162050" y="5746750"/>
          <p14:tracePt t="194963" x="1168400" y="5746750"/>
          <p14:tracePt t="195031" x="1174750" y="5746750"/>
          <p14:tracePt t="195053" x="1181100" y="5746750"/>
          <p14:tracePt t="195061" x="1187450" y="5746750"/>
          <p14:tracePt t="195077" x="1193800" y="5746750"/>
          <p14:tracePt t="195085" x="1200150" y="5746750"/>
          <p14:tracePt t="195096" x="1206500" y="5746750"/>
          <p14:tracePt t="195113" x="1231900" y="5746750"/>
          <p14:tracePt t="195130" x="1250950" y="5746750"/>
          <p14:tracePt t="195147" x="1276350" y="5746750"/>
          <p14:tracePt t="195163" x="1320800" y="5746750"/>
          <p14:tracePt t="195180" x="1377950" y="5746750"/>
          <p14:tracePt t="195197" x="1397000" y="5740400"/>
          <p14:tracePt t="195213" x="1441450" y="5721350"/>
          <p14:tracePt t="195230" x="1466850" y="5715000"/>
          <p14:tracePt t="195247" x="1517650" y="5683250"/>
          <p14:tracePt t="195263" x="1568450" y="5645150"/>
          <p14:tracePt t="195280" x="1593850" y="5626100"/>
          <p14:tracePt t="195297" x="1619250" y="5600700"/>
          <p14:tracePt t="195313" x="1657350" y="5556250"/>
          <p14:tracePt t="195321" x="1676400" y="5530850"/>
          <p14:tracePt t="195330" x="1682750" y="5524500"/>
          <p14:tracePt t="195348" x="1714500" y="5473700"/>
          <p14:tracePt t="195363" x="1727200" y="5441950"/>
          <p14:tracePt t="195380" x="1771650" y="5397500"/>
          <p14:tracePt t="195397" x="1784350" y="5353050"/>
          <p14:tracePt t="195414" x="1797050" y="5321300"/>
          <p14:tracePt t="195430" x="1797050" y="5302250"/>
          <p14:tracePt t="195447" x="1797050" y="5270500"/>
          <p14:tracePt t="195463" x="1797050" y="5251450"/>
          <p14:tracePt t="195480" x="1784350" y="5238750"/>
          <p14:tracePt t="195497" x="1765300" y="5219700"/>
          <p14:tracePt t="195514" x="1752600" y="5219700"/>
          <p14:tracePt t="195530" x="1714500" y="5213350"/>
          <p14:tracePt t="195548" x="1682750" y="5207000"/>
          <p14:tracePt t="195564" x="1612900" y="5207000"/>
          <p14:tracePt t="195580" x="1562100" y="5207000"/>
          <p14:tracePt t="195597" x="1498600" y="5207000"/>
          <p14:tracePt t="195614" x="1435100" y="5207000"/>
          <p14:tracePt t="195631" x="1365250" y="5207000"/>
          <p14:tracePt t="195647" x="1308100" y="5207000"/>
          <p14:tracePt t="195664" x="1231900" y="5219700"/>
          <p14:tracePt t="195680" x="1181100" y="5232400"/>
          <p14:tracePt t="195697" x="1123950" y="5251450"/>
          <p14:tracePt t="195714" x="1054100" y="5276850"/>
          <p14:tracePt t="195730" x="1009650" y="5302250"/>
          <p14:tracePt t="195747" x="927100" y="5359400"/>
          <p14:tracePt t="195764" x="908050" y="5378450"/>
          <p14:tracePt t="195780" x="882650" y="5403850"/>
          <p14:tracePt t="195797" x="876300" y="5441950"/>
          <p14:tracePt t="195814" x="857250" y="5467350"/>
          <p14:tracePt t="195830" x="844550" y="5505450"/>
          <p14:tracePt t="195847" x="825500" y="5537200"/>
          <p14:tracePt t="195864" x="825500" y="5562600"/>
          <p14:tracePt t="195881" x="819150" y="5588000"/>
          <p14:tracePt t="195897" x="819150" y="5613400"/>
          <p14:tracePt t="195914" x="819150" y="5632450"/>
          <p14:tracePt t="195930" x="819150" y="5651500"/>
          <p14:tracePt t="195948" x="819150" y="5676900"/>
          <p14:tracePt t="195964" x="825500" y="5689600"/>
          <p14:tracePt t="195981" x="831850" y="5715000"/>
          <p14:tracePt t="195997" x="844550" y="5734050"/>
          <p14:tracePt t="196014" x="850900" y="5740400"/>
          <p14:tracePt t="196031" x="863600" y="5759450"/>
          <p14:tracePt t="196048" x="876300" y="5765800"/>
          <p14:tracePt t="196064" x="895350" y="5778500"/>
          <p14:tracePt t="196081" x="908050" y="5784850"/>
          <p14:tracePt t="196097" x="933450" y="5797550"/>
          <p14:tracePt t="196114" x="958850" y="5810250"/>
          <p14:tracePt t="196131" x="984250" y="5816600"/>
          <p14:tracePt t="196148" x="1041400" y="5829300"/>
          <p14:tracePt t="196164" x="1066800" y="5835650"/>
          <p14:tracePt t="196181" x="1073150" y="5835650"/>
          <p14:tracePt t="196197" x="1111250" y="5848350"/>
          <p14:tracePt t="196214" x="1130300" y="5848350"/>
          <p14:tracePt t="196231" x="1155700" y="5848350"/>
          <p14:tracePt t="196247" x="1181100" y="5854700"/>
          <p14:tracePt t="196264" x="1206500" y="5854700"/>
          <p14:tracePt t="196281" x="1225550" y="5854700"/>
          <p14:tracePt t="196298" x="1244600" y="5854700"/>
          <p14:tracePt t="196314" x="1257300" y="5867400"/>
          <p14:tracePt t="196333" x="1270000" y="5867400"/>
          <p14:tracePt t="196348" x="1289050" y="5867400"/>
          <p14:tracePt t="196364" x="1301750" y="5867400"/>
          <p14:tracePt t="196381" x="1320800" y="5867400"/>
          <p14:tracePt t="196398" x="1339850" y="5867400"/>
          <p14:tracePt t="196414" x="1352550" y="5867400"/>
          <p14:tracePt t="196431" x="1384300" y="5867400"/>
          <p14:tracePt t="196448" x="1409700" y="5867400"/>
          <p14:tracePt t="196464" x="1447800" y="5861050"/>
          <p14:tracePt t="196481" x="1479550" y="5861050"/>
          <p14:tracePt t="196498" x="1492250" y="5854700"/>
          <p14:tracePt t="196515" x="1504950" y="5854700"/>
          <p14:tracePt t="196548" x="1530350" y="5835650"/>
          <p14:tracePt t="196565" x="1555750" y="5835650"/>
          <p14:tracePt t="196582" x="1581150" y="5816600"/>
          <p14:tracePt t="196598" x="1625600" y="5791200"/>
          <p14:tracePt t="196614" x="1644650" y="5778500"/>
          <p14:tracePt t="196631" x="1670050" y="5753100"/>
          <p14:tracePt t="196648" x="1689100" y="5734050"/>
          <p14:tracePt t="196665" x="1720850" y="5702300"/>
          <p14:tracePt t="196681" x="1746250" y="5664200"/>
          <p14:tracePt t="196698" x="1790700" y="5600700"/>
          <p14:tracePt t="196715" x="1809750" y="5568950"/>
          <p14:tracePt t="196731" x="1828800" y="5524500"/>
          <p14:tracePt t="196749" x="1841500" y="5492750"/>
          <p14:tracePt t="196765" x="1847850" y="5480050"/>
          <p14:tracePt t="196781" x="1847850" y="5461000"/>
          <p14:tracePt t="196798" x="1854200" y="5448300"/>
          <p14:tracePt t="196815" x="1854200" y="5441950"/>
          <p14:tracePt t="196831" x="1854200" y="5435600"/>
          <p14:tracePt t="196848" x="1854200" y="5429250"/>
          <p14:tracePt t="196865" x="1854200" y="5416550"/>
          <p14:tracePt t="196882" x="1854200" y="5410200"/>
          <p14:tracePt t="196898" x="1847850" y="5378450"/>
          <p14:tracePt t="196915" x="1822450" y="5365750"/>
          <p14:tracePt t="196931" x="1803400" y="5346700"/>
          <p14:tracePt t="196948" x="1765300" y="5327650"/>
          <p14:tracePt t="196965" x="1746250" y="5321300"/>
          <p14:tracePt t="196982" x="1714500" y="5295900"/>
          <p14:tracePt t="196998" x="1695450" y="5289550"/>
          <p14:tracePt t="197015" x="1682750" y="5283200"/>
          <p14:tracePt t="197032" x="1657350" y="5276850"/>
          <p14:tracePt t="197048" x="1638300" y="5276850"/>
          <p14:tracePt t="197065" x="1619250" y="5276850"/>
          <p14:tracePt t="197082" x="1587500" y="5276850"/>
          <p14:tracePt t="197098" x="1555750" y="5276850"/>
          <p14:tracePt t="197115" x="1524000" y="5276850"/>
          <p14:tracePt t="197132" x="1454150" y="5276850"/>
          <p14:tracePt t="197148" x="1409700" y="5283200"/>
          <p14:tracePt t="197165" x="1384300" y="5289550"/>
          <p14:tracePt t="197182" x="1352550" y="5314950"/>
          <p14:tracePt t="197198" x="1333500" y="5334000"/>
          <p14:tracePt t="197215" x="1314450" y="5384800"/>
          <p14:tracePt t="197232" x="1301750" y="5429250"/>
          <p14:tracePt t="197249" x="1295400" y="5486400"/>
          <p14:tracePt t="197265" x="1295400" y="5524500"/>
          <p14:tracePt t="197282" x="1295400" y="5581650"/>
          <p14:tracePt t="197298" x="1301750" y="5632450"/>
          <p14:tracePt t="197315" x="1327150" y="5670550"/>
          <p14:tracePt t="197323" x="1333500" y="5689600"/>
          <p14:tracePt t="197332" x="1365250" y="5727700"/>
          <p14:tracePt t="197349" x="1377950" y="5740400"/>
          <p14:tracePt t="197365" x="1422400" y="5765800"/>
          <p14:tracePt t="197382" x="1479550" y="5791200"/>
          <p14:tracePt t="197399" x="1517650" y="5803900"/>
          <p14:tracePt t="197415" x="1568450" y="5803900"/>
          <p14:tracePt t="197432" x="1600200" y="5810250"/>
          <p14:tracePt t="197449" x="1638300" y="5816600"/>
          <p14:tracePt t="197465" x="1682750" y="5816600"/>
          <p14:tracePt t="197482" x="1733550" y="5829300"/>
          <p14:tracePt t="197498" x="1790700" y="5829300"/>
          <p14:tracePt t="197515" x="1847850" y="5835650"/>
          <p14:tracePt t="197533" x="1885950" y="5848350"/>
          <p14:tracePt t="197548" x="1898650" y="5848350"/>
          <p14:tracePt t="197649" x="1905000" y="5848350"/>
          <p14:tracePt t="197665" x="1917700" y="5848350"/>
          <p14:tracePt t="197675" x="1930400" y="5848350"/>
          <p14:tracePt t="197682" x="1981200" y="5848350"/>
          <p14:tracePt t="197699" x="2127250" y="5848350"/>
          <p14:tracePt t="197717" x="2387600" y="5848350"/>
          <p14:tracePt t="197734" x="2889250" y="5848350"/>
          <p14:tracePt t="197749" x="3136900" y="5848350"/>
          <p14:tracePt t="197766" x="3251200" y="5842000"/>
          <p14:tracePt t="197783" x="3282950" y="5842000"/>
          <p14:tracePt t="198049" x="3302000" y="5842000"/>
          <p14:tracePt t="198057" x="3346450" y="5842000"/>
          <p14:tracePt t="198065" x="3378200" y="5854700"/>
          <p14:tracePt t="198074" x="3422650" y="5861050"/>
          <p14:tracePt t="198091" x="3543300" y="5867400"/>
          <p14:tracePt t="198107" x="3657600" y="5867400"/>
          <p14:tracePt t="198124" x="3765550" y="5867400"/>
          <p14:tracePt t="198141" x="3835400" y="5867400"/>
          <p14:tracePt t="198157" x="3860800" y="5867400"/>
          <p14:tracePt t="198174" x="3867150" y="5867400"/>
          <p14:tracePt t="198442" x="3886200" y="5867400"/>
          <p14:tracePt t="198450" x="3892550" y="5867400"/>
          <p14:tracePt t="198460" x="3911600" y="5867400"/>
          <p14:tracePt t="198468" x="3917950" y="5867400"/>
          <p14:tracePt t="198483" x="3962400" y="5861050"/>
          <p14:tracePt t="198500" x="4006850" y="5854700"/>
          <p14:tracePt t="198516" x="4089400" y="5854700"/>
          <p14:tracePt t="198534" x="4229100" y="5842000"/>
          <p14:tracePt t="198550" x="4286250" y="5829300"/>
          <p14:tracePt t="198567" x="4305300" y="5829300"/>
          <p14:tracePt t="198674" x="4311650" y="5822950"/>
          <p14:tracePt t="198794" x="4311650" y="5816600"/>
          <p14:tracePt t="198802" x="4311650" y="5810250"/>
          <p14:tracePt t="198818" x="4311650" y="5803900"/>
          <p14:tracePt t="198826" x="4311650" y="5797550"/>
          <p14:tracePt t="198849" x="4311650" y="5784850"/>
          <p14:tracePt t="198858" x="4311650" y="5778500"/>
          <p14:tracePt t="203459" x="4318000" y="5772150"/>
          <p14:tracePt t="203467" x="4381500" y="5772150"/>
          <p14:tracePt t="203476" x="4514850" y="5778500"/>
          <p14:tracePt t="203485" x="4679950" y="5797550"/>
          <p14:tracePt t="203501" x="4997450" y="5835650"/>
          <p14:tracePt t="203518" x="5149850" y="5861050"/>
          <p14:tracePt t="203535" x="5207000" y="5873750"/>
          <p14:tracePt t="203552" x="5334000" y="5873750"/>
          <p14:tracePt t="203568" x="5403850" y="5880100"/>
          <p14:tracePt t="203585" x="5441950" y="5886450"/>
          <p14:tracePt t="203601" x="5486400" y="5892800"/>
          <p14:tracePt t="203618" x="5530850" y="5905500"/>
          <p14:tracePt t="203635" x="5600700" y="5937250"/>
          <p14:tracePt t="203651" x="5683250" y="5975350"/>
          <p14:tracePt t="203668" x="5797550" y="6026150"/>
          <p14:tracePt t="203684" x="5911850" y="6070600"/>
          <p14:tracePt t="203701" x="6032500" y="6115050"/>
          <p14:tracePt t="203718" x="6121400" y="6146800"/>
          <p14:tracePt t="203735" x="6203950" y="6165850"/>
          <p14:tracePt t="203751" x="6292850" y="6210300"/>
          <p14:tracePt t="203768" x="6324600" y="6210300"/>
          <p14:tracePt t="203785" x="6369050" y="6216650"/>
          <p14:tracePt t="203801" x="6413500" y="6235700"/>
          <p14:tracePt t="203818" x="6445250" y="6248400"/>
          <p14:tracePt t="203826" x="6470650" y="6248400"/>
          <p14:tracePt t="203834" x="6515100" y="6267450"/>
          <p14:tracePt t="203851" x="6591300" y="6286500"/>
          <p14:tracePt t="203868" x="6680200" y="6318250"/>
          <p14:tracePt t="203884" x="6762750" y="6337300"/>
          <p14:tracePt t="203901" x="6813550" y="6350000"/>
          <p14:tracePt t="203918" x="6845300" y="6356350"/>
          <p14:tracePt t="203935" x="6864350" y="6356350"/>
          <p14:tracePt t="203952" x="6870700" y="6356350"/>
          <p14:tracePt t="204211" x="6877050" y="6356350"/>
          <p14:tracePt t="204219" x="6877050" y="6311900"/>
          <p14:tracePt t="204228" x="6851650" y="6191250"/>
          <p14:tracePt t="204236" x="6781800" y="6064250"/>
          <p14:tracePt t="204253" x="6673850" y="5892800"/>
          <p14:tracePt t="204270" x="6642100" y="5829300"/>
          <p14:tracePt t="204303" x="6635750" y="5822950"/>
          <p14:tracePt t="204508" x="6629400" y="5822950"/>
          <p14:tracePt t="204517" x="6616700" y="5829300"/>
          <p14:tracePt t="204523" x="6597650" y="5842000"/>
          <p14:tracePt t="204533" x="6578600" y="5848350"/>
          <p14:tracePt t="204550" x="6553200" y="5873750"/>
          <p14:tracePt t="204652" x="6546850" y="5880100"/>
          <p14:tracePt t="204677" x="6553200" y="5886450"/>
          <p14:tracePt t="204684" x="6604000" y="5911850"/>
          <p14:tracePt t="204692" x="6661150" y="5924550"/>
          <p14:tracePt t="204700" x="6731000" y="5949950"/>
          <p14:tracePt t="204717" x="6870700" y="5994400"/>
          <p14:tracePt t="204733" x="7054850" y="6045200"/>
          <p14:tracePt t="204750" x="7188200" y="6076950"/>
          <p14:tracePt t="204767" x="7296150" y="6121400"/>
          <p14:tracePt t="204784" x="7340600" y="6127750"/>
          <p14:tracePt t="204800" x="7385050" y="6146800"/>
          <p14:tracePt t="204817" x="7404100" y="6146800"/>
          <p14:tracePt t="204825" x="7429500" y="6153150"/>
          <p14:tracePt t="204833" x="7442200" y="6159500"/>
          <p14:tracePt t="204850" x="7493000" y="6172200"/>
          <p14:tracePt t="204867" x="7556500" y="6210300"/>
          <p14:tracePt t="204883" x="7613650" y="6229350"/>
          <p14:tracePt t="204900" x="7658100" y="6248400"/>
          <p14:tracePt t="204916" x="7708900" y="6261100"/>
          <p14:tracePt t="204933" x="7766050" y="6280150"/>
          <p14:tracePt t="204950" x="7816850" y="6286500"/>
          <p14:tracePt t="204966" x="7861300" y="6292850"/>
          <p14:tracePt t="204984" x="7950200" y="6292850"/>
          <p14:tracePt t="205000" x="7988300" y="6292850"/>
          <p14:tracePt t="205017" x="8051800" y="6273800"/>
          <p14:tracePt t="205033" x="8128000" y="6242050"/>
          <p14:tracePt t="205050" x="8178800" y="6229350"/>
          <p14:tracePt t="205067" x="8229600" y="6216650"/>
          <p14:tracePt t="205083" x="8280400" y="6203950"/>
          <p14:tracePt t="205100" x="8299450" y="6203950"/>
          <p14:tracePt t="205142" x="8267700" y="6203950"/>
          <p14:tracePt t="205150" x="8197850" y="6203950"/>
          <p14:tracePt t="205167" x="8185150" y="6197600"/>
          <p14:tracePt t="205380" x="8153400" y="6197600"/>
          <p14:tracePt t="205388" x="8140700" y="6210300"/>
          <p14:tracePt t="205397" x="8128000" y="6210300"/>
          <p14:tracePt t="205405" x="8121650" y="6210300"/>
          <p14:tracePt t="205421" x="8102600" y="6216650"/>
          <p14:tracePt t="205438" x="8083550" y="6223000"/>
          <p14:tracePt t="205454" x="8051800" y="6235700"/>
          <p14:tracePt t="205530" x="8045450" y="6242050"/>
          <p14:tracePt t="205555" x="8045450" y="6248400"/>
          <p14:tracePt t="205563" x="8045450" y="6254750"/>
          <p14:tracePt t="205571" x="8045450" y="6267450"/>
          <p14:tracePt t="205588" x="8045450" y="6280150"/>
          <p14:tracePt t="205605" x="8045450" y="6286500"/>
          <p14:tracePt t="205621" x="8045450" y="6299200"/>
          <p14:tracePt t="205638" x="8045450" y="6305550"/>
          <p14:tracePt t="205672" x="8045450" y="6311900"/>
          <p14:tracePt t="205688" x="8051800" y="6330950"/>
          <p14:tracePt t="205705" x="8058150" y="6337300"/>
          <p14:tracePt t="205721" x="8064500" y="6350000"/>
          <p14:tracePt t="206499" x="8064500" y="6356350"/>
          <p14:tracePt t="206515" x="8064500" y="6362700"/>
          <p14:tracePt t="206531" x="8058150" y="6362700"/>
          <p14:tracePt t="206547" x="8051800" y="6362700"/>
          <p14:tracePt t="206571" x="8039100" y="6375400"/>
          <p14:tracePt t="206604" x="8032750" y="6375400"/>
          <p14:tracePt t="206677" x="8026400" y="6381750"/>
          <p14:tracePt t="206701" x="8013700" y="6381750"/>
          <p14:tracePt t="206733" x="8007350" y="6381750"/>
          <p14:tracePt t="206765" x="8001000" y="6381750"/>
          <p14:tracePt t="207237" x="8001000" y="6388100"/>
          <p14:tracePt t="207478" x="8007350" y="6388100"/>
          <p14:tracePt t="207494" x="8013700" y="6388100"/>
          <p14:tracePt t="207501" x="8026400" y="6388100"/>
          <p14:tracePt t="207508" x="8039100" y="6388100"/>
          <p14:tracePt t="207519" x="8070850" y="6388100"/>
          <p14:tracePt t="207535" x="8121650" y="6375400"/>
          <p14:tracePt t="207552" x="8185150" y="6369050"/>
          <p14:tracePt t="207569" x="8235950" y="6362700"/>
          <p14:tracePt t="207586" x="8324850" y="6343650"/>
          <p14:tracePt t="207602" x="8356600" y="6330950"/>
          <p14:tracePt t="207619" x="8375650" y="6324600"/>
          <p14:tracePt t="207636" x="8382000" y="6324600"/>
          <p14:tracePt t="207685" x="8388350" y="6324600"/>
          <p14:tracePt t="207755" x="8369300" y="6324600"/>
          <p14:tracePt t="207763" x="8337550" y="6324600"/>
          <p14:tracePt t="207772" x="8286750" y="6324600"/>
          <p14:tracePt t="207786" x="8191500" y="6330950"/>
          <p14:tracePt t="207802" x="8070850" y="6337300"/>
          <p14:tracePt t="207819" x="7943850" y="6343650"/>
          <p14:tracePt t="207836" x="7791450" y="6350000"/>
          <p14:tracePt t="207843" x="7696200" y="6369050"/>
          <p14:tracePt t="207852" x="7632700" y="6369050"/>
          <p14:tracePt t="207869" x="7493000" y="6400800"/>
          <p14:tracePt t="207886" x="7372350" y="6413500"/>
          <p14:tracePt t="207903" x="7277100" y="6432550"/>
          <p14:tracePt t="207919" x="7194550" y="6451600"/>
          <p14:tracePt t="207936" x="7112000" y="6477000"/>
          <p14:tracePt t="207953" x="7023100" y="6502400"/>
          <p14:tracePt t="207969" x="6889750" y="6540500"/>
          <p14:tracePt t="207986" x="6756400" y="6553200"/>
          <p14:tracePt t="208003" x="6661150" y="6565900"/>
          <p14:tracePt t="208019" x="6559550" y="6584950"/>
          <p14:tracePt t="208036" x="6489700" y="6591300"/>
          <p14:tracePt t="208053" x="6451600" y="6597650"/>
          <p14:tracePt t="208070" x="6400800" y="6597650"/>
          <p14:tracePt t="208086" x="6356350" y="6616700"/>
          <p14:tracePt t="208103" x="6305550" y="6616700"/>
          <p14:tracePt t="208119" x="6254750" y="6623050"/>
          <p14:tracePt t="208137" x="6172200" y="6629400"/>
          <p14:tracePt t="208154" x="6064250" y="6648450"/>
          <p14:tracePt t="208170" x="5943600" y="6648450"/>
          <p14:tracePt t="208186" x="5772150" y="6648450"/>
          <p14:tracePt t="208203" x="5657850" y="6648450"/>
          <p14:tracePt t="208220" x="5549900" y="6648450"/>
          <p14:tracePt t="208236" x="5441950" y="6648450"/>
          <p14:tracePt t="208253" x="5365750" y="6648450"/>
          <p14:tracePt t="208270" x="5302250" y="6648450"/>
          <p14:tracePt t="208286" x="5245100" y="6648450"/>
          <p14:tracePt t="208303" x="5181600" y="6648450"/>
          <p14:tracePt t="208320" x="5130800" y="6648450"/>
          <p14:tracePt t="208337" x="5080000" y="6648450"/>
          <p14:tracePt t="208343" x="5054600" y="6648450"/>
          <p14:tracePt t="208353" x="5041900" y="6648450"/>
          <p14:tracePt t="208370" x="5003800" y="6648450"/>
          <p14:tracePt t="208387" x="4972050" y="6648450"/>
          <p14:tracePt t="208403" x="4953000" y="6648450"/>
          <p14:tracePt t="208420" x="4940300" y="6648450"/>
          <p14:tracePt t="208436" x="4914900" y="6648450"/>
          <p14:tracePt t="208453" x="4895850" y="6648450"/>
          <p14:tracePt t="208470" x="4864100" y="6654800"/>
          <p14:tracePt t="208486" x="4838700" y="6654800"/>
          <p14:tracePt t="208503" x="4806950" y="6654800"/>
          <p14:tracePt t="208520" x="4775200" y="6654800"/>
          <p14:tracePt t="208537" x="4749800" y="6654800"/>
          <p14:tracePt t="208554" x="4699000" y="6654800"/>
          <p14:tracePt t="208570" x="4673600" y="6654800"/>
          <p14:tracePt t="208586" x="4648200" y="6654800"/>
          <p14:tracePt t="208603" x="4622800" y="6654800"/>
          <p14:tracePt t="208637" x="4603750" y="6654800"/>
          <p14:tracePt t="208653" x="4597400" y="6654800"/>
          <p14:tracePt t="208670" x="4578350" y="6654800"/>
          <p14:tracePt t="208687" x="4552950" y="6661150"/>
          <p14:tracePt t="208703" x="4521200" y="6673850"/>
          <p14:tracePt t="208720" x="4495800" y="6673850"/>
          <p14:tracePt t="208739" x="4476750" y="6680200"/>
          <p14:tracePt t="208754" x="4451350" y="6680200"/>
          <p14:tracePt t="208770" x="4432300" y="6680200"/>
          <p14:tracePt t="208787" x="4406900" y="6680200"/>
          <p14:tracePt t="208807" x="4400550" y="6680200"/>
          <p14:tracePt t="208820" x="4394200" y="6680200"/>
          <p14:tracePt t="208837" x="4375150" y="6680200"/>
          <p14:tracePt t="208853" x="4368800" y="6680200"/>
          <p14:tracePt t="208870" x="4356100" y="6680200"/>
          <p14:tracePt t="208887" x="4343400" y="6680200"/>
          <p14:tracePt t="209032" x="4375150" y="6680200"/>
          <p14:tracePt t="209037" x="4419600" y="6680200"/>
          <p14:tracePt t="209045" x="4489450" y="6680200"/>
          <p14:tracePt t="209054" x="4565650" y="6692900"/>
          <p14:tracePt t="209070" x="4686300" y="6711950"/>
          <p14:tracePt t="209087" x="4756150" y="6718300"/>
          <p14:tracePt t="209104" x="4800600" y="6724650"/>
          <p14:tracePt t="209120" x="4800600" y="6731000"/>
          <p14:tracePt t="209214" x="4813300" y="6731000"/>
          <p14:tracePt t="209230" x="4819650" y="6731000"/>
          <p14:tracePt t="209254" x="4826000" y="6731000"/>
          <p14:tracePt t="209261" x="4838700" y="6731000"/>
          <p14:tracePt t="209285" x="4864100" y="6731000"/>
          <p14:tracePt t="209304" x="4883150" y="6731000"/>
          <p14:tracePt t="209320" x="4914900" y="6743700"/>
          <p14:tracePt t="209338" x="4946650" y="6750050"/>
          <p14:tracePt t="209343" x="4972050" y="6750050"/>
          <p14:tracePt t="209354" x="4991100" y="6756400"/>
          <p14:tracePt t="209370" x="5060950" y="6756400"/>
          <p14:tracePt t="209387" x="5105400" y="6769100"/>
          <p14:tracePt t="209404" x="5137150" y="6775450"/>
          <p14:tracePt t="209421" x="5168900" y="6781800"/>
          <p14:tracePt t="209437" x="5194300" y="6781800"/>
          <p14:tracePt t="209454" x="5226050" y="6800850"/>
          <p14:tracePt t="209471" x="5270500" y="6800850"/>
          <p14:tracePt t="209487" x="5295900" y="6807200"/>
          <p14:tracePt t="209504" x="5327650" y="6813550"/>
          <p14:tracePt t="209521" x="5346700" y="6813550"/>
          <p14:tracePt t="209537" x="5359400" y="6813550"/>
          <p14:tracePt t="209554" x="5365750" y="6813550"/>
          <p14:tracePt t="209571" x="5372100" y="6813550"/>
          <p14:tracePt t="209652" x="5378450" y="6813550"/>
          <p14:tracePt t="209668" x="5384800" y="6813550"/>
          <p14:tracePt t="209677" x="5391150" y="6813550"/>
          <p14:tracePt t="209688" x="5403850" y="6813550"/>
          <p14:tracePt t="209704" x="5429250" y="6813550"/>
          <p14:tracePt t="209721" x="5454650" y="6813550"/>
          <p14:tracePt t="209738" x="5486400" y="6813550"/>
          <p14:tracePt t="209754" x="5543550" y="6794500"/>
          <p14:tracePt t="209771" x="5594350" y="6769100"/>
          <p14:tracePt t="209787" x="5613400" y="6756400"/>
          <p14:tracePt t="209804" x="5638800" y="6731000"/>
          <p14:tracePt t="209821" x="5664200" y="6705600"/>
          <p14:tracePt t="209837" x="5670550" y="6686550"/>
          <p14:tracePt t="209844" x="5683250" y="6667500"/>
          <p14:tracePt t="209854" x="5689600" y="6654800"/>
          <p14:tracePt t="209871" x="5695950" y="6629400"/>
          <p14:tracePt t="209888" x="5695950" y="6610350"/>
          <p14:tracePt t="209904" x="5695950" y="6597650"/>
          <p14:tracePt t="209921" x="5695950" y="6584950"/>
          <p14:tracePt t="209938" x="5695950" y="6565900"/>
          <p14:tracePt t="209954" x="5676900" y="6534150"/>
          <p14:tracePt t="209971" x="5664200" y="6521450"/>
          <p14:tracePt t="209988" x="5638800" y="6502400"/>
          <p14:tracePt t="210004" x="5626100" y="6502400"/>
          <p14:tracePt t="210021" x="5600700" y="6496050"/>
          <p14:tracePt t="210038" x="5581650" y="6489700"/>
          <p14:tracePt t="210054" x="5549900" y="6477000"/>
          <p14:tracePt t="210071" x="5530850" y="6470650"/>
          <p14:tracePt t="210088" x="5505450" y="6464300"/>
          <p14:tracePt t="210105" x="5499100" y="6464300"/>
          <p14:tracePt t="210121" x="5473700" y="6464300"/>
          <p14:tracePt t="210140" x="5429250" y="6457950"/>
          <p14:tracePt t="210154" x="5391150" y="6457950"/>
          <p14:tracePt t="210171" x="5359400" y="6457950"/>
          <p14:tracePt t="210188" x="5308600" y="6457950"/>
          <p14:tracePt t="210205" x="5245100" y="6457950"/>
          <p14:tracePt t="210221" x="5207000" y="6457950"/>
          <p14:tracePt t="210238" x="5156200" y="6457950"/>
          <p14:tracePt t="210255" x="5118100" y="6457950"/>
          <p14:tracePt t="210271" x="5073650" y="6457950"/>
          <p14:tracePt t="210290" x="5029200" y="6470650"/>
          <p14:tracePt t="210304" x="5003800" y="6477000"/>
          <p14:tracePt t="210322" x="4984750" y="6483350"/>
          <p14:tracePt t="210338" x="4965700" y="6489700"/>
          <p14:tracePt t="210354" x="4940300" y="6502400"/>
          <p14:tracePt t="210371" x="4914900" y="6508750"/>
          <p14:tracePt t="210388" x="4864100" y="6515100"/>
          <p14:tracePt t="210405" x="4806950" y="6534150"/>
          <p14:tracePt t="210421" x="4749800" y="6534150"/>
          <p14:tracePt t="210438" x="4686300" y="6534150"/>
          <p14:tracePt t="210455" x="4616450" y="6534150"/>
          <p14:tracePt t="210471" x="4572000" y="6534150"/>
          <p14:tracePt t="210488" x="4527550" y="6534150"/>
          <p14:tracePt t="210505" x="4495800" y="6534150"/>
          <p14:tracePt t="210522" x="4451350" y="6534150"/>
          <p14:tracePt t="210540" x="4394200" y="6534150"/>
          <p14:tracePt t="210555" x="4343400" y="6534150"/>
          <p14:tracePt t="210572" x="4273550" y="6534150"/>
          <p14:tracePt t="210588" x="4165600" y="6534150"/>
          <p14:tracePt t="210605" x="4095750" y="6534150"/>
          <p14:tracePt t="210622" x="4025900" y="6534150"/>
          <p14:tracePt t="210638" x="3962400" y="6534150"/>
          <p14:tracePt t="210655" x="3905250" y="6540500"/>
          <p14:tracePt t="210671" x="3860800" y="6546850"/>
          <p14:tracePt t="210688" x="3816350" y="6553200"/>
          <p14:tracePt t="210705" x="3771900" y="6553200"/>
          <p14:tracePt t="210722" x="3714750" y="6565900"/>
          <p14:tracePt t="210738" x="3651250" y="6578600"/>
          <p14:tracePt t="210755" x="3594100" y="6578600"/>
          <p14:tracePt t="210772" x="3498850" y="6578600"/>
          <p14:tracePt t="210788" x="3409950" y="6578600"/>
          <p14:tracePt t="210805" x="3340100" y="6578600"/>
          <p14:tracePt t="210822" x="3270250" y="6578600"/>
          <p14:tracePt t="210838" x="3213100" y="6584950"/>
          <p14:tracePt t="210845" x="3181350" y="6584950"/>
          <p14:tracePt t="210855" x="3149600" y="6584950"/>
          <p14:tracePt t="210872" x="3098800" y="6597650"/>
          <p14:tracePt t="210888" x="3060700" y="6597650"/>
          <p14:tracePt t="210905" x="3035300" y="6597650"/>
          <p14:tracePt t="210924" x="3009900" y="6604000"/>
          <p14:tracePt t="210938" x="2990850" y="6610350"/>
          <p14:tracePt t="210955" x="2978150" y="6610350"/>
          <p14:tracePt t="210972" x="2933700" y="6610350"/>
          <p14:tracePt t="210989" x="2882900" y="6623050"/>
          <p14:tracePt t="211005" x="2800350" y="6629400"/>
          <p14:tracePt t="211022" x="2698750" y="6629400"/>
          <p14:tracePt t="211039" x="2603500" y="6629400"/>
          <p14:tracePt t="211056" x="2527300" y="6642100"/>
          <p14:tracePt t="211072" x="2463800" y="6642100"/>
          <p14:tracePt t="211089" x="2393950" y="6661150"/>
          <p14:tracePt t="211107" x="2324100" y="6661150"/>
          <p14:tracePt t="211124" x="2260600" y="6673850"/>
          <p14:tracePt t="211139" x="2228850" y="6680200"/>
          <p14:tracePt t="211156" x="2209800" y="6680200"/>
          <p14:tracePt t="211172" x="2184400" y="6692900"/>
          <p14:tracePt t="211189" x="2178050" y="6692900"/>
          <p14:tracePt t="211206" x="2159000" y="6692900"/>
          <p14:tracePt t="211239" x="2139950" y="6699250"/>
          <p14:tracePt t="211256" x="2127250" y="6705600"/>
          <p14:tracePt t="211272" x="2108200" y="6705600"/>
          <p14:tracePt t="211289" x="2057400" y="6718300"/>
          <p14:tracePt t="211306" x="2032000" y="6724650"/>
          <p14:tracePt t="211323" x="2019300" y="6724650"/>
          <p14:tracePt t="211520" x="2051050" y="6724650"/>
          <p14:tracePt t="211527" x="2082800" y="6724650"/>
          <p14:tracePt t="211545" x="2159000" y="6724650"/>
          <p14:tracePt t="211561" x="2254250" y="6724650"/>
          <p14:tracePt t="211578" x="2374900" y="6724650"/>
          <p14:tracePt t="211595" x="2546350" y="6731000"/>
          <p14:tracePt t="211611" x="2673350" y="6731000"/>
          <p14:tracePt t="211628" x="2813050" y="6731000"/>
          <p14:tracePt t="211645" x="2971800" y="6731000"/>
          <p14:tracePt t="211661" x="3168650" y="6756400"/>
          <p14:tracePt t="211678" x="3359150" y="6769100"/>
          <p14:tracePt t="211694" x="3536950" y="6769100"/>
          <p14:tracePt t="211711" x="3676650" y="6775450"/>
          <p14:tracePt t="211728" x="3848100" y="6775450"/>
          <p14:tracePt t="211745" x="3994150" y="6775450"/>
          <p14:tracePt t="211761" x="4121150" y="6775450"/>
          <p14:tracePt t="211778" x="4197350" y="6775450"/>
          <p14:tracePt t="211796" x="4260850" y="6775450"/>
          <p14:tracePt t="211811" x="4286250" y="6775450"/>
          <p14:tracePt t="211828" x="4305300" y="6775450"/>
          <p14:tracePt t="211845" x="4324350" y="6775450"/>
          <p14:tracePt t="211861" x="4356100" y="6775450"/>
          <p14:tracePt t="211878" x="4413250" y="6775450"/>
          <p14:tracePt t="211895" x="4489450" y="6775450"/>
          <p14:tracePt t="211911" x="4572000" y="6775450"/>
          <p14:tracePt t="211928" x="4679950" y="6800850"/>
          <p14:tracePt t="211945" x="4781550" y="6800850"/>
          <p14:tracePt t="211961" x="4857750" y="6807200"/>
          <p14:tracePt t="211979" x="4908550" y="6819900"/>
          <p14:tracePt t="211995" x="4921250" y="6819900"/>
          <p14:tracePt t="212039" x="4927600" y="6819900"/>
          <p14:tracePt t="212047" x="4927600" y="6826250"/>
          <p14:tracePt t="212064" x="4927600" y="6832600"/>
          <p14:tracePt t="212078" x="4927600" y="6838950"/>
          <p14:tracePt t="213232" x="4921250" y="6838950"/>
          <p14:tracePt t="213264" x="4914900" y="6838950"/>
          <p14:tracePt t="213296" x="4908550" y="6838950"/>
          <p14:tracePt t="213304" x="4902200" y="6832600"/>
          <p14:tracePt t="213313" x="4895850" y="6826250"/>
          <p14:tracePt t="213328" x="4889500" y="6826250"/>
          <p14:tracePt t="213340" x="4870450" y="6819900"/>
          <p14:tracePt t="213406" x="4864100" y="6819900"/>
          <p14:tracePt t="213424" x="4857750" y="6813550"/>
          <p14:tracePt t="213726" x="4857750" y="6807200"/>
          <p14:tracePt t="213733" x="4864100" y="6807200"/>
          <p14:tracePt t="213741" x="4870450" y="6807200"/>
          <p14:tracePt t="213749" x="4876800" y="6807200"/>
          <p14:tracePt t="213766" x="4921250" y="6800850"/>
          <p14:tracePt t="213783" x="4965700" y="6794500"/>
          <p14:tracePt t="213800" x="5041900" y="6788150"/>
          <p14:tracePt t="213816" x="5105400" y="6775450"/>
          <p14:tracePt t="213833" x="5149850" y="6769100"/>
          <p14:tracePt t="213840" x="5181600" y="6769100"/>
          <p14:tracePt t="213850" x="5200650" y="6762750"/>
          <p14:tracePt t="213866" x="5232400" y="6762750"/>
          <p14:tracePt t="213883" x="5251450" y="6750050"/>
          <p14:tracePt t="213899" x="5283200" y="6750050"/>
          <p14:tracePt t="213916" x="5302250" y="6750050"/>
          <p14:tracePt t="213933" x="5327650" y="6750050"/>
          <p14:tracePt t="213950" x="5372100" y="6750050"/>
          <p14:tracePt t="213966" x="5403850" y="6750050"/>
          <p14:tracePt t="213983" x="5448300" y="6750050"/>
          <p14:tracePt t="214000" x="5486400" y="6750050"/>
          <p14:tracePt t="214033" x="5499100" y="6750050"/>
          <p14:tracePt t="214352" x="5486400" y="6750050"/>
          <p14:tracePt t="214361" x="5454650" y="6750050"/>
          <p14:tracePt t="214369" x="5403850" y="6750050"/>
          <p14:tracePt t="214377" x="5359400" y="6750050"/>
          <p14:tracePt t="214394" x="5238750" y="6750050"/>
          <p14:tracePt t="214410" x="5111750" y="6750050"/>
          <p14:tracePt t="214426" x="5035550" y="6750050"/>
          <p14:tracePt t="214443" x="5010150" y="6750050"/>
          <p14:tracePt t="214641" x="4991100" y="6750050"/>
          <p14:tracePt t="214657" x="4972050" y="6750050"/>
          <p14:tracePt t="214666" x="4959350" y="6750050"/>
          <p14:tracePt t="214683" x="4902200" y="6743700"/>
          <p14:tracePt t="214700" x="4800600" y="6731000"/>
          <p14:tracePt t="214717" x="4648200" y="6705600"/>
          <p14:tracePt t="214733" x="4445000" y="6686550"/>
          <p14:tracePt t="214749" x="4349750" y="6686550"/>
          <p14:tracePt t="214766" x="4324350" y="6686550"/>
          <p14:tracePt t="214839" x="4318000" y="6686550"/>
          <p14:tracePt t="214874" x="4311650" y="6686550"/>
          <p14:tracePt t="214881" x="4305300" y="6686550"/>
          <p14:tracePt t="214889" x="4298950" y="6686550"/>
          <p14:tracePt t="214899" x="4292600" y="6686550"/>
          <p14:tracePt t="214916" x="4260850" y="6686550"/>
          <p14:tracePt t="214933" x="4191000" y="6686550"/>
          <p14:tracePt t="214949" x="4140200" y="6686550"/>
          <p14:tracePt t="214966" x="4089400" y="6686550"/>
          <p14:tracePt t="214983" x="4032250" y="6686550"/>
          <p14:tracePt t="214999" x="4006850" y="6686550"/>
          <p14:tracePt t="215016" x="3994150" y="6686550"/>
          <p14:tracePt t="215032" x="3987800" y="6686550"/>
          <p14:tracePt t="215105" x="3975100" y="6686550"/>
          <p14:tracePt t="215122" x="3956050" y="6686550"/>
          <p14:tracePt t="215130" x="3930650" y="6686550"/>
          <p14:tracePt t="215139" x="3917950" y="6686550"/>
          <p14:tracePt t="215149" x="3841750" y="6686550"/>
          <p14:tracePt t="215166" x="3746500" y="6686550"/>
          <p14:tracePt t="215183" x="3638550" y="6686550"/>
          <p14:tracePt t="215200" x="3575050" y="6686550"/>
          <p14:tracePt t="215216" x="3543300" y="6686550"/>
          <p14:tracePt t="215328" x="3524250" y="6686550"/>
          <p14:tracePt t="215334" x="3517900" y="6686550"/>
          <p14:tracePt t="215350" x="3486150" y="6686550"/>
          <p14:tracePt t="215366" x="3429000" y="6686550"/>
          <p14:tracePt t="215385" x="3359150" y="6686550"/>
          <p14:tracePt t="215399" x="3295650" y="6686550"/>
          <p14:tracePt t="215416" x="3251200" y="6686550"/>
          <p14:tracePt t="215433" x="3213100" y="6686550"/>
          <p14:tracePt t="215450" x="3194050" y="6686550"/>
          <p14:tracePt t="215466" x="3181350" y="6673850"/>
          <p14:tracePt t="215831" x="3187700" y="6673850"/>
          <p14:tracePt t="215839" x="3200400" y="6673850"/>
          <p14:tracePt t="215855" x="3213100" y="6673850"/>
          <p14:tracePt t="215862" x="3219450" y="6673850"/>
          <p14:tracePt t="215872" x="3225800" y="6673850"/>
          <p14:tracePt t="215889" x="3238500" y="6673850"/>
          <p14:tracePt t="215905" x="3244850" y="6667500"/>
          <p14:tracePt t="215922" x="3257550" y="6667500"/>
          <p14:tracePt t="215939" x="3276600" y="6667500"/>
          <p14:tracePt t="215956" x="3289300" y="6661150"/>
          <p14:tracePt t="215973" x="3333750" y="6648450"/>
          <p14:tracePt t="215989" x="3384550" y="6642100"/>
          <p14:tracePt t="216006" x="3460750" y="6635750"/>
          <p14:tracePt t="216022" x="3575050" y="6610350"/>
          <p14:tracePt t="216039" x="3702050" y="6604000"/>
          <p14:tracePt t="216056" x="3873500" y="6584950"/>
          <p14:tracePt t="216072" x="4064000" y="6572250"/>
          <p14:tracePt t="216090" x="4324350" y="6572250"/>
          <p14:tracePt t="216106" x="4756150" y="6572250"/>
          <p14:tracePt t="216123" x="5270500" y="6572250"/>
          <p14:tracePt t="216139" x="5835650" y="6572250"/>
          <p14:tracePt t="216156" x="6438900" y="6572250"/>
          <p14:tracePt t="216173" x="6845300" y="6572250"/>
          <p14:tracePt t="216189" x="7150100" y="6572250"/>
          <p14:tracePt t="216206" x="7448550" y="6572250"/>
          <p14:tracePt t="216223" x="7581900" y="6572250"/>
          <p14:tracePt t="216239" x="7683500" y="6572250"/>
          <p14:tracePt t="216256" x="7785100" y="6572250"/>
          <p14:tracePt t="216273" x="7867650" y="6572250"/>
          <p14:tracePt t="216289" x="7988300" y="6572250"/>
          <p14:tracePt t="216306" x="8089900" y="6572250"/>
          <p14:tracePt t="216323" x="8178800" y="6572250"/>
          <p14:tracePt t="216339" x="8242300" y="6572250"/>
          <p14:tracePt t="216346" x="8274050" y="6572250"/>
          <p14:tracePt t="216356" x="8293100" y="6572250"/>
          <p14:tracePt t="216375" x="8324850" y="6572250"/>
          <p14:tracePt t="216389" x="8331200" y="6572250"/>
          <p14:tracePt t="216555" x="8337550" y="6572250"/>
          <p14:tracePt t="216562" x="8350250" y="6572250"/>
          <p14:tracePt t="216578" x="8356600" y="6572250"/>
          <p14:tracePt t="216590" x="8369300" y="6565900"/>
          <p14:tracePt t="216606" x="8401050" y="6546850"/>
          <p14:tracePt t="216623" x="8420100" y="6546850"/>
          <p14:tracePt t="216640" x="8458200" y="6534150"/>
          <p14:tracePt t="216656" x="8496300" y="6508750"/>
          <p14:tracePt t="216673" x="8540750" y="6483350"/>
          <p14:tracePt t="216690" x="8553450" y="6470650"/>
          <p14:tracePt t="216707" x="8559800" y="6464300"/>
          <p14:tracePt t="216864" x="8559800" y="6457950"/>
          <p14:tracePt t="216880" x="8553450" y="6451600"/>
          <p14:tracePt t="216920" x="8547100" y="6451600"/>
          <p14:tracePt t="216936" x="8534400" y="6438900"/>
          <p14:tracePt t="216952" x="8521700" y="6432550"/>
          <p14:tracePt t="216967" x="8515350" y="6426200"/>
          <p14:tracePt t="216993" x="8515350" y="6419850"/>
          <p14:tracePt t="246158" x="8502650" y="6400800"/>
          <p14:tracePt t="246167" x="8483600" y="6343650"/>
          <p14:tracePt t="246176" x="8458200" y="6248400"/>
          <p14:tracePt t="246187" x="8394700" y="5994400"/>
          <p14:tracePt t="246204" x="8312150" y="5708650"/>
          <p14:tracePt t="246220" x="8267700" y="5556250"/>
          <p14:tracePt t="246236" x="8255000" y="5505450"/>
          <p14:tracePt t="246841" x="8210550" y="5461000"/>
          <p14:tracePt t="246848" x="8108950" y="5410200"/>
          <p14:tracePt t="246857" x="7912100" y="5264150"/>
          <p14:tracePt t="246866" x="7651750" y="5105400"/>
          <p14:tracePt t="246882" x="6832600" y="4686300"/>
          <p14:tracePt t="246899" x="5854700" y="4273550"/>
          <p14:tracePt t="246915" x="4603750" y="3759200"/>
          <p14:tracePt t="246932" x="3962400" y="3479800"/>
          <p14:tracePt t="246949" x="3327400" y="3225800"/>
          <p14:tracePt t="246965" x="2724150" y="2946400"/>
          <p14:tracePt t="246982" x="2197100" y="2736850"/>
          <p14:tracePt t="246999" x="1784350" y="2540000"/>
          <p14:tracePt t="247015" x="1447800" y="2413000"/>
          <p14:tracePt t="247032" x="1206500" y="2311400"/>
          <p14:tracePt t="247049" x="1073150" y="2254250"/>
          <p14:tracePt t="247066" x="1003300" y="2235200"/>
          <p14:tracePt t="247083" x="939800" y="2222500"/>
          <p14:tracePt t="247102" x="901700" y="2216150"/>
          <p14:tracePt t="247115" x="850900" y="2209800"/>
          <p14:tracePt t="247132" x="755650" y="2197100"/>
          <p14:tracePt t="247149" x="673100" y="2178050"/>
          <p14:tracePt t="247166" x="552450" y="2171700"/>
          <p14:tracePt t="247182" x="457200" y="2171700"/>
          <p14:tracePt t="247199" x="368300" y="2146300"/>
          <p14:tracePt t="247216" x="317500" y="2139950"/>
          <p14:tracePt t="247232" x="254000" y="2127250"/>
          <p14:tracePt t="247249" x="196850" y="2108200"/>
          <p14:tracePt t="247266" x="158750" y="2101850"/>
          <p14:tracePt t="247283" x="139700" y="2095500"/>
          <p14:tracePt t="247299" x="127000" y="2082800"/>
          <p14:tracePt t="247316" x="114300" y="2025650"/>
          <p14:tracePt t="247333" x="107950" y="1974850"/>
          <p14:tracePt t="247349" x="82550" y="1892300"/>
          <p14:tracePt t="247366" x="57150" y="1790700"/>
          <p14:tracePt t="247382" x="44450" y="1682750"/>
          <p14:tracePt t="247399" x="44450" y="1536700"/>
          <p14:tracePt t="247417" x="44450" y="1384300"/>
          <p14:tracePt t="247432" x="63500" y="1244600"/>
          <p14:tracePt t="247449" x="107950" y="1104900"/>
          <p14:tracePt t="247466" x="133350" y="1003300"/>
          <p14:tracePt t="247484" x="139700" y="927100"/>
          <p14:tracePt t="247500" x="146050" y="857250"/>
          <p14:tracePt t="247516" x="152400" y="781050"/>
          <p14:tracePt t="247533" x="152400" y="736600"/>
          <p14:tracePt t="247549" x="152400" y="704850"/>
          <p14:tracePt t="247566" x="152400" y="666750"/>
          <p14:tracePt t="247583" x="133350" y="615950"/>
          <p14:tracePt t="247599" x="133350" y="590550"/>
          <p14:tracePt t="247616" x="120650" y="565150"/>
          <p14:tracePt t="247633" x="120650" y="533400"/>
          <p14:tracePt t="247649" x="107950" y="514350"/>
          <p14:tracePt t="247666" x="107950" y="508000"/>
          <p14:tracePt t="247683" x="107950" y="501650"/>
          <p14:tracePt t="248367" x="107950" y="495300"/>
          <p14:tracePt t="248429" x="114300" y="495300"/>
          <p14:tracePt t="248438" x="127000" y="488950"/>
          <p14:tracePt t="248446" x="133350" y="488950"/>
          <p14:tracePt t="248457" x="139700" y="476250"/>
          <p14:tracePt t="248474" x="152400" y="469900"/>
          <p14:tracePt t="248493" x="158750" y="450850"/>
          <p14:tracePt t="248509" x="158750" y="431800"/>
          <p14:tracePt t="248527" x="158750" y="419100"/>
          <p14:tracePt t="248566" x="158750" y="412750"/>
          <p14:tracePt t="248632" x="158750" y="406400"/>
          <p14:tracePt t="248640" x="158750" y="393700"/>
          <p14:tracePt t="248667" x="158750" y="387350"/>
          <p14:tracePt t="248673" x="158750" y="381000"/>
          <p14:tracePt t="248688" x="158750" y="368300"/>
          <p14:tracePt t="248698" x="158750" y="361950"/>
          <p14:tracePt t="248713" x="158750" y="349250"/>
          <p14:tracePt t="248958" x="158750" y="3429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" y="338137"/>
            <a:ext cx="11001375" cy="6181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46880" y="2768760"/>
              <a:ext cx="153000" cy="1461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7520" y="2759400"/>
                <a:ext cx="171720" cy="164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9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386"/>
    </mc:Choice>
    <mc:Fallback xmlns="">
      <p:transition spd="slow" advTm="260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3" x="114300" y="349250"/>
          <p14:tracePt t="721" x="114300" y="374650"/>
          <p14:tracePt t="734" x="120650" y="393700"/>
          <p14:tracePt t="738" x="120650" y="412750"/>
          <p14:tracePt t="746" x="146050" y="438150"/>
          <p14:tracePt t="754" x="158750" y="469900"/>
          <p14:tracePt t="770" x="247650" y="603250"/>
          <p14:tracePt t="787" x="355600" y="736600"/>
          <p14:tracePt t="804" x="533400" y="901700"/>
          <p14:tracePt t="820" x="628650" y="971550"/>
          <p14:tracePt t="837" x="673100" y="1003300"/>
          <p14:tracePt t="854" x="711200" y="1022350"/>
          <p14:tracePt t="870" x="723900" y="1035050"/>
          <p14:tracePt t="887" x="730250" y="1041400"/>
          <p14:tracePt t="904" x="730250" y="1047750"/>
          <p14:tracePt t="2002" x="742950" y="1047750"/>
          <p14:tracePt t="2009" x="755650" y="1047750"/>
          <p14:tracePt t="2025" x="781050" y="1047750"/>
          <p14:tracePt t="2041" x="806450" y="1047750"/>
          <p14:tracePt t="2055" x="857250" y="1047750"/>
          <p14:tracePt t="2072" x="933450" y="1047750"/>
          <p14:tracePt t="2088" x="1009650" y="1047750"/>
          <p14:tracePt t="2105" x="1098550" y="1047750"/>
          <p14:tracePt t="2122" x="1181100" y="1047750"/>
          <p14:tracePt t="2138" x="1250950" y="1047750"/>
          <p14:tracePt t="2155" x="1282700" y="1047750"/>
          <p14:tracePt t="2172" x="1301750" y="1047750"/>
          <p14:tracePt t="2189" x="1308100" y="1047750"/>
          <p14:tracePt t="2205" x="1320800" y="1047750"/>
          <p14:tracePt t="2257" x="1327150" y="1047750"/>
          <p14:tracePt t="2271" x="1346200" y="1047750"/>
          <p14:tracePt t="2278" x="1365250" y="1054100"/>
          <p14:tracePt t="2289" x="1390650" y="1066800"/>
          <p14:tracePt t="2305" x="1479550" y="1092200"/>
          <p14:tracePt t="2322" x="1568450" y="1111250"/>
          <p14:tracePt t="2339" x="1670050" y="1117600"/>
          <p14:tracePt t="2356" x="1733550" y="1130300"/>
          <p14:tracePt t="2363" x="1752600" y="1130300"/>
          <p14:tracePt t="2373" x="1771650" y="1130300"/>
          <p14:tracePt t="2389" x="1778000" y="1130300"/>
          <p14:tracePt t="2473" x="1784350" y="1136650"/>
          <p14:tracePt t="2505" x="1784350" y="1143000"/>
          <p14:tracePt t="2521" x="1784350" y="1149350"/>
          <p14:tracePt t="2531" x="1784350" y="1155700"/>
          <p14:tracePt t="2539" x="1784350" y="1162050"/>
          <p14:tracePt t="2556" x="1784350" y="1181100"/>
          <p14:tracePt t="2573" x="1784350" y="1212850"/>
          <p14:tracePt t="2590" x="1784350" y="1314450"/>
          <p14:tracePt t="2606" x="1784350" y="1397000"/>
          <p14:tracePt t="2622" x="1765300" y="1504950"/>
          <p14:tracePt t="2639" x="1752600" y="1619250"/>
          <p14:tracePt t="2656" x="1720850" y="1720850"/>
          <p14:tracePt t="2673" x="1689100" y="1822450"/>
          <p14:tracePt t="2689" x="1663700" y="1879600"/>
          <p14:tracePt t="2707" x="1631950" y="1943100"/>
          <p14:tracePt t="2723" x="1606550" y="1974850"/>
          <p14:tracePt t="2739" x="1581150" y="2000250"/>
          <p14:tracePt t="2756" x="1562100" y="2019300"/>
          <p14:tracePt t="2775" x="1549400" y="2032000"/>
          <p14:tracePt t="2790" x="1536700" y="2038350"/>
          <p14:tracePt t="2806" x="1517650" y="2044700"/>
          <p14:tracePt t="2974" x="1511300" y="2044700"/>
          <p14:tracePt t="2983" x="1504950" y="2044700"/>
          <p14:tracePt t="2990" x="1492250" y="2044700"/>
          <p14:tracePt t="3006" x="1454150" y="2044700"/>
          <p14:tracePt t="3022" x="1409700" y="1987550"/>
          <p14:tracePt t="3039" x="1346200" y="1911350"/>
          <p14:tracePt t="3056" x="1308100" y="1866900"/>
          <p14:tracePt t="3072" x="1276350" y="1828800"/>
          <p14:tracePt t="3089" x="1250950" y="1790700"/>
          <p14:tracePt t="3106" x="1238250" y="1771650"/>
          <p14:tracePt t="3122" x="1231900" y="1752600"/>
          <p14:tracePt t="3139" x="1225550" y="1752600"/>
          <p14:tracePt t="3175" x="1219200" y="1752600"/>
          <p14:tracePt t="3190" x="1219200" y="1746250"/>
          <p14:tracePt t="3206" x="1212850" y="1739900"/>
          <p14:tracePt t="3229" x="1206500" y="1739900"/>
          <p14:tracePt t="3625" x="1206500" y="1733550"/>
          <p14:tracePt t="3633" x="1206500" y="1727200"/>
          <p14:tracePt t="3644" x="1238250" y="1714500"/>
          <p14:tracePt t="3652" x="1282700" y="1708150"/>
          <p14:tracePt t="3667" x="1435100" y="1689100"/>
          <p14:tracePt t="3684" x="1574800" y="1663700"/>
          <p14:tracePt t="3700" x="1746250" y="1644650"/>
          <p14:tracePt t="3717" x="1885950" y="1619250"/>
          <p14:tracePt t="3734" x="1981200" y="1593850"/>
          <p14:tracePt t="3751" x="1993900" y="1593850"/>
          <p14:tracePt t="3767" x="2000250" y="1593850"/>
          <p14:tracePt t="3920" x="2012950" y="1593850"/>
          <p14:tracePt t="3926" x="2019300" y="1593850"/>
          <p14:tracePt t="3937" x="2032000" y="1600200"/>
          <p14:tracePt t="3950" x="2082800" y="1619250"/>
          <p14:tracePt t="3967" x="2120900" y="1625600"/>
          <p14:tracePt t="3984" x="2171700" y="1631950"/>
          <p14:tracePt t="4000" x="2222500" y="1631950"/>
          <p14:tracePt t="4017" x="2254250" y="1638300"/>
          <p14:tracePt t="4034" x="2292350" y="1651000"/>
          <p14:tracePt t="4050" x="2305050" y="1651000"/>
          <p14:tracePt t="4067" x="2311400" y="1651000"/>
          <p14:tracePt t="4888" x="2317750" y="1657350"/>
          <p14:tracePt t="4896" x="2317750" y="1663700"/>
          <p14:tracePt t="4911" x="2324100" y="1670050"/>
          <p14:tracePt t="4920" x="2330450" y="1670050"/>
          <p14:tracePt t="4932" x="2336800" y="1676400"/>
          <p14:tracePt t="4949" x="2349500" y="1682750"/>
          <p14:tracePt t="4966" x="2355850" y="1682750"/>
          <p14:tracePt t="4982" x="2362200" y="1689100"/>
          <p14:tracePt t="5208" x="2362200" y="1695450"/>
          <p14:tracePt t="6106" x="2355850" y="1695450"/>
          <p14:tracePt t="6115" x="2349500" y="1701800"/>
          <p14:tracePt t="6370" x="2362200" y="1708150"/>
          <p14:tracePt t="6379" x="2400300" y="1708150"/>
          <p14:tracePt t="6388" x="2413000" y="1708150"/>
          <p14:tracePt t="6395" x="2432050" y="1714500"/>
          <p14:tracePt t="6412" x="2457450" y="1714500"/>
          <p14:tracePt t="6429" x="2482850" y="1714500"/>
          <p14:tracePt t="6445" x="2495550" y="1714500"/>
          <p14:tracePt t="6479" x="2501900" y="1714500"/>
          <p14:tracePt t="6517" x="2508250" y="1714500"/>
          <p14:tracePt t="6547" x="2520950" y="1714500"/>
          <p14:tracePt t="6644" x="2527300" y="1714500"/>
          <p14:tracePt t="6652" x="2533650" y="1714500"/>
          <p14:tracePt t="6663" x="2540000" y="1714500"/>
          <p14:tracePt t="6680" x="2565400" y="1714500"/>
          <p14:tracePt t="6695" x="2578100" y="1714500"/>
          <p14:tracePt t="6712" x="2635250" y="1714500"/>
          <p14:tracePt t="6729" x="2667000" y="1714500"/>
          <p14:tracePt t="6745" x="2686050" y="1714500"/>
          <p14:tracePt t="6762" x="2711450" y="1714500"/>
          <p14:tracePt t="6779" x="2724150" y="1708150"/>
          <p14:tracePt t="6796" x="2730500" y="1701800"/>
          <p14:tracePt t="6812" x="2736850" y="1701800"/>
          <p14:tracePt t="6875" x="2743200" y="1701800"/>
          <p14:tracePt t="6891" x="2749550" y="1701800"/>
          <p14:tracePt t="6900" x="2762250" y="1701800"/>
          <p14:tracePt t="6908" x="2768600" y="1701800"/>
          <p14:tracePt t="6914" x="2787650" y="1701800"/>
          <p14:tracePt t="6928" x="2838450" y="1701800"/>
          <p14:tracePt t="6945" x="2901950" y="1701800"/>
          <p14:tracePt t="6962" x="2965450" y="1695450"/>
          <p14:tracePt t="6979" x="3003550" y="1689100"/>
          <p14:tracePt t="6995" x="3016250" y="1689100"/>
          <p14:tracePt t="7012" x="3022600" y="1689100"/>
          <p14:tracePt t="7433" x="3009900" y="1689100"/>
          <p14:tracePt t="7441" x="3003550" y="1689100"/>
          <p14:tracePt t="7449" x="2978150" y="1689100"/>
          <p14:tracePt t="7457" x="2952750" y="1689100"/>
          <p14:tracePt t="7473" x="2908300" y="1689100"/>
          <p14:tracePt t="7490" x="2819400" y="1689100"/>
          <p14:tracePt t="7507" x="2724150" y="1701800"/>
          <p14:tracePt t="7524" x="2622550" y="1708150"/>
          <p14:tracePt t="7540" x="2552700" y="1727200"/>
          <p14:tracePt t="7557" x="2482850" y="1739900"/>
          <p14:tracePt t="7574" x="2438400" y="1746250"/>
          <p14:tracePt t="7591" x="2387600" y="1752600"/>
          <p14:tracePt t="7607" x="2343150" y="1758950"/>
          <p14:tracePt t="7624" x="2317750" y="1758950"/>
          <p14:tracePt t="7640" x="2292350" y="1771650"/>
          <p14:tracePt t="7657" x="2279650" y="1771650"/>
          <p14:tracePt t="7674" x="2260600" y="1778000"/>
          <p14:tracePt t="7690" x="2228850" y="1778000"/>
          <p14:tracePt t="7707" x="2197100" y="1778000"/>
          <p14:tracePt t="7724" x="2139950" y="1778000"/>
          <p14:tracePt t="7740" x="2101850" y="1778000"/>
          <p14:tracePt t="7757" x="2076450" y="1778000"/>
          <p14:tracePt t="9132" x="2082800" y="1778000"/>
          <p14:tracePt t="9141" x="2101850" y="1778000"/>
          <p14:tracePt t="9150" x="2114550" y="1778000"/>
          <p14:tracePt t="9158" x="2127250" y="1778000"/>
          <p14:tracePt t="9176" x="2152650" y="1778000"/>
          <p14:tracePt t="9193" x="2184400" y="1778000"/>
          <p14:tracePt t="9209" x="2209800" y="1778000"/>
          <p14:tracePt t="9225" x="2228850" y="1778000"/>
          <p14:tracePt t="9241" x="2260600" y="1778000"/>
          <p14:tracePt t="9258" x="2273300" y="1778000"/>
          <p14:tracePt t="9275" x="2298700" y="1778000"/>
          <p14:tracePt t="9291" x="2311400" y="1778000"/>
          <p14:tracePt t="9308" x="2324100" y="1778000"/>
          <p14:tracePt t="9325" x="2330450" y="1778000"/>
          <p14:tracePt t="9341" x="2336800" y="1778000"/>
          <p14:tracePt t="9358" x="2343150" y="1778000"/>
          <p14:tracePt t="9363" x="2355850" y="1778000"/>
          <p14:tracePt t="9380" x="2368550" y="1778000"/>
          <p14:tracePt t="9393" x="2387600" y="1778000"/>
          <p14:tracePt t="9408" x="2419350" y="1778000"/>
          <p14:tracePt t="9425" x="2444750" y="1778000"/>
          <p14:tracePt t="9442" x="2489200" y="1778000"/>
          <p14:tracePt t="9458" x="2527300" y="1778000"/>
          <p14:tracePt t="9475" x="2546350" y="1778000"/>
          <p14:tracePt t="9492" x="2578100" y="1778000"/>
          <p14:tracePt t="9508" x="2590800" y="1778000"/>
          <p14:tracePt t="9525" x="2616200" y="1778000"/>
          <p14:tracePt t="9542" x="2635250" y="1778000"/>
          <p14:tracePt t="9558" x="2660650" y="1778000"/>
          <p14:tracePt t="9575" x="2679700" y="1778000"/>
          <p14:tracePt t="9592" x="2692400" y="1778000"/>
          <p14:tracePt t="9608" x="2717800" y="1778000"/>
          <p14:tracePt t="9625" x="2736850" y="1778000"/>
          <p14:tracePt t="9642" x="2755900" y="1778000"/>
          <p14:tracePt t="9659" x="2787650" y="1771650"/>
          <p14:tracePt t="9675" x="2806700" y="1771650"/>
          <p14:tracePt t="9692" x="2838450" y="1765300"/>
          <p14:tracePt t="9725" x="2844800" y="1765300"/>
          <p14:tracePt t="9742" x="2851150" y="1758950"/>
          <p14:tracePt t="9893" x="2863850" y="1746250"/>
          <p14:tracePt t="9916" x="2876550" y="1746250"/>
          <p14:tracePt t="9922" x="2882900" y="1746250"/>
          <p14:tracePt t="9931" x="2889250" y="1739900"/>
          <p14:tracePt t="9942" x="2908300" y="1733550"/>
          <p14:tracePt t="9959" x="2927350" y="1727200"/>
          <p14:tracePt t="9977" x="2940050" y="1720850"/>
          <p14:tracePt t="9992" x="2946400" y="1714500"/>
          <p14:tracePt t="10009" x="2952750" y="1714500"/>
          <p14:tracePt t="11332" x="2959100" y="1714500"/>
          <p14:tracePt t="11339" x="2978150" y="1714500"/>
          <p14:tracePt t="11349" x="3022600" y="1714500"/>
          <p14:tracePt t="11357" x="3060700" y="1714500"/>
          <p14:tracePt t="11373" x="3130550" y="1714500"/>
          <p14:tracePt t="11390" x="3162300" y="1714500"/>
          <p14:tracePt t="11407" x="3257550" y="1714500"/>
          <p14:tracePt t="11424" x="3448050" y="1714500"/>
          <p14:tracePt t="11441" x="3835400" y="1746250"/>
          <p14:tracePt t="11457" x="4248150" y="1809750"/>
          <p14:tracePt t="11474" x="4756150" y="1873250"/>
          <p14:tracePt t="11491" x="5143500" y="1924050"/>
          <p14:tracePt t="11507" x="5416550" y="1930400"/>
          <p14:tracePt t="11524" x="5607050" y="1930400"/>
          <p14:tracePt t="11540" x="5765800" y="1930400"/>
          <p14:tracePt t="11557" x="5905500" y="1955800"/>
          <p14:tracePt t="11574" x="5988050" y="1968500"/>
          <p14:tracePt t="11591" x="6038850" y="1974850"/>
          <p14:tracePt t="11607" x="6045200" y="1974850"/>
          <p14:tracePt t="11624" x="6057900" y="1974850"/>
          <p14:tracePt t="11642" x="6064250" y="1974850"/>
          <p14:tracePt t="11658" x="6083300" y="1993900"/>
          <p14:tracePt t="11674" x="6121400" y="2000250"/>
          <p14:tracePt t="11691" x="6172200" y="2012950"/>
          <p14:tracePt t="11707" x="6203950" y="2019300"/>
          <p14:tracePt t="11724" x="6242050" y="2025650"/>
          <p14:tracePt t="11741" x="6273800" y="2025650"/>
          <p14:tracePt t="11757" x="6280150" y="2025650"/>
          <p14:tracePt t="11805" x="6273800" y="2025650"/>
          <p14:tracePt t="11814" x="6248400" y="2025650"/>
          <p14:tracePt t="11825" x="6191250" y="2006600"/>
          <p14:tracePt t="11841" x="6102350" y="1987550"/>
          <p14:tracePt t="11859" x="5842000" y="1911350"/>
          <p14:tracePt t="11868" x="5689600" y="1873250"/>
          <p14:tracePt t="11876" x="5511800" y="1809750"/>
          <p14:tracePt t="11891" x="5289550" y="1758950"/>
          <p14:tracePt t="11907" x="5168900" y="1733550"/>
          <p14:tracePt t="11924" x="5105400" y="1727200"/>
          <p14:tracePt t="11941" x="5073650" y="1708150"/>
          <p14:tracePt t="11957" x="5067300" y="1701800"/>
          <p14:tracePt t="11998" x="5060950" y="1695450"/>
          <p14:tracePt t="12015" x="5054600" y="1695450"/>
          <p14:tracePt t="12026" x="5048250" y="1695450"/>
          <p14:tracePt t="12045" x="5035550" y="1695450"/>
          <p14:tracePt t="12158" x="5029200" y="1695450"/>
          <p14:tracePt t="12246" x="5022850" y="1695450"/>
          <p14:tracePt t="12309" x="5016500" y="1695450"/>
          <p14:tracePt t="12356" x="5016500" y="1701800"/>
          <p14:tracePt t="12387" x="5016500" y="1708150"/>
          <p14:tracePt t="12397" x="5003800" y="1727200"/>
          <p14:tracePt t="12403" x="4984750" y="1727200"/>
          <p14:tracePt t="12412" x="4946650" y="1727200"/>
          <p14:tracePt t="12424" x="4889500" y="1727200"/>
          <p14:tracePt t="12442" x="4578350" y="1727200"/>
          <p14:tracePt t="12458" x="4292600" y="1727200"/>
          <p14:tracePt t="12475" x="4083050" y="1727200"/>
          <p14:tracePt t="12491" x="3905250" y="1727200"/>
          <p14:tracePt t="12508" x="3810000" y="1733550"/>
          <p14:tracePt t="12525" x="3765550" y="1733550"/>
          <p14:tracePt t="12541" x="3752850" y="1733550"/>
          <p14:tracePt t="12589" x="3740150" y="1739900"/>
          <p14:tracePt t="12630" x="3733800" y="1739900"/>
          <p14:tracePt t="12662" x="3727450" y="1739900"/>
          <p14:tracePt t="12671" x="3721100" y="1739900"/>
          <p14:tracePt t="12695" x="3714750" y="1739900"/>
          <p14:tracePt t="12923" x="3721100" y="1739900"/>
          <p14:tracePt t="12931" x="3733800" y="1739900"/>
          <p14:tracePt t="12939" x="3752850" y="1739900"/>
          <p14:tracePt t="12947" x="3778250" y="1739900"/>
          <p14:tracePt t="12964" x="3816350" y="1739900"/>
          <p14:tracePt t="12980" x="3873500" y="1739900"/>
          <p14:tracePt t="12997" x="3949700" y="1739900"/>
          <p14:tracePt t="13014" x="4044950" y="1746250"/>
          <p14:tracePt t="13030" x="4133850" y="1758950"/>
          <p14:tracePt t="13047" x="4235450" y="1765300"/>
          <p14:tracePt t="13064" x="4298950" y="1765300"/>
          <p14:tracePt t="13080" x="4375150" y="1765300"/>
          <p14:tracePt t="13097" x="4438650" y="1765300"/>
          <p14:tracePt t="13114" x="4527550" y="1765300"/>
          <p14:tracePt t="13131" x="4584700" y="1771650"/>
          <p14:tracePt t="13147" x="4654550" y="1784350"/>
          <p14:tracePt t="13164" x="4730750" y="1803400"/>
          <p14:tracePt t="13180" x="4794250" y="1803400"/>
          <p14:tracePt t="13197" x="4876800" y="1816100"/>
          <p14:tracePt t="13214" x="4953000" y="1816100"/>
          <p14:tracePt t="13230" x="5048250" y="1816100"/>
          <p14:tracePt t="13247" x="5137150" y="1835150"/>
          <p14:tracePt t="13264" x="5219700" y="1835150"/>
          <p14:tracePt t="13281" x="5295900" y="1835150"/>
          <p14:tracePt t="13298" x="5372100" y="1835150"/>
          <p14:tracePt t="13314" x="5473700" y="1835150"/>
          <p14:tracePt t="13331" x="5537200" y="1841500"/>
          <p14:tracePt t="13348" x="5613400" y="1847850"/>
          <p14:tracePt t="13364" x="5670550" y="1847850"/>
          <p14:tracePt t="13381" x="5740400" y="1854200"/>
          <p14:tracePt t="13397" x="5816600" y="1854200"/>
          <p14:tracePt t="13414" x="5911850" y="1854200"/>
          <p14:tracePt t="13431" x="6026150" y="1854200"/>
          <p14:tracePt t="13447" x="6153150" y="1854200"/>
          <p14:tracePt t="13464" x="6273800" y="1854200"/>
          <p14:tracePt t="13482" x="6369050" y="1854200"/>
          <p14:tracePt t="13498" x="6457950" y="1854200"/>
          <p14:tracePt t="13514" x="6546850" y="1854200"/>
          <p14:tracePt t="13531" x="6578600" y="1854200"/>
          <p14:tracePt t="13547" x="6610350" y="1854200"/>
          <p14:tracePt t="13564" x="6642100" y="1854200"/>
          <p14:tracePt t="13581" x="6667500" y="1854200"/>
          <p14:tracePt t="13598" x="6692900" y="1854200"/>
          <p14:tracePt t="13614" x="6743700" y="1854200"/>
          <p14:tracePt t="13631" x="6781800" y="1854200"/>
          <p14:tracePt t="13648" x="6858000" y="1854200"/>
          <p14:tracePt t="13664" x="6959600" y="1828800"/>
          <p14:tracePt t="13683" x="7042150" y="1803400"/>
          <p14:tracePt t="13699" x="7137400" y="1758950"/>
          <p14:tracePt t="13714" x="7200900" y="1714500"/>
          <p14:tracePt t="13731" x="7232650" y="1689100"/>
          <p14:tracePt t="13748" x="7245350" y="1663700"/>
          <p14:tracePt t="13765" x="7245350" y="1638300"/>
          <p14:tracePt t="13781" x="7245350" y="1612900"/>
          <p14:tracePt t="13798" x="7245350" y="1587500"/>
          <p14:tracePt t="13815" x="7232650" y="1555750"/>
          <p14:tracePt t="13831" x="7162800" y="1524000"/>
          <p14:tracePt t="13848" x="7029450" y="1479550"/>
          <p14:tracePt t="13856" x="6946900" y="1473200"/>
          <p14:tracePt t="13864" x="6851650" y="1466850"/>
          <p14:tracePt t="13882" x="6635750" y="1435100"/>
          <p14:tracePt t="13898" x="6242050" y="1435100"/>
          <p14:tracePt t="13914" x="5937250" y="1435100"/>
          <p14:tracePt t="13931" x="5676900" y="1435100"/>
          <p14:tracePt t="13948" x="5441950" y="1435100"/>
          <p14:tracePt t="13965" x="5213350" y="1460500"/>
          <p14:tracePt t="13981" x="4984750" y="1504950"/>
          <p14:tracePt t="13998" x="4768850" y="1568450"/>
          <p14:tracePt t="14015" x="4616450" y="1612900"/>
          <p14:tracePt t="14031" x="4559300" y="1625600"/>
          <p14:tracePt t="14048" x="4457700" y="1651000"/>
          <p14:tracePt t="14065" x="4432300" y="1663700"/>
          <p14:tracePt t="14144" x="4457700" y="1670050"/>
          <p14:tracePt t="14150" x="4464050" y="1676400"/>
          <p14:tracePt t="14159" x="4476750" y="1676400"/>
          <p14:tracePt t="14167" x="4483100" y="1676400"/>
          <p14:tracePt t="14182" x="4489450" y="1676400"/>
          <p14:tracePt t="14198" x="4502150" y="1676400"/>
          <p14:tracePt t="14223" x="4508500" y="1676400"/>
          <p14:tracePt t="14232" x="4514850" y="1676400"/>
          <p14:tracePt t="14248" x="4533900" y="1676400"/>
          <p14:tracePt t="14266" x="4565650" y="1676400"/>
          <p14:tracePt t="14282" x="4610100" y="1676400"/>
          <p14:tracePt t="14300" x="4654550" y="1676400"/>
          <p14:tracePt t="14315" x="4679950" y="1676400"/>
          <p14:tracePt t="14332" x="4705350" y="1676400"/>
          <p14:tracePt t="14455" x="4699000" y="1676400"/>
          <p14:tracePt t="14462" x="4692650" y="1676400"/>
          <p14:tracePt t="14471" x="4679950" y="1676400"/>
          <p14:tracePt t="14482" x="4648200" y="1676400"/>
          <p14:tracePt t="14498" x="4622800" y="1676400"/>
          <p14:tracePt t="14515" x="4508500" y="1638300"/>
          <p14:tracePt t="14532" x="4413250" y="1606550"/>
          <p14:tracePt t="14548" x="4324350" y="1581150"/>
          <p14:tracePt t="14565" x="4298950" y="1568450"/>
          <p14:tracePt t="14582" x="4273550" y="1562100"/>
          <p14:tracePt t="14598" x="4273550" y="1549400"/>
          <p14:tracePt t="14615" x="4267200" y="1536700"/>
          <p14:tracePt t="14632" x="4267200" y="1511300"/>
          <p14:tracePt t="14649" x="4267200" y="1485900"/>
          <p14:tracePt t="14665" x="4267200" y="1454150"/>
          <p14:tracePt t="14685" x="4260850" y="1409700"/>
          <p14:tracePt t="14699" x="4260850" y="1403350"/>
          <p14:tracePt t="14715" x="4260850" y="1390650"/>
          <p14:tracePt t="14732" x="4260850" y="1371600"/>
          <p14:tracePt t="14749" x="4260850" y="1339850"/>
          <p14:tracePt t="14765" x="4273550" y="1320800"/>
          <p14:tracePt t="14782" x="4292600" y="1282700"/>
          <p14:tracePt t="14799" x="4311650" y="1263650"/>
          <p14:tracePt t="14815" x="4337050" y="1225550"/>
          <p14:tracePt t="14832" x="4368800" y="1193800"/>
          <p14:tracePt t="14849" x="4400550" y="1162050"/>
          <p14:tracePt t="14857" x="4419600" y="1149350"/>
          <p14:tracePt t="14865" x="4425950" y="1143000"/>
          <p14:tracePt t="14882" x="4445000" y="1130300"/>
          <p14:tracePt t="14899" x="4457700" y="1117600"/>
          <p14:tracePt t="14915" x="4470400" y="1111250"/>
          <p14:tracePt t="14932" x="4483100" y="1111250"/>
          <p14:tracePt t="14949" x="4495800" y="1111250"/>
          <p14:tracePt t="14965" x="4521200" y="1111250"/>
          <p14:tracePt t="14982" x="4552950" y="1111250"/>
          <p14:tracePt t="14999" x="4597400" y="1117600"/>
          <p14:tracePt t="15015" x="4648200" y="1136650"/>
          <p14:tracePt t="15032" x="4699000" y="1149350"/>
          <p14:tracePt t="15049" x="4756150" y="1162050"/>
          <p14:tracePt t="15065" x="4787900" y="1174750"/>
          <p14:tracePt t="15099" x="4794250" y="1187450"/>
          <p14:tracePt t="15115" x="4800600" y="1193800"/>
          <p14:tracePt t="15132" x="4806950" y="1212850"/>
          <p14:tracePt t="15149" x="4819650" y="1231900"/>
          <p14:tracePt t="15165" x="4832350" y="1257300"/>
          <p14:tracePt t="15182" x="4851400" y="1282700"/>
          <p14:tracePt t="15199" x="4864100" y="1295400"/>
          <p14:tracePt t="15216" x="4864100" y="1314450"/>
          <p14:tracePt t="15249" x="4864100" y="1320800"/>
          <p14:tracePt t="15269" x="4864100" y="1346200"/>
          <p14:tracePt t="15283" x="4864100" y="1352550"/>
          <p14:tracePt t="15299" x="4864100" y="1365250"/>
          <p14:tracePt t="15316" x="4864100" y="1377950"/>
          <p14:tracePt t="15332" x="4864100" y="1390650"/>
          <p14:tracePt t="15349" x="4864100" y="1416050"/>
          <p14:tracePt t="15358" x="4864100" y="1422400"/>
          <p14:tracePt t="15366" x="4864100" y="1435100"/>
          <p14:tracePt t="15382" x="4864100" y="1447800"/>
          <p14:tracePt t="15399" x="4864100" y="1466850"/>
          <p14:tracePt t="15416" x="4864100" y="1485900"/>
          <p14:tracePt t="15432" x="4864100" y="1517650"/>
          <p14:tracePt t="15449" x="4857750" y="1543050"/>
          <p14:tracePt t="15466" x="4851400" y="1562100"/>
          <p14:tracePt t="15483" x="4838700" y="1587500"/>
          <p14:tracePt t="15499" x="4838700" y="1600200"/>
          <p14:tracePt t="15516" x="4838700" y="1619250"/>
          <p14:tracePt t="15532" x="4832350" y="1619250"/>
          <p14:tracePt t="15566" x="4832350" y="1625600"/>
          <p14:tracePt t="15582" x="4832350" y="1638300"/>
          <p14:tracePt t="15599" x="4826000" y="1638300"/>
          <p14:tracePt t="15616" x="4819650" y="1644650"/>
          <p14:tracePt t="15633" x="4819650" y="1651000"/>
          <p14:tracePt t="15649" x="4813300" y="1651000"/>
          <p14:tracePt t="15666" x="4800600" y="1663700"/>
          <p14:tracePt t="15683" x="4762500" y="1676400"/>
          <p14:tracePt t="15699" x="4743450" y="1676400"/>
          <p14:tracePt t="15716" x="4711700" y="1676400"/>
          <p14:tracePt t="15733" x="4686300" y="1676400"/>
          <p14:tracePt t="15750" x="4667250" y="1676400"/>
          <p14:tracePt t="15766" x="4654550" y="1676400"/>
          <p14:tracePt t="15783" x="4641850" y="1676400"/>
          <p14:tracePt t="15800" x="4635500" y="1670050"/>
          <p14:tracePt t="15833" x="4629150" y="1670050"/>
          <p14:tracePt t="15850" x="4622800" y="1663700"/>
          <p14:tracePt t="15867" x="4603750" y="1651000"/>
          <p14:tracePt t="15884" x="4584700" y="1631950"/>
          <p14:tracePt t="15900" x="4565650" y="1619250"/>
          <p14:tracePt t="15916" x="4552950" y="1606550"/>
          <p14:tracePt t="15933" x="4533900" y="1600200"/>
          <p14:tracePt t="15950" x="4521200" y="1593850"/>
          <p14:tracePt t="15966" x="4514850" y="1587500"/>
          <p14:tracePt t="16008" x="4508500" y="1587500"/>
          <p14:tracePt t="16016" x="4508500" y="1574800"/>
          <p14:tracePt t="16033" x="4508500" y="1555750"/>
          <p14:tracePt t="16050" x="4508500" y="1536700"/>
          <p14:tracePt t="16067" x="4502150" y="1524000"/>
          <p14:tracePt t="16083" x="4489450" y="1504950"/>
          <p14:tracePt t="16100" x="4483100" y="1498600"/>
          <p14:tracePt t="16117" x="4483100" y="1473200"/>
          <p14:tracePt t="16133" x="4476750" y="1466850"/>
          <p14:tracePt t="16150" x="4476750" y="1454150"/>
          <p14:tracePt t="16167" x="4476750" y="1447800"/>
          <p14:tracePt t="16183" x="4476750" y="1428750"/>
          <p14:tracePt t="16200" x="4476750" y="1416050"/>
          <p14:tracePt t="16216" x="4476750" y="1397000"/>
          <p14:tracePt t="16233" x="4476750" y="1371600"/>
          <p14:tracePt t="16250" x="4476750" y="1352550"/>
          <p14:tracePt t="16268" x="4476750" y="1346200"/>
          <p14:tracePt t="16284" x="4476750" y="1320800"/>
          <p14:tracePt t="16300" x="4476750" y="1308100"/>
          <p14:tracePt t="16317" x="4489450" y="1301750"/>
          <p14:tracePt t="16350" x="4495800" y="1289050"/>
          <p14:tracePt t="16358" x="4502150" y="1282700"/>
          <p14:tracePt t="16383" x="4514850" y="1276350"/>
          <p14:tracePt t="16406" x="4514850" y="1270000"/>
          <p14:tracePt t="16430" x="4527550" y="1270000"/>
          <p14:tracePt t="16461" x="4533900" y="1270000"/>
          <p14:tracePt t="17014" x="4533900" y="1263650"/>
          <p14:tracePt t="17024" x="4527550" y="1257300"/>
          <p14:tracePt t="17046" x="4521200" y="1250950"/>
          <p14:tracePt t="17079" x="4521200" y="1231900"/>
          <p14:tracePt t="17086" x="4514850" y="1225550"/>
          <p14:tracePt t="17095" x="4508500" y="1225550"/>
          <p14:tracePt t="17127" x="4502150" y="1219200"/>
          <p14:tracePt t="17134" x="4502150" y="1212850"/>
          <p14:tracePt t="17199" x="4495800" y="1212850"/>
          <p14:tracePt t="17206" x="4489450" y="1212850"/>
          <p14:tracePt t="17230" x="4483100" y="1212850"/>
          <p14:tracePt t="17238" x="4470400" y="1212850"/>
          <p14:tracePt t="17254" x="4464050" y="1212850"/>
          <p14:tracePt t="17262" x="4457700" y="1219200"/>
          <p14:tracePt t="17271" x="4451350" y="1225550"/>
          <p14:tracePt t="17287" x="4432300" y="1238250"/>
          <p14:tracePt t="17304" x="4406900" y="1257300"/>
          <p14:tracePt t="17321" x="4394200" y="1270000"/>
          <p14:tracePt t="17338" x="4356100" y="1295400"/>
          <p14:tracePt t="17354" x="4311650" y="1327150"/>
          <p14:tracePt t="17361" x="4298950" y="1327150"/>
          <p14:tracePt t="17373" x="4260850" y="1358900"/>
          <p14:tracePt t="17387" x="4241800" y="1384300"/>
          <p14:tracePt t="17404" x="4216400" y="1403350"/>
          <p14:tracePt t="17421" x="4197350" y="1435100"/>
          <p14:tracePt t="17438" x="4178300" y="1466850"/>
          <p14:tracePt t="17455" x="4171950" y="1479550"/>
          <p14:tracePt t="17471" x="4159250" y="1492250"/>
          <p14:tracePt t="17488" x="4152900" y="1498600"/>
          <p14:tracePt t="17504" x="4140200" y="1511300"/>
          <p14:tracePt t="17521" x="4108450" y="1517650"/>
          <p14:tracePt t="17538" x="4083050" y="1524000"/>
          <p14:tracePt t="17555" x="4038600" y="1536700"/>
          <p14:tracePt t="17572" x="3994150" y="1543050"/>
          <p14:tracePt t="17588" x="3956050" y="1543050"/>
          <p14:tracePt t="17604" x="3930650" y="1549400"/>
          <p14:tracePt t="17621" x="3905250" y="1555750"/>
          <p14:tracePt t="17638" x="3892550" y="1562100"/>
          <p14:tracePt t="17768" x="3886200" y="1568450"/>
          <p14:tracePt t="17848" x="3879850" y="1574800"/>
          <p14:tracePt t="17896" x="3873500" y="1581150"/>
          <p14:tracePt t="17958" x="3879850" y="1581150"/>
          <p14:tracePt t="17967" x="3917950" y="1600200"/>
          <p14:tracePt t="17976" x="3975100" y="1612900"/>
          <p14:tracePt t="17988" x="4140200" y="1651000"/>
          <p14:tracePt t="18005" x="4349750" y="1682750"/>
          <p14:tracePt t="18021" x="4591050" y="1720850"/>
          <p14:tracePt t="18038" x="4749800" y="1720850"/>
          <p14:tracePt t="18055" x="4800600" y="1720850"/>
          <p14:tracePt t="18072" x="4806950" y="1714500"/>
          <p14:tracePt t="18105" x="4806950" y="1708150"/>
          <p14:tracePt t="18136" x="4813300" y="1701800"/>
          <p14:tracePt t="18161" x="4826000" y="1695450"/>
          <p14:tracePt t="18168" x="4832350" y="1695450"/>
          <p14:tracePt t="18178" x="4851400" y="1695450"/>
          <p14:tracePt t="18189" x="4857750" y="1695450"/>
          <p14:tracePt t="18205" x="4902200" y="1695450"/>
          <p14:tracePt t="18222" x="4921250" y="1695450"/>
          <p14:tracePt t="18239" x="4933950" y="1689100"/>
          <p14:tracePt t="18360" x="4946650" y="1689100"/>
          <p14:tracePt t="18368" x="4953000" y="1689100"/>
          <p14:tracePt t="18377" x="4972050" y="1689100"/>
          <p14:tracePt t="18389" x="5022850" y="1689100"/>
          <p14:tracePt t="18405" x="5060950" y="1689100"/>
          <p14:tracePt t="18422" x="5092700" y="1689100"/>
          <p14:tracePt t="18438" x="5105400" y="1689100"/>
          <p14:tracePt t="18602" x="5111750" y="1689100"/>
          <p14:tracePt t="18610" x="5130800" y="1689100"/>
          <p14:tracePt t="18622" x="5181600" y="1689100"/>
          <p14:tracePt t="18639" x="5289550" y="1689100"/>
          <p14:tracePt t="18655" x="5454650" y="1689100"/>
          <p14:tracePt t="18672" x="5613400" y="1689100"/>
          <p14:tracePt t="18689" x="5753100" y="1689100"/>
          <p14:tracePt t="18705" x="5861050" y="1689100"/>
          <p14:tracePt t="18722" x="5943600" y="1689100"/>
          <p14:tracePt t="18739" x="5994400" y="1689100"/>
          <p14:tracePt t="18756" x="6032500" y="1689100"/>
          <p14:tracePt t="18773" x="6070600" y="1689100"/>
          <p14:tracePt t="18789" x="6115050" y="1682750"/>
          <p14:tracePt t="18805" x="6146800" y="1676400"/>
          <p14:tracePt t="18822" x="6159500" y="1670050"/>
          <p14:tracePt t="18839" x="6184900" y="1670050"/>
          <p14:tracePt t="18856" x="6216650" y="1670050"/>
          <p14:tracePt t="18863" x="6242050" y="1670050"/>
          <p14:tracePt t="18872" x="6261100" y="1670050"/>
          <p14:tracePt t="18889" x="6305550" y="1670050"/>
          <p14:tracePt t="18906" x="6362700" y="1676400"/>
          <p14:tracePt t="18922" x="6419850" y="1676400"/>
          <p14:tracePt t="18939" x="6445250" y="1676400"/>
          <p14:tracePt t="18956" x="6451600" y="1676400"/>
          <p14:tracePt t="19137" x="6451600" y="1682750"/>
          <p14:tracePt t="19161" x="6451600" y="1689100"/>
          <p14:tracePt t="19169" x="6445250" y="1689100"/>
          <p14:tracePt t="19179" x="6432550" y="1689100"/>
          <p14:tracePt t="19195" x="6394450" y="1689100"/>
          <p14:tracePt t="19212" x="6343650" y="1689100"/>
          <p14:tracePt t="19228" x="6261100" y="1689100"/>
          <p14:tracePt t="19245" x="6203950" y="1689100"/>
          <p14:tracePt t="19262" x="6140450" y="1689100"/>
          <p14:tracePt t="19279" x="6089650" y="1701800"/>
          <p14:tracePt t="19295" x="6057900" y="1701800"/>
          <p14:tracePt t="19312" x="6032500" y="1708150"/>
          <p14:tracePt t="19360" x="6019800" y="1714500"/>
          <p14:tracePt t="19488" x="6007100" y="1714500"/>
          <p14:tracePt t="19495" x="5994400" y="1714500"/>
          <p14:tracePt t="19503" x="5975350" y="1714500"/>
          <p14:tracePt t="19512" x="5949950" y="1714500"/>
          <p14:tracePt t="19529" x="5892800" y="1714500"/>
          <p14:tracePt t="19545" x="5848350" y="1714500"/>
          <p14:tracePt t="19562" x="5791200" y="1714500"/>
          <p14:tracePt t="19579" x="5753100" y="1714500"/>
          <p14:tracePt t="19596" x="5740400" y="1714500"/>
          <p14:tracePt t="19662" x="5734050" y="1714500"/>
          <p14:tracePt t="22832" x="5721350" y="1727200"/>
          <p14:tracePt t="22848" x="5708650" y="1733550"/>
          <p14:tracePt t="22889" x="5702300" y="1733550"/>
          <p14:tracePt t="22905" x="5695950" y="1733550"/>
          <p14:tracePt t="22920" x="5689600" y="1733550"/>
          <p14:tracePt t="22929" x="5683250" y="1733550"/>
          <p14:tracePt t="22952" x="5664200" y="1733550"/>
          <p14:tracePt t="22968" x="5645150" y="1733550"/>
          <p14:tracePt t="22978" x="5632450" y="1733550"/>
          <p14:tracePt t="22990" x="5562600" y="1733550"/>
          <p14:tracePt t="23007" x="5480050" y="1733550"/>
          <p14:tracePt t="23024" x="5403850" y="1733550"/>
          <p14:tracePt t="23041" x="5314950" y="1727200"/>
          <p14:tracePt t="23057" x="5251450" y="1727200"/>
          <p14:tracePt t="23074" x="5200650" y="1727200"/>
          <p14:tracePt t="23091" x="5168900" y="1727200"/>
          <p14:tracePt t="23107" x="5137150" y="1727200"/>
          <p14:tracePt t="23124" x="5092700" y="1727200"/>
          <p14:tracePt t="23140" x="5060950" y="1727200"/>
          <p14:tracePt t="23158" x="5022850" y="1720850"/>
          <p14:tracePt t="23175" x="5003800" y="1720850"/>
          <p14:tracePt t="23190" x="4972050" y="1701800"/>
          <p14:tracePt t="23207" x="4889500" y="1682750"/>
          <p14:tracePt t="23224" x="4806950" y="1670050"/>
          <p14:tracePt t="23241" x="4743450" y="1670050"/>
          <p14:tracePt t="23257" x="4686300" y="1670050"/>
          <p14:tracePt t="23274" x="4610100" y="1670050"/>
          <p14:tracePt t="23291" x="4508500" y="1670050"/>
          <p14:tracePt t="23307" x="4368800" y="1670050"/>
          <p14:tracePt t="23324" x="4210050" y="1670050"/>
          <p14:tracePt t="23341" x="4038600" y="1670050"/>
          <p14:tracePt t="23357" x="3873500" y="1670050"/>
          <p14:tracePt t="23364" x="3790950" y="1670050"/>
          <p14:tracePt t="23374" x="3695700" y="1670050"/>
          <p14:tracePt t="23391" x="3390900" y="1670050"/>
          <p14:tracePt t="23407" x="3187700" y="1682750"/>
          <p14:tracePt t="23424" x="3016250" y="1720850"/>
          <p14:tracePt t="23441" x="2882900" y="1765300"/>
          <p14:tracePt t="23458" x="2832100" y="1784350"/>
          <p14:tracePt t="23474" x="2819400" y="1790700"/>
          <p14:tracePt t="23491" x="2813050" y="1790700"/>
          <p14:tracePt t="23508" x="2800350" y="1790700"/>
          <p14:tracePt t="23524" x="2781300" y="1803400"/>
          <p14:tracePt t="23541" x="2762250" y="1816100"/>
          <p14:tracePt t="23558" x="2705100" y="1828800"/>
          <p14:tracePt t="23574" x="2603500" y="1847850"/>
          <p14:tracePt t="23591" x="2482850" y="1866900"/>
          <p14:tracePt t="23608" x="2393950" y="1879600"/>
          <p14:tracePt t="23624" x="2305050" y="1892300"/>
          <p14:tracePt t="23641" x="2222500" y="1924050"/>
          <p14:tracePt t="23658" x="2165350" y="1936750"/>
          <p14:tracePt t="23674" x="2120900" y="1936750"/>
          <p14:tracePt t="23691" x="2095500" y="1955800"/>
          <p14:tracePt t="23708" x="2082800" y="1962150"/>
          <p14:tracePt t="23725" x="2076450" y="1962150"/>
          <p14:tracePt t="23741" x="2070100" y="1968500"/>
          <p14:tracePt t="23758" x="2063750" y="1974850"/>
          <p14:tracePt t="23777" x="2044700" y="1981200"/>
          <p14:tracePt t="23791" x="2032000" y="1987550"/>
          <p14:tracePt t="23808" x="2019300" y="1993900"/>
          <p14:tracePt t="23824" x="2000250" y="2000250"/>
          <p14:tracePt t="23841" x="1993900" y="2000250"/>
          <p14:tracePt t="23858" x="1981200" y="2006600"/>
          <p14:tracePt t="23889" x="1974850" y="2006600"/>
          <p14:tracePt t="23915" x="1968500" y="2006600"/>
          <p14:tracePt t="23936" x="1968500" y="2012950"/>
          <p14:tracePt t="23953" x="1962150" y="2012950"/>
          <p14:tracePt t="23969" x="1949450" y="2019300"/>
          <p14:tracePt t="23994" x="1936750" y="2032000"/>
          <p14:tracePt t="24001" x="1930400" y="2038350"/>
          <p14:tracePt t="24017" x="1905000" y="2057400"/>
          <p14:tracePt t="24044" x="1892300" y="2076450"/>
          <p14:tracePt t="24058" x="1879600" y="2089150"/>
          <p14:tracePt t="24074" x="1879600" y="2095500"/>
          <p14:tracePt t="24091" x="1879600" y="2101850"/>
          <p14:tracePt t="24115" x="1873250" y="2108200"/>
          <p14:tracePt t="24227" x="1866900" y="2108200"/>
          <p14:tracePt t="24260" x="1860550" y="2114550"/>
          <p14:tracePt t="24275" x="1860550" y="2120900"/>
          <p14:tracePt t="24579" x="1854200" y="2127250"/>
          <p14:tracePt t="24621" x="1879600" y="2127250"/>
          <p14:tracePt t="24627" x="1924050" y="2127250"/>
          <p14:tracePt t="24637" x="1993900" y="2127250"/>
          <p14:tracePt t="24654" x="2133600" y="2127250"/>
          <p14:tracePt t="24671" x="2241550" y="2127250"/>
          <p14:tracePt t="24688" x="2393950" y="2127250"/>
          <p14:tracePt t="24704" x="2489200" y="2127250"/>
          <p14:tracePt t="24721" x="2565400" y="2127250"/>
          <p14:tracePt t="24737" x="2590800" y="2127250"/>
          <p14:tracePt t="24754" x="2597150" y="2127250"/>
          <p14:tracePt t="24890" x="2609850" y="2127250"/>
          <p14:tracePt t="24896" x="2616200" y="2127250"/>
          <p14:tracePt t="24904" x="2628900" y="2139950"/>
          <p14:tracePt t="24920" x="2660650" y="2171700"/>
          <p14:tracePt t="24937" x="2705100" y="2203450"/>
          <p14:tracePt t="24954" x="2730500" y="2216150"/>
          <p14:tracePt t="24971" x="2736850" y="2216150"/>
          <p14:tracePt t="25100" x="2730500" y="2216150"/>
          <p14:tracePt t="25108" x="2717800" y="2216150"/>
          <p14:tracePt t="25121" x="2686050" y="2209800"/>
          <p14:tracePt t="25138" x="2654300" y="2209800"/>
          <p14:tracePt t="25154" x="2628900" y="2209800"/>
          <p14:tracePt t="25171" x="2590800" y="2190750"/>
          <p14:tracePt t="25188" x="2571750" y="2184400"/>
          <p14:tracePt t="25204" x="2552700" y="2178050"/>
          <p14:tracePt t="25221" x="2546350" y="2178050"/>
          <p14:tracePt t="25238" x="2540000" y="2171700"/>
          <p14:tracePt t="25273" x="2520950" y="2165350"/>
          <p14:tracePt t="25288" x="2508250" y="2152650"/>
          <p14:tracePt t="25305" x="2495550" y="2139950"/>
          <p14:tracePt t="25321" x="2489200" y="2127250"/>
          <p14:tracePt t="25338" x="2482850" y="2114550"/>
          <p14:tracePt t="25354" x="2470150" y="2101850"/>
          <p14:tracePt t="25371" x="2470150" y="2095500"/>
          <p14:tracePt t="25388" x="2470150" y="2089150"/>
          <p14:tracePt t="25405" x="2470150" y="2070100"/>
          <p14:tracePt t="25421" x="2470150" y="2057400"/>
          <p14:tracePt t="25438" x="2470150" y="2025650"/>
          <p14:tracePt t="25456" x="2470150" y="2000250"/>
          <p14:tracePt t="25473" x="2470150" y="1955800"/>
          <p14:tracePt t="25488" x="2470150" y="1949450"/>
          <p14:tracePt t="25505" x="2470150" y="1924050"/>
          <p14:tracePt t="25521" x="2470150" y="1898650"/>
          <p14:tracePt t="25538" x="2476500" y="1879600"/>
          <p14:tracePt t="25555" x="2482850" y="1866900"/>
          <p14:tracePt t="25571" x="2495550" y="1854200"/>
          <p14:tracePt t="25588" x="2514600" y="1854200"/>
          <p14:tracePt t="25605" x="2540000" y="1854200"/>
          <p14:tracePt t="25621" x="2597150" y="1854200"/>
          <p14:tracePt t="25638" x="2660650" y="1854200"/>
          <p14:tracePt t="25655" x="2711450" y="1847850"/>
          <p14:tracePt t="25672" x="2755900" y="1841500"/>
          <p14:tracePt t="25688" x="2768600" y="1841500"/>
          <p14:tracePt t="25723" x="2781300" y="1841500"/>
          <p14:tracePt t="25746" x="2787650" y="1841500"/>
          <p14:tracePt t="25755" x="2794000" y="1841500"/>
          <p14:tracePt t="25771" x="2813050" y="1847850"/>
          <p14:tracePt t="25788" x="2838450" y="1892300"/>
          <p14:tracePt t="25805" x="2857500" y="1924050"/>
          <p14:tracePt t="25822" x="2876550" y="1962150"/>
          <p14:tracePt t="25838" x="2882900" y="1974850"/>
          <p14:tracePt t="25855" x="2895600" y="1987550"/>
          <p14:tracePt t="25872" x="2895600" y="2000250"/>
          <p14:tracePt t="25888" x="2895600" y="2006600"/>
          <p14:tracePt t="25905" x="2895600" y="2019300"/>
          <p14:tracePt t="25938" x="2882900" y="2025650"/>
          <p14:tracePt t="25955" x="2870200" y="2032000"/>
          <p14:tracePt t="25972" x="2838450" y="2032000"/>
          <p14:tracePt t="25989" x="2825750" y="2032000"/>
          <p14:tracePt t="26005" x="2813050" y="2032000"/>
          <p14:tracePt t="26022" x="2806700" y="2032000"/>
          <p14:tracePt t="26039" x="2787650" y="2032000"/>
          <p14:tracePt t="26057" x="2743200" y="1962150"/>
          <p14:tracePt t="26073" x="2660650" y="1854200"/>
          <p14:tracePt t="26088" x="2590800" y="1790700"/>
          <p14:tracePt t="26106" x="2438400" y="1651000"/>
          <p14:tracePt t="26122" x="2311400" y="1574800"/>
          <p14:tracePt t="26139" x="2133600" y="1504950"/>
          <p14:tracePt t="26155" x="1993900" y="1473200"/>
          <p14:tracePt t="26172" x="1873250" y="1447800"/>
          <p14:tracePt t="26189" x="1816100" y="1447800"/>
          <p14:tracePt t="26205" x="1790700" y="1447800"/>
          <p14:tracePt t="26222" x="1771650" y="1454150"/>
          <p14:tracePt t="26239" x="1765300" y="1460500"/>
          <p14:tracePt t="26257" x="1746250" y="1504950"/>
          <p14:tracePt t="26273" x="1727200" y="1524000"/>
          <p14:tracePt t="26305" x="1708150" y="1543050"/>
          <p14:tracePt t="26364" x="1708150" y="1549400"/>
          <p14:tracePt t="26396" x="1708150" y="1555750"/>
          <p14:tracePt t="26445" x="1701800" y="1562100"/>
          <p14:tracePt t="26468" x="1701800" y="1568450"/>
          <p14:tracePt t="26493" x="1695450" y="1574800"/>
          <p14:tracePt t="26596" x="1714500" y="1574800"/>
          <p14:tracePt t="26605" x="1739900" y="1574800"/>
          <p14:tracePt t="26618" x="1797050" y="1574800"/>
          <p14:tracePt t="26626" x="1816100" y="1574800"/>
          <p14:tracePt t="26641" x="1847850" y="1574800"/>
          <p14:tracePt t="26657" x="1924050" y="1587500"/>
          <p14:tracePt t="26672" x="2089150" y="1600200"/>
          <p14:tracePt t="26689" x="2216150" y="1619250"/>
          <p14:tracePt t="26706" x="2336800" y="1619250"/>
          <p14:tracePt t="26722" x="2419350" y="1619250"/>
          <p14:tracePt t="26739" x="2476500" y="1619250"/>
          <p14:tracePt t="26756" x="2508250" y="1619250"/>
          <p14:tracePt t="26789" x="2520950" y="1612900"/>
          <p14:tracePt t="26806" x="2527300" y="1606550"/>
          <p14:tracePt t="26823" x="2546350" y="1606550"/>
          <p14:tracePt t="26840" x="2578100" y="1606550"/>
          <p14:tracePt t="26856" x="2654300" y="1606550"/>
          <p14:tracePt t="26872" x="2755900" y="1625600"/>
          <p14:tracePt t="26889" x="2863850" y="1631950"/>
          <p14:tracePt t="26906" x="2997200" y="1657350"/>
          <p14:tracePt t="26922" x="3092450" y="1657350"/>
          <p14:tracePt t="26939" x="3162300" y="1663700"/>
          <p14:tracePt t="26956" x="3175000" y="1663700"/>
          <p14:tracePt t="26972" x="3187700" y="1663700"/>
          <p14:tracePt t="27124" x="3187700" y="1670050"/>
          <p14:tracePt t="27171" x="3187700" y="1676400"/>
          <p14:tracePt t="27197" x="3187700" y="1682750"/>
          <p14:tracePt t="27219" x="3181350" y="1695450"/>
          <p14:tracePt t="27236" x="3175000" y="1701800"/>
          <p14:tracePt t="27252" x="3175000" y="1714500"/>
          <p14:tracePt t="27261" x="3168650" y="1720850"/>
          <p14:tracePt t="27268" x="3168650" y="1727200"/>
          <p14:tracePt t="27284" x="3168650" y="1733550"/>
          <p14:tracePt t="27292" x="3162300" y="1733550"/>
          <p14:tracePt t="27306" x="3162300" y="1739900"/>
          <p14:tracePt t="27323" x="3149600" y="1771650"/>
          <p14:tracePt t="27339" x="3143250" y="1778000"/>
          <p14:tracePt t="27356" x="3130550" y="1790700"/>
          <p14:tracePt t="27364" x="3117850" y="1809750"/>
          <p14:tracePt t="27373" x="3117850" y="1822450"/>
          <p14:tracePt t="27390" x="3105150" y="1847850"/>
          <p14:tracePt t="27406" x="3086100" y="1873250"/>
          <p14:tracePt t="27423" x="3073400" y="1905000"/>
          <p14:tracePt t="27440" x="3054350" y="1924050"/>
          <p14:tracePt t="27457" x="3016250" y="1968500"/>
          <p14:tracePt t="27473" x="3003550" y="1987550"/>
          <p14:tracePt t="27490" x="2984500" y="2006600"/>
          <p14:tracePt t="27506" x="2971800" y="2025650"/>
          <p14:tracePt t="27523" x="2959100" y="2038350"/>
          <p14:tracePt t="27540" x="2952750" y="2044700"/>
          <p14:tracePt t="27556" x="2946400" y="2057400"/>
          <p14:tracePt t="27573" x="2940050" y="2063750"/>
          <p14:tracePt t="27590" x="2933700" y="2063750"/>
          <p14:tracePt t="27606" x="2927350" y="2076450"/>
          <p14:tracePt t="27861" x="2933700" y="2076450"/>
          <p14:tracePt t="27869" x="2940050" y="2076450"/>
          <p14:tracePt t="27878" x="2946400" y="2076450"/>
          <p14:tracePt t="27894" x="2952750" y="2076450"/>
          <p14:tracePt t="27902" x="2959100" y="2076450"/>
          <p14:tracePt t="27925" x="2971800" y="2076450"/>
          <p14:tracePt t="27955" x="2978150" y="2076450"/>
          <p14:tracePt t="28317" x="2997200" y="2076450"/>
          <p14:tracePt t="28333" x="3009900" y="2076450"/>
          <p14:tracePt t="28341" x="3035300" y="2076450"/>
          <p14:tracePt t="28350" x="3067050" y="2076450"/>
          <p14:tracePt t="28359" x="3098800" y="2076450"/>
          <p14:tracePt t="28375" x="3238500" y="2101850"/>
          <p14:tracePt t="28392" x="3416300" y="2127250"/>
          <p14:tracePt t="28410" x="3657600" y="2159000"/>
          <p14:tracePt t="28425" x="3816350" y="2178050"/>
          <p14:tracePt t="28442" x="3968750" y="2203450"/>
          <p14:tracePt t="28459" x="4083050" y="2216150"/>
          <p14:tracePt t="28475" x="4165600" y="2222500"/>
          <p14:tracePt t="28492" x="4203700" y="2222500"/>
          <p14:tracePt t="28509" x="4241800" y="2222500"/>
          <p14:tracePt t="28525" x="4248150" y="2222500"/>
          <p14:tracePt t="28542" x="4254500" y="2222500"/>
          <p14:tracePt t="28559" x="4260850" y="2222500"/>
          <p14:tracePt t="29508" x="4273550" y="2222500"/>
          <p14:tracePt t="29516" x="4305300" y="2222500"/>
          <p14:tracePt t="29527" x="4349750" y="2222500"/>
          <p14:tracePt t="29544" x="4445000" y="2241550"/>
          <p14:tracePt t="29562" x="4610100" y="2266950"/>
          <p14:tracePt t="29577" x="4692650" y="2279650"/>
          <p14:tracePt t="29594" x="4737100" y="2279650"/>
          <p14:tracePt t="29611" x="4749800" y="2286000"/>
          <p14:tracePt t="29628" x="4762500" y="2286000"/>
          <p14:tracePt t="29678" x="4768850" y="2286000"/>
          <p14:tracePt t="29740" x="4775200" y="2286000"/>
          <p14:tracePt t="29749" x="4787900" y="2286000"/>
          <p14:tracePt t="29765" x="4800600" y="2286000"/>
          <p14:tracePt t="29772" x="4813300" y="2286000"/>
          <p14:tracePt t="29782" x="4832350" y="2286000"/>
          <p14:tracePt t="29794" x="4876800" y="2286000"/>
          <p14:tracePt t="29811" x="4940300" y="2273300"/>
          <p14:tracePt t="29828" x="5016500" y="2266950"/>
          <p14:tracePt t="29844" x="5118100" y="2260600"/>
          <p14:tracePt t="29861" x="5181600" y="2247900"/>
          <p14:tracePt t="29869" x="5207000" y="2241550"/>
          <p14:tracePt t="29878" x="5232400" y="2241550"/>
          <p14:tracePt t="29894" x="5327650" y="2241550"/>
          <p14:tracePt t="29911" x="5397500" y="2241550"/>
          <p14:tracePt t="29927" x="5473700" y="2241550"/>
          <p14:tracePt t="29944" x="5543550" y="2241550"/>
          <p14:tracePt t="29961" x="5651500" y="2241550"/>
          <p14:tracePt t="29978" x="5816600" y="2241550"/>
          <p14:tracePt t="29994" x="5918200" y="2241550"/>
          <p14:tracePt t="30011" x="6019800" y="2241550"/>
          <p14:tracePt t="30028" x="6102350" y="2235200"/>
          <p14:tracePt t="30044" x="6178550" y="2235200"/>
          <p14:tracePt t="30061" x="6242050" y="2235200"/>
          <p14:tracePt t="30078" x="6305550" y="2235200"/>
          <p14:tracePt t="30094" x="6369050" y="2235200"/>
          <p14:tracePt t="30111" x="6464300" y="2235200"/>
          <p14:tracePt t="30128" x="6540500" y="2235200"/>
          <p14:tracePt t="30145" x="6616700" y="2235200"/>
          <p14:tracePt t="30161" x="6686550" y="2228850"/>
          <p14:tracePt t="30178" x="6788150" y="2209800"/>
          <p14:tracePt t="30195" x="6845300" y="2197100"/>
          <p14:tracePt t="30211" x="6902450" y="2190750"/>
          <p14:tracePt t="30228" x="6946900" y="2190750"/>
          <p14:tracePt t="30244" x="6985000" y="2184400"/>
          <p14:tracePt t="30261" x="7004050" y="2178050"/>
          <p14:tracePt t="30278" x="7016750" y="2178050"/>
          <p14:tracePt t="30295" x="7023100" y="2171700"/>
          <p14:tracePt t="30311" x="7035800" y="2165350"/>
          <p14:tracePt t="30358" x="7048500" y="2159000"/>
          <p14:tracePt t="31609" x="7029450" y="2159000"/>
          <p14:tracePt t="31617" x="6965950" y="2159000"/>
          <p14:tracePt t="31624" x="6889750" y="2159000"/>
          <p14:tracePt t="31635" x="6667500" y="2159000"/>
          <p14:tracePt t="31652" x="6451600" y="2159000"/>
          <p14:tracePt t="31669" x="6203950" y="2159000"/>
          <p14:tracePt t="31685" x="6026150" y="2159000"/>
          <p14:tracePt t="31702" x="5880100" y="2159000"/>
          <p14:tracePt t="31719" x="5797550" y="2171700"/>
          <p14:tracePt t="31735" x="5759450" y="2184400"/>
          <p14:tracePt t="31752" x="5746750" y="2190750"/>
          <p14:tracePt t="31822" x="5759450" y="2190750"/>
          <p14:tracePt t="31831" x="5765800" y="2190750"/>
          <p14:tracePt t="31841" x="5784850" y="2190750"/>
          <p14:tracePt t="31852" x="5797550" y="2190750"/>
          <p14:tracePt t="31869" x="5842000" y="2190750"/>
          <p14:tracePt t="31876" x="5848350" y="2190750"/>
          <p14:tracePt t="31885" x="5886450" y="2190750"/>
          <p14:tracePt t="31902" x="6026150" y="2190750"/>
          <p14:tracePt t="31919" x="6248400" y="2190750"/>
          <p14:tracePt t="31935" x="6578600" y="2190750"/>
          <p14:tracePt t="31952" x="6985000" y="2190750"/>
          <p14:tracePt t="31969" x="7442200" y="2190750"/>
          <p14:tracePt t="31986" x="7848600" y="2241550"/>
          <p14:tracePt t="32003" x="8147050" y="2260600"/>
          <p14:tracePt t="32019" x="8337550" y="2266950"/>
          <p14:tracePt t="32035" x="8369300" y="2266950"/>
          <p14:tracePt t="32092" x="8375650" y="2266950"/>
          <p14:tracePt t="32100" x="8382000" y="2266950"/>
          <p14:tracePt t="32116" x="8394700" y="2266950"/>
          <p14:tracePt t="32124" x="8407400" y="2266950"/>
          <p14:tracePt t="32136" x="8426450" y="2266950"/>
          <p14:tracePt t="32153" x="8477250" y="2266950"/>
          <p14:tracePt t="32169" x="8553450" y="2266950"/>
          <p14:tracePt t="32188" x="8648700" y="2266950"/>
          <p14:tracePt t="32203" x="8820150" y="2266950"/>
          <p14:tracePt t="32219" x="8858250" y="2266950"/>
          <p14:tracePt t="32236" x="8883650" y="2254250"/>
          <p14:tracePt t="32464" x="8890000" y="2254250"/>
          <p14:tracePt t="32471" x="8902700" y="2247900"/>
          <p14:tracePt t="32481" x="8928100" y="2247900"/>
          <p14:tracePt t="32489" x="8966200" y="2247900"/>
          <p14:tracePt t="32506" x="9105900" y="2254250"/>
          <p14:tracePt t="32524" x="9391650" y="2305050"/>
          <p14:tracePt t="32539" x="9772650" y="2330450"/>
          <p14:tracePt t="32556" x="9950450" y="2330450"/>
          <p14:tracePt t="32572" x="10071100" y="2330450"/>
          <p14:tracePt t="32589" x="10128250" y="2330450"/>
          <p14:tracePt t="32606" x="10134600" y="2330450"/>
          <p14:tracePt t="32639" x="10140950" y="2330450"/>
          <p14:tracePt t="32655" x="10147300" y="2330450"/>
          <p14:tracePt t="32672" x="10160000" y="2330450"/>
          <p14:tracePt t="32689" x="10166350" y="2330450"/>
          <p14:tracePt t="32705" x="10179050" y="2317750"/>
          <p14:tracePt t="32751" x="10185400" y="2317750"/>
          <p14:tracePt t="32759" x="10191750" y="2317750"/>
          <p14:tracePt t="32767" x="10198100" y="2317750"/>
          <p14:tracePt t="32775" x="10210800" y="2317750"/>
          <p14:tracePt t="32789" x="10229850" y="2317750"/>
          <p14:tracePt t="32806" x="10248900" y="2317750"/>
          <p14:tracePt t="32822" x="10255250" y="2311400"/>
          <p14:tracePt t="32856" x="10261600" y="2305050"/>
          <p14:tracePt t="32872" x="10255250" y="2298700"/>
          <p14:tracePt t="32889" x="10198100" y="2292350"/>
          <p14:tracePt t="32906" x="10096500" y="2260600"/>
          <p14:tracePt t="32923" x="9988550" y="2235200"/>
          <p14:tracePt t="32939" x="9861550" y="2197100"/>
          <p14:tracePt t="32956" x="9817100" y="2184400"/>
          <p14:tracePt t="32989" x="9810750" y="2178050"/>
          <p14:tracePt t="33047" x="9804400" y="2178050"/>
          <p14:tracePt t="33055" x="9798050" y="2178050"/>
          <p14:tracePt t="33071" x="9779000" y="2178050"/>
          <p14:tracePt t="33080" x="9766300" y="2178050"/>
          <p14:tracePt t="33089" x="9747250" y="2178050"/>
          <p14:tracePt t="33106" x="9721850" y="2178050"/>
          <p14:tracePt t="33123" x="9709150" y="2178050"/>
          <p14:tracePt t="33175" x="9702800" y="2178050"/>
          <p14:tracePt t="33197" x="9721850" y="2178050"/>
          <p14:tracePt t="33205" x="9753600" y="2178050"/>
          <p14:tracePt t="33213" x="9798050" y="2184400"/>
          <p14:tracePt t="33223" x="9842500" y="2197100"/>
          <p14:tracePt t="33239" x="9950450" y="2203450"/>
          <p14:tracePt t="33256" x="10058400" y="2216150"/>
          <p14:tracePt t="33273" x="10140950" y="2216150"/>
          <p14:tracePt t="33290" x="10210800" y="2216150"/>
          <p14:tracePt t="33308" x="10255250" y="2216150"/>
          <p14:tracePt t="33324" x="10287000" y="2216150"/>
          <p14:tracePt t="33340" x="10306050" y="2216150"/>
          <p14:tracePt t="33356" x="10312400" y="2216150"/>
          <p14:tracePt t="33373" x="10318750" y="2216150"/>
          <p14:tracePt t="33551" x="10306050" y="2222500"/>
          <p14:tracePt t="33629" x="10318750" y="2222500"/>
          <p14:tracePt t="33637" x="10356850" y="2222500"/>
          <p14:tracePt t="33647" x="10388600" y="2222500"/>
          <p14:tracePt t="33662" x="10509250" y="2222500"/>
          <p14:tracePt t="33678" x="10623550" y="2241550"/>
          <p14:tracePt t="33695" x="10737850" y="2254250"/>
          <p14:tracePt t="33712" x="10795000" y="2260600"/>
          <p14:tracePt t="33729" x="10801350" y="2260600"/>
          <p14:tracePt t="34016" x="10814050" y="2260600"/>
          <p14:tracePt t="34057" x="10845800" y="2260600"/>
          <p14:tracePt t="34061" x="10852150" y="2260600"/>
          <p14:tracePt t="34069" x="10871200" y="2260600"/>
          <p14:tracePt t="34079" x="10883900" y="2254250"/>
          <p14:tracePt t="34095" x="10909300" y="2254250"/>
          <p14:tracePt t="34112" x="10934700" y="2247900"/>
          <p14:tracePt t="34129" x="10972800" y="2247900"/>
          <p14:tracePt t="34145" x="10991850" y="2247900"/>
          <p14:tracePt t="34162" x="10998200" y="2247900"/>
          <p14:tracePt t="34206" x="11004550" y="2247900"/>
          <p14:tracePt t="34593" x="10991850" y="2247900"/>
          <p14:tracePt t="34601" x="10985500" y="2247900"/>
          <p14:tracePt t="34615" x="10947400" y="2247900"/>
          <p14:tracePt t="34624" x="10890250" y="2247900"/>
          <p14:tracePt t="34635" x="10852150" y="2247900"/>
          <p14:tracePt t="34655" x="10629900" y="2247900"/>
          <p14:tracePt t="34669" x="10477500" y="2247900"/>
          <p14:tracePt t="34685" x="10350500" y="2247900"/>
          <p14:tracePt t="34702" x="10267950" y="2247900"/>
          <p14:tracePt t="34718" x="10229850" y="2247900"/>
          <p14:tracePt t="34735" x="10204450" y="2247900"/>
          <p14:tracePt t="34768" x="10185400" y="2254250"/>
          <p14:tracePt t="34784" x="10166350" y="2260600"/>
          <p14:tracePt t="34801" x="10140950" y="2260600"/>
          <p14:tracePt t="34818" x="10077450" y="2266950"/>
          <p14:tracePt t="34835" x="10007600" y="2273300"/>
          <p14:tracePt t="34852" x="9956800" y="2292350"/>
          <p14:tracePt t="34868" x="9918700" y="2292350"/>
          <p14:tracePt t="34874" x="9906000" y="2292350"/>
          <p14:tracePt t="34885" x="9893300" y="2292350"/>
          <p14:tracePt t="34901" x="9886950" y="2292350"/>
          <p14:tracePt t="35071" x="9899650" y="2292350"/>
          <p14:tracePt t="35079" x="9931400" y="2292350"/>
          <p14:tracePt t="35087" x="9994900" y="2292350"/>
          <p14:tracePt t="35101" x="10121900" y="2292350"/>
          <p14:tracePt t="35118" x="10293350" y="2292350"/>
          <p14:tracePt t="35135" x="10426700" y="2292350"/>
          <p14:tracePt t="35151" x="10534650" y="2286000"/>
          <p14:tracePt t="35168" x="10598150" y="2273300"/>
          <p14:tracePt t="35185" x="10623550" y="2260600"/>
          <p14:tracePt t="35201" x="10629900" y="2260600"/>
          <p14:tracePt t="35218" x="10636250" y="2260600"/>
          <p14:tracePt t="35235" x="10636250" y="2254250"/>
          <p14:tracePt t="35252" x="10655300" y="2247900"/>
          <p14:tracePt t="35268" x="10668000" y="2247900"/>
          <p14:tracePt t="35285" x="10687050" y="2247900"/>
          <p14:tracePt t="35302" x="10712450" y="2247900"/>
          <p14:tracePt t="35318" x="10750550" y="2247900"/>
          <p14:tracePt t="35335" x="10795000" y="2247900"/>
          <p14:tracePt t="35352" x="10845800" y="2247900"/>
          <p14:tracePt t="35369" x="10890250" y="2247900"/>
          <p14:tracePt t="35377" x="10902950" y="2247900"/>
          <p14:tracePt t="35385" x="10915650" y="2247900"/>
          <p14:tracePt t="35402" x="10928350" y="2247900"/>
          <p14:tracePt t="35624" x="10934700" y="2247900"/>
          <p14:tracePt t="35646" x="10947400" y="2235200"/>
          <p14:tracePt t="35687" x="10953750" y="2235200"/>
          <p14:tracePt t="35711" x="10960100" y="2235200"/>
          <p14:tracePt t="35737" x="10979150" y="2235200"/>
          <p14:tracePt t="35744" x="10985500" y="2235200"/>
          <p14:tracePt t="35753" x="10991850" y="2235200"/>
          <p14:tracePt t="35765" x="11010900" y="2235200"/>
          <p14:tracePt t="35782" x="11042650" y="2228850"/>
          <p14:tracePt t="35799" x="11049000" y="2228850"/>
          <p14:tracePt t="35816" x="11055350" y="2228850"/>
          <p14:tracePt t="35999" x="11055350" y="2235200"/>
          <p14:tracePt t="36007" x="11042650" y="2241550"/>
          <p14:tracePt t="36015" x="11036300" y="2241550"/>
          <p14:tracePt t="36032" x="11004550" y="2247900"/>
          <p14:tracePt t="36049" x="10953750" y="2254250"/>
          <p14:tracePt t="36065" x="10890250" y="2254250"/>
          <p14:tracePt t="36082" x="10845800" y="2254250"/>
          <p14:tracePt t="36099" x="10801350" y="2254250"/>
          <p14:tracePt t="36115" x="10763250" y="2254250"/>
          <p14:tracePt t="36134" x="10712450" y="2222500"/>
          <p14:tracePt t="36149" x="10706100" y="2216150"/>
          <p14:tracePt t="36166" x="10674350" y="2184400"/>
          <p14:tracePt t="36182" x="10655300" y="2159000"/>
          <p14:tracePt t="36199" x="10636250" y="2114550"/>
          <p14:tracePt t="36215" x="10617200" y="2076450"/>
          <p14:tracePt t="36232" x="10617200" y="2038350"/>
          <p14:tracePt t="36249" x="10610850" y="1993900"/>
          <p14:tracePt t="36265" x="10610850" y="1974850"/>
          <p14:tracePt t="36282" x="10610850" y="1943100"/>
          <p14:tracePt t="36299" x="10610850" y="1917700"/>
          <p14:tracePt t="36316" x="10617200" y="1879600"/>
          <p14:tracePt t="36334" x="10661650" y="1828800"/>
          <p14:tracePt t="36349" x="10680700" y="1809750"/>
          <p14:tracePt t="36366" x="10718800" y="1765300"/>
          <p14:tracePt t="36375" x="10744200" y="1752600"/>
          <p14:tracePt t="36382" x="10763250" y="1746250"/>
          <p14:tracePt t="36399" x="10801350" y="1739900"/>
          <p14:tracePt t="36416" x="10826750" y="1739900"/>
          <p14:tracePt t="36433" x="10858500" y="1733550"/>
          <p14:tracePt t="36449" x="10871200" y="1733550"/>
          <p14:tracePt t="36466" x="10877550" y="1733550"/>
          <p14:tracePt t="36483" x="10883900" y="1733550"/>
          <p14:tracePt t="36501" x="10909300" y="1752600"/>
          <p14:tracePt t="36516" x="10934700" y="1816100"/>
          <p14:tracePt t="36533" x="10979150" y="1892300"/>
          <p14:tracePt t="36549" x="11010900" y="1949450"/>
          <p14:tracePt t="36566" x="11023600" y="2000250"/>
          <p14:tracePt t="36583" x="11036300" y="2032000"/>
          <p14:tracePt t="36599" x="11036300" y="2057400"/>
          <p14:tracePt t="36616" x="11023600" y="2082800"/>
          <p14:tracePt t="36632" x="10972800" y="2101850"/>
          <p14:tracePt t="36649" x="10858500" y="2133600"/>
          <p14:tracePt t="36666" x="10750550" y="2159000"/>
          <p14:tracePt t="36683" x="10655300" y="2171700"/>
          <p14:tracePt t="36699" x="10521950" y="2197100"/>
          <p14:tracePt t="36717" x="10382250" y="2209800"/>
          <p14:tracePt t="36733" x="10217150" y="2235200"/>
          <p14:tracePt t="36749" x="10140950" y="2241550"/>
          <p14:tracePt t="36766" x="10096500" y="2241550"/>
          <p14:tracePt t="36783" x="10058400" y="2241550"/>
          <p14:tracePt t="36799" x="10001250" y="2241550"/>
          <p14:tracePt t="36816" x="9937750" y="2241550"/>
          <p14:tracePt t="36833" x="9836150" y="2241550"/>
          <p14:tracePt t="36849" x="9715500" y="2241550"/>
          <p14:tracePt t="36866" x="9620250" y="2241550"/>
          <p14:tracePt t="36873" x="9569450" y="2241550"/>
          <p14:tracePt t="36883" x="9525000" y="2241550"/>
          <p14:tracePt t="36900" x="9486900" y="2241550"/>
          <p14:tracePt t="37114" x="9499600" y="2247900"/>
          <p14:tracePt t="37122" x="9525000" y="2247900"/>
          <p14:tracePt t="37131" x="9550400" y="2254250"/>
          <p14:tracePt t="37139" x="9582150" y="2254250"/>
          <p14:tracePt t="37156" x="9652000" y="2286000"/>
          <p14:tracePt t="37172" x="9734550" y="2305050"/>
          <p14:tracePt t="37189" x="9766300" y="2311400"/>
          <p14:tracePt t="37205" x="9791700" y="2317750"/>
          <p14:tracePt t="37303" x="9785350" y="2317750"/>
          <p14:tracePt t="37311" x="9759950" y="2317750"/>
          <p14:tracePt t="37322" x="9728200" y="2317750"/>
          <p14:tracePt t="37339" x="9658350" y="2305050"/>
          <p14:tracePt t="37355" x="9544050" y="2292350"/>
          <p14:tracePt t="37373" x="9423400" y="2266950"/>
          <p14:tracePt t="37379" x="9366250" y="2266950"/>
          <p14:tracePt t="37390" x="9251950" y="2266950"/>
          <p14:tracePt t="37405" x="9163050" y="2266950"/>
          <p14:tracePt t="37426" x="9131300" y="2266950"/>
          <p14:tracePt t="37439" x="9105900" y="2266950"/>
          <p14:tracePt t="37455" x="9093200" y="2273300"/>
          <p14:tracePt t="37472" x="9074150" y="2279650"/>
          <p14:tracePt t="37489" x="9048750" y="2298700"/>
          <p14:tracePt t="37506" x="9023350" y="2298700"/>
          <p14:tracePt t="37522" x="8985250" y="2298700"/>
          <p14:tracePt t="37539" x="8921750" y="2298700"/>
          <p14:tracePt t="37556" x="8832850" y="2286000"/>
          <p14:tracePt t="37573" x="8743950" y="2260600"/>
          <p14:tracePt t="37589" x="8718550" y="2260600"/>
          <p14:tracePt t="37606" x="8693150" y="2260600"/>
          <p14:tracePt t="37679" x="8680450" y="2260600"/>
          <p14:tracePt t="37688" x="8674100" y="2260600"/>
          <p14:tracePt t="37713" x="8667750" y="2260600"/>
          <p14:tracePt t="38122" x="8655050" y="2260600"/>
          <p14:tracePt t="38130" x="8648700" y="2260600"/>
          <p14:tracePt t="38155" x="8642350" y="2260600"/>
          <p14:tracePt t="38170" x="8636000" y="2260600"/>
          <p14:tracePt t="38177" x="8629650" y="2260600"/>
          <p14:tracePt t="38186" x="8623300" y="2260600"/>
          <p14:tracePt t="38198" x="8610600" y="2260600"/>
          <p14:tracePt t="38214" x="8597900" y="2260600"/>
          <p14:tracePt t="38230" x="8572500" y="2260600"/>
          <p14:tracePt t="38247" x="8540750" y="2260600"/>
          <p14:tracePt t="38263" x="8483600" y="2260600"/>
          <p14:tracePt t="38280" x="8420100" y="2260600"/>
          <p14:tracePt t="38297" x="8356600" y="2260600"/>
          <p14:tracePt t="38313" x="8293100" y="2260600"/>
          <p14:tracePt t="38330" x="8235950" y="2260600"/>
          <p14:tracePt t="38346" x="8197850" y="2260600"/>
          <p14:tracePt t="38364" x="8172450" y="2260600"/>
          <p14:tracePt t="38371" x="8166100" y="2260600"/>
          <p14:tracePt t="38380" x="8153400" y="2260600"/>
          <p14:tracePt t="38397" x="8147050" y="2260600"/>
          <p14:tracePt t="38414" x="8115300" y="2260600"/>
          <p14:tracePt t="38430" x="8064500" y="2260600"/>
          <p14:tracePt t="38447" x="7988300" y="2273300"/>
          <p14:tracePt t="38463" x="7867650" y="2292350"/>
          <p14:tracePt t="38480" x="7747000" y="2292350"/>
          <p14:tracePt t="38497" x="7645400" y="2292350"/>
          <p14:tracePt t="38513" x="7556500" y="2292350"/>
          <p14:tracePt t="38530" x="7461250" y="2292350"/>
          <p14:tracePt t="38547" x="7385050" y="2292350"/>
          <p14:tracePt t="38564" x="7296150" y="2292350"/>
          <p14:tracePt t="38581" x="7264400" y="2292350"/>
          <p14:tracePt t="38599" x="7213600" y="2292350"/>
          <p14:tracePt t="38614" x="7200900" y="2292350"/>
          <p14:tracePt t="38630" x="7181850" y="2292350"/>
          <p14:tracePt t="38647" x="7175500" y="2292350"/>
          <p14:tracePt t="38664" x="7156450" y="2292350"/>
          <p14:tracePt t="38680" x="7137400" y="2292350"/>
          <p14:tracePt t="38697" x="7124700" y="2292350"/>
          <p14:tracePt t="38714" x="7105650" y="2292350"/>
          <p14:tracePt t="38730" x="7092950" y="2292350"/>
          <p14:tracePt t="38747" x="7061200" y="2292350"/>
          <p14:tracePt t="38764" x="7016750" y="2292350"/>
          <p14:tracePt t="38781" x="6959600" y="2292350"/>
          <p14:tracePt t="38799" x="6858000" y="2279650"/>
          <p14:tracePt t="38814" x="6781800" y="2266950"/>
          <p14:tracePt t="38831" x="6724650" y="2260600"/>
          <p14:tracePt t="38847" x="6667500" y="2254250"/>
          <p14:tracePt t="38864" x="6629400" y="2254250"/>
          <p14:tracePt t="38881" x="6604000" y="2254250"/>
          <p14:tracePt t="38888" x="6591300" y="2247900"/>
          <p14:tracePt t="38905" x="6584950" y="2247900"/>
          <p14:tracePt t="38919" x="6578600" y="2247900"/>
          <p14:tracePt t="38935" x="6565900" y="2247900"/>
          <p14:tracePt t="38947" x="6559550" y="2247900"/>
          <p14:tracePt t="38964" x="6534150" y="2247900"/>
          <p14:tracePt t="38980" x="6496050" y="2247900"/>
          <p14:tracePt t="38998" x="6362700" y="2247900"/>
          <p14:tracePt t="39014" x="6286500" y="2247900"/>
          <p14:tracePt t="39031" x="6007100" y="2209800"/>
          <p14:tracePt t="39064" x="5626100" y="2165350"/>
          <p14:tracePt t="39081" x="5416550" y="2133600"/>
          <p14:tracePt t="39097" x="5232400" y="2114550"/>
          <p14:tracePt t="39114" x="5054600" y="2095500"/>
          <p14:tracePt t="39131" x="4889500" y="2070100"/>
          <p14:tracePt t="39147" x="4711700" y="2044700"/>
          <p14:tracePt t="39164" x="4540250" y="2012950"/>
          <p14:tracePt t="39181" x="4349750" y="1993900"/>
          <p14:tracePt t="39199" x="4197350" y="1968500"/>
          <p14:tracePt t="39214" x="3994150" y="1943100"/>
          <p14:tracePt t="39231" x="3841750" y="1917700"/>
          <p14:tracePt t="39247" x="3721100" y="1917700"/>
          <p14:tracePt t="39264" x="3594100" y="1917700"/>
          <p14:tracePt t="39281" x="3467100" y="1917700"/>
          <p14:tracePt t="39298" x="3352800" y="1917700"/>
          <p14:tracePt t="39314" x="3244850" y="1917700"/>
          <p14:tracePt t="39331" x="3149600" y="1917700"/>
          <p14:tracePt t="39347" x="3079750" y="1917700"/>
          <p14:tracePt t="39364" x="3041650" y="1917700"/>
          <p14:tracePt t="39369" x="3035300" y="1917700"/>
          <p14:tracePt t="39382" x="3028950" y="1917700"/>
          <p14:tracePt t="39400" x="2997200" y="1924050"/>
          <p14:tracePt t="39414" x="2870200" y="1962150"/>
          <p14:tracePt t="39431" x="2635250" y="2019300"/>
          <p14:tracePt t="39448" x="2311400" y="2108200"/>
          <p14:tracePt t="39465" x="2032000" y="2184400"/>
          <p14:tracePt t="39481" x="1835150" y="2228850"/>
          <p14:tracePt t="39498" x="1765300" y="2247900"/>
          <p14:tracePt t="39610" x="1758950" y="2247900"/>
          <p14:tracePt t="39620" x="1752600" y="2247900"/>
          <p14:tracePt t="39631" x="1733550" y="2247900"/>
          <p14:tracePt t="39648" x="1708150" y="2247900"/>
          <p14:tracePt t="39736" x="1701800" y="2247900"/>
          <p14:tracePt t="39754" x="1708150" y="2241550"/>
          <p14:tracePt t="39760" x="1727200" y="2241550"/>
          <p14:tracePt t="39770" x="1771650" y="2241550"/>
          <p14:tracePt t="39782" x="1822450" y="2241550"/>
          <p14:tracePt t="39799" x="2114550" y="2241550"/>
          <p14:tracePt t="39815" x="2324100" y="2241550"/>
          <p14:tracePt t="39831" x="2457450" y="2241550"/>
          <p14:tracePt t="39848" x="2489200" y="2241550"/>
          <p14:tracePt t="39865" x="2495550" y="2241550"/>
          <p14:tracePt t="39953" x="2508250" y="2241550"/>
          <p14:tracePt t="39961" x="2533650" y="2241550"/>
          <p14:tracePt t="39970" x="2565400" y="2241550"/>
          <p14:tracePt t="39984" x="2597150" y="2241550"/>
          <p14:tracePt t="39998" x="2724150" y="2266950"/>
          <p14:tracePt t="40015" x="2819400" y="2279650"/>
          <p14:tracePt t="40032" x="2901950" y="2298700"/>
          <p14:tracePt t="40048" x="2959100" y="2305050"/>
          <p14:tracePt t="40065" x="2990850" y="2305050"/>
          <p14:tracePt t="40082" x="3041650" y="2311400"/>
          <p14:tracePt t="40098" x="3086100" y="2324100"/>
          <p14:tracePt t="40115" x="3111500" y="2324100"/>
          <p14:tracePt t="40132" x="3136900" y="2324100"/>
          <p14:tracePt t="40148" x="3149600" y="2324100"/>
          <p14:tracePt t="40165" x="3155950" y="2324100"/>
          <p14:tracePt t="41019" x="3162300" y="2330450"/>
          <p14:tracePt t="41042" x="3155950" y="2336800"/>
          <p14:tracePt t="41051" x="3149600" y="2336800"/>
          <p14:tracePt t="41059" x="3136900" y="2336800"/>
          <p14:tracePt t="41068" x="3111500" y="2336800"/>
          <p14:tracePt t="41083" x="3073400" y="2343150"/>
          <p14:tracePt t="41100" x="3016250" y="2343150"/>
          <p14:tracePt t="41116" x="2971800" y="2343150"/>
          <p14:tracePt t="41133" x="2959100" y="2343150"/>
          <p14:tracePt t="43164" x="2997200" y="2343150"/>
          <p14:tracePt t="43172" x="3130550" y="2330450"/>
          <p14:tracePt t="43181" x="3295650" y="2292350"/>
          <p14:tracePt t="43193" x="3479800" y="2286000"/>
          <p14:tracePt t="43207" x="3765550" y="2228850"/>
          <p14:tracePt t="43223" x="3905250" y="2197100"/>
          <p14:tracePt t="43240" x="4019550" y="2171700"/>
          <p14:tracePt t="43257" x="4273550" y="2171700"/>
          <p14:tracePt t="43273" x="4514850" y="2171700"/>
          <p14:tracePt t="43290" x="4845050" y="2222500"/>
          <p14:tracePt t="43306" x="5213350" y="2266950"/>
          <p14:tracePt t="43323" x="5607050" y="2279650"/>
          <p14:tracePt t="43340" x="6210300" y="2279650"/>
          <p14:tracePt t="43356" x="6832600" y="2279650"/>
          <p14:tracePt t="43373" x="7372350" y="2279650"/>
          <p14:tracePt t="43380" x="7588250" y="2279650"/>
          <p14:tracePt t="43390" x="7785100" y="2279650"/>
          <p14:tracePt t="43407" x="8001000" y="2260600"/>
          <p14:tracePt t="43425" x="8051800" y="2241550"/>
          <p14:tracePt t="43492" x="8058150" y="2241550"/>
          <p14:tracePt t="43500" x="8070850" y="2241550"/>
          <p14:tracePt t="43508" x="8089900" y="2247900"/>
          <p14:tracePt t="43523" x="8153400" y="2292350"/>
          <p14:tracePt t="43540" x="8235950" y="2324100"/>
          <p14:tracePt t="43557" x="8337550" y="2330450"/>
          <p14:tracePt t="43573" x="8388350" y="2330450"/>
          <p14:tracePt t="43590" x="8464550" y="2330450"/>
          <p14:tracePt t="43607" x="8610600" y="2330450"/>
          <p14:tracePt t="43626" x="8883650" y="2330450"/>
          <p14:tracePt t="43640" x="8928100" y="2330450"/>
          <p14:tracePt t="43657" x="8972550" y="2330450"/>
          <p14:tracePt t="43732" x="8959850" y="2330450"/>
          <p14:tracePt t="43740" x="8947150" y="2330450"/>
          <p14:tracePt t="43749" x="8921750" y="2330450"/>
          <p14:tracePt t="43757" x="8896350" y="2330450"/>
          <p14:tracePt t="43774" x="8832850" y="2336800"/>
          <p14:tracePt t="43790" x="8743950" y="2336800"/>
          <p14:tracePt t="43809" x="8610600" y="2355850"/>
          <p14:tracePt t="43824" x="8591550" y="2355850"/>
          <p14:tracePt t="43840" x="8578850" y="2362200"/>
          <p14:tracePt t="43962" x="8566150" y="2362200"/>
          <p14:tracePt t="43970" x="8559800" y="2362200"/>
          <p14:tracePt t="43987" x="8553450" y="2362200"/>
          <p14:tracePt t="43996" x="8540750" y="2362200"/>
          <p14:tracePt t="44007" x="8515350" y="2362200"/>
          <p14:tracePt t="44024" x="8464550" y="2349500"/>
          <p14:tracePt t="44040" x="8439150" y="2343150"/>
          <p14:tracePt t="44057" x="8388350" y="2330450"/>
          <p14:tracePt t="44091" x="8375650" y="2324100"/>
          <p14:tracePt t="44107" x="8369300" y="2317750"/>
          <p14:tracePt t="44124" x="8369300" y="2311400"/>
          <p14:tracePt t="44141" x="8356600" y="2305050"/>
          <p14:tracePt t="44157" x="8350250" y="2292350"/>
          <p14:tracePt t="44174" x="8331200" y="2279650"/>
          <p14:tracePt t="44190" x="8312150" y="2260600"/>
          <p14:tracePt t="44208" x="8299450" y="2228850"/>
          <p14:tracePt t="44224" x="8286750" y="2216150"/>
          <p14:tracePt t="44241" x="8248650" y="2139950"/>
          <p14:tracePt t="44257" x="8178800" y="2051050"/>
          <p14:tracePt t="44274" x="8128000" y="1981200"/>
          <p14:tracePt t="44290" x="8096250" y="1943100"/>
          <p14:tracePt t="44307" x="8077200" y="1917700"/>
          <p14:tracePt t="44324" x="8077200" y="1911350"/>
          <p14:tracePt t="44341" x="8077200" y="1892300"/>
          <p14:tracePt t="44357" x="8077200" y="1873250"/>
          <p14:tracePt t="44374" x="8077200" y="1847850"/>
          <p14:tracePt t="44379" x="8077200" y="1841500"/>
          <p14:tracePt t="44391" x="8077200" y="1835150"/>
          <p14:tracePt t="44409" x="8077200" y="1822450"/>
          <p14:tracePt t="44426" x="8083550" y="1816100"/>
          <p14:tracePt t="44441" x="8096250" y="1790700"/>
          <p14:tracePt t="44458" x="8108950" y="1765300"/>
          <p14:tracePt t="44474" x="8128000" y="1739900"/>
          <p14:tracePt t="44491" x="8140700" y="1720850"/>
          <p14:tracePt t="44524" x="8140700" y="1714500"/>
          <p14:tracePt t="44541" x="8147050" y="1708150"/>
          <p14:tracePt t="44558" x="8153400" y="1708150"/>
          <p14:tracePt t="44574" x="8172450" y="1708150"/>
          <p14:tracePt t="44591" x="8191500" y="1708150"/>
          <p14:tracePt t="44608" x="8235950" y="1720850"/>
          <p14:tracePt t="44624" x="8267700" y="1733550"/>
          <p14:tracePt t="44641" x="8318500" y="1765300"/>
          <p14:tracePt t="44658" x="8362950" y="1790700"/>
          <p14:tracePt t="44674" x="8382000" y="1803400"/>
          <p14:tracePt t="44772" x="8388350" y="1803400"/>
          <p14:tracePt t="44813" x="8388350" y="1809750"/>
          <p14:tracePt t="44821" x="8388350" y="1816100"/>
          <p14:tracePt t="44830" x="8401050" y="1822450"/>
          <p14:tracePt t="44841" x="8407400" y="1841500"/>
          <p14:tracePt t="44858" x="8413750" y="1860550"/>
          <p14:tracePt t="44875" x="8413750" y="1879600"/>
          <p14:tracePt t="44884" x="8426450" y="1892300"/>
          <p14:tracePt t="44908" x="8426450" y="1917700"/>
          <p14:tracePt t="44925" x="8426450" y="1943100"/>
          <p14:tracePt t="44941" x="8413750" y="1993900"/>
          <p14:tracePt t="44958" x="8382000" y="2038350"/>
          <p14:tracePt t="44974" x="8356600" y="2070100"/>
          <p14:tracePt t="44992" x="8337550" y="2095500"/>
          <p14:tracePt t="45008" x="8331200" y="2114550"/>
          <p14:tracePt t="45025" x="8324850" y="2114550"/>
          <p14:tracePt t="45181" x="8318500" y="2120900"/>
          <p14:tracePt t="46319" x="8318500" y="2133600"/>
          <p14:tracePt t="46334" x="8312150" y="2133600"/>
          <p14:tracePt t="46349" x="8305800" y="2139950"/>
          <p14:tracePt t="46367" x="8299450" y="2146300"/>
          <p14:tracePt t="46381" x="8299450" y="2152650"/>
          <p14:tracePt t="46390" x="8293100" y="2152650"/>
          <p14:tracePt t="54063" x="8286750" y="2159000"/>
          <p14:tracePt t="54087" x="8286750" y="2165350"/>
          <p14:tracePt t="54095" x="8274050" y="2165350"/>
          <p14:tracePt t="54105" x="8267700" y="2165350"/>
          <p14:tracePt t="54121" x="8216900" y="2165350"/>
          <p14:tracePt t="54138" x="8121650" y="2165350"/>
          <p14:tracePt t="54155" x="8001000" y="2165350"/>
          <p14:tracePt t="54171" x="7835900" y="2165350"/>
          <p14:tracePt t="54189" x="7531100" y="2165350"/>
          <p14:tracePt t="54205" x="7308850" y="2165350"/>
          <p14:tracePt t="54222" x="7048500" y="2165350"/>
          <p14:tracePt t="54238" x="6800850" y="2165350"/>
          <p14:tracePt t="54255" x="6629400" y="2159000"/>
          <p14:tracePt t="54272" x="6470650" y="2133600"/>
          <p14:tracePt t="54288" x="6318250" y="2108200"/>
          <p14:tracePt t="54305" x="6172200" y="2089150"/>
          <p14:tracePt t="54322" x="5956300" y="2063750"/>
          <p14:tracePt t="54338" x="5746750" y="2051050"/>
          <p14:tracePt t="54355" x="5562600" y="2051050"/>
          <p14:tracePt t="54372" x="5403850" y="2051050"/>
          <p14:tracePt t="54379" x="5334000" y="2051050"/>
          <p14:tracePt t="54389" x="5270500" y="2051050"/>
          <p14:tracePt t="54405" x="5111750" y="2051050"/>
          <p14:tracePt t="54422" x="4864100" y="2044700"/>
          <p14:tracePt t="54439" x="4730750" y="2044700"/>
          <p14:tracePt t="54455" x="4610100" y="2019300"/>
          <p14:tracePt t="54472" x="4514850" y="2019300"/>
          <p14:tracePt t="54488" x="4445000" y="2019300"/>
          <p14:tracePt t="54505" x="4387850" y="2019300"/>
          <p14:tracePt t="54522" x="4311650" y="2032000"/>
          <p14:tracePt t="54539" x="4203700" y="2057400"/>
          <p14:tracePt t="54555" x="4089400" y="2089150"/>
          <p14:tracePt t="54572" x="3962400" y="2120900"/>
          <p14:tracePt t="54590" x="3829050" y="2165350"/>
          <p14:tracePt t="54605" x="3683000" y="2197100"/>
          <p14:tracePt t="54622" x="3651250" y="2197100"/>
          <p14:tracePt t="54639" x="3638550" y="2203450"/>
          <p14:tracePt t="54681" x="3625850" y="2203450"/>
          <p14:tracePt t="54689" x="3619500" y="2203450"/>
          <p14:tracePt t="54705" x="3581400" y="2209800"/>
          <p14:tracePt t="54722" x="3498850" y="2222500"/>
          <p14:tracePt t="54739" x="3397250" y="2228850"/>
          <p14:tracePt t="54755" x="3340100" y="2235200"/>
          <p14:tracePt t="54772" x="3308350" y="2235200"/>
          <p14:tracePt t="54789" x="3282950" y="2235200"/>
          <p14:tracePt t="54805" x="3270250" y="2235200"/>
          <p14:tracePt t="54841" x="3289300" y="2235200"/>
          <p14:tracePt t="54856" x="3321050" y="2222500"/>
          <p14:tracePt t="54872" x="3346450" y="2209800"/>
          <p14:tracePt t="54880" x="3359150" y="2209800"/>
          <p14:tracePt t="54897" x="3365500" y="2209800"/>
          <p14:tracePt t="54906" x="3371850" y="2209800"/>
          <p14:tracePt t="55602" x="3365500" y="2222500"/>
          <p14:tracePt t="55610" x="3346450" y="2235200"/>
          <p14:tracePt t="55625" x="3314700" y="2254250"/>
          <p14:tracePt t="55634" x="3295650" y="2260600"/>
          <p14:tracePt t="55644" x="3257550" y="2273300"/>
          <p14:tracePt t="55660" x="3149600" y="2317750"/>
          <p14:tracePt t="55679" x="3028950" y="2349500"/>
          <p14:tracePt t="55694" x="2832100" y="2406650"/>
          <p14:tracePt t="55710" x="2686050" y="2457450"/>
          <p14:tracePt t="55727" x="2584450" y="2501900"/>
          <p14:tracePt t="55744" x="2552700" y="2520950"/>
          <p14:tracePt t="55760" x="2533650" y="2527300"/>
          <p14:tracePt t="56089" x="2540000" y="2527300"/>
          <p14:tracePt t="56098" x="2559050" y="2527300"/>
          <p14:tracePt t="56106" x="2584450" y="2533650"/>
          <p14:tracePt t="56113" x="2616200" y="2533650"/>
          <p14:tracePt t="56130" x="2736850" y="2552700"/>
          <p14:tracePt t="56147" x="2882900" y="2552700"/>
          <p14:tracePt t="56163" x="3041650" y="2552700"/>
          <p14:tracePt t="56180" x="3168650" y="2552700"/>
          <p14:tracePt t="56197" x="3257550" y="2552700"/>
          <p14:tracePt t="56213" x="3289300" y="2552700"/>
          <p14:tracePt t="56439" x="3295650" y="2552700"/>
          <p14:tracePt t="56480" x="3308350" y="2552700"/>
          <p14:tracePt t="56496" x="3314700" y="2552700"/>
          <p14:tracePt t="56504" x="3321050" y="2552700"/>
          <p14:tracePt t="56513" x="3333750" y="2552700"/>
          <p14:tracePt t="56529" x="3359150" y="2559050"/>
          <p14:tracePt t="56546" x="3409950" y="2565400"/>
          <p14:tracePt t="56563" x="3467100" y="2578100"/>
          <p14:tracePt t="56580" x="3530600" y="2584450"/>
          <p14:tracePt t="56597" x="3600450" y="2590800"/>
          <p14:tracePt t="56613" x="3702050" y="2616200"/>
          <p14:tracePt t="56630" x="3778250" y="2622550"/>
          <p14:tracePt t="56647" x="3917950" y="2641600"/>
          <p14:tracePt t="56663" x="4006850" y="2641600"/>
          <p14:tracePt t="56680" x="4083050" y="2641600"/>
          <p14:tracePt t="56697" x="4178300" y="2660650"/>
          <p14:tracePt t="56713" x="4298950" y="2679700"/>
          <p14:tracePt t="56730" x="4432300" y="2705100"/>
          <p14:tracePt t="56747" x="4540250" y="2711450"/>
          <p14:tracePt t="56763" x="4660900" y="2736850"/>
          <p14:tracePt t="56780" x="4768850" y="2749550"/>
          <p14:tracePt t="56797" x="4845050" y="2755900"/>
          <p14:tracePt t="56815" x="4927600" y="2774950"/>
          <p14:tracePt t="56830" x="4984750" y="2781300"/>
          <p14:tracePt t="56847" x="5022850" y="2787650"/>
          <p14:tracePt t="56863" x="5041900" y="2787650"/>
          <p14:tracePt t="56897" x="5054600" y="2787650"/>
          <p14:tracePt t="56913" x="5060950" y="2787650"/>
          <p14:tracePt t="56931" x="5086350" y="2806700"/>
          <p14:tracePt t="56947" x="5143500" y="2819400"/>
          <p14:tracePt t="56963" x="5283200" y="2838450"/>
          <p14:tracePt t="56980" x="5454650" y="2863850"/>
          <p14:tracePt t="56997" x="5657850" y="2889250"/>
          <p14:tracePt t="57014" x="5943600" y="2889250"/>
          <p14:tracePt t="57030" x="6134100" y="2889250"/>
          <p14:tracePt t="57047" x="6280150" y="2889250"/>
          <p14:tracePt t="57063" x="6426200" y="2889250"/>
          <p14:tracePt t="57080" x="6546850" y="2889250"/>
          <p14:tracePt t="57097" x="6629400" y="2889250"/>
          <p14:tracePt t="57114" x="6731000" y="2889250"/>
          <p14:tracePt t="57130" x="6794500" y="2889250"/>
          <p14:tracePt t="57147" x="6851650" y="2889250"/>
          <p14:tracePt t="57164" x="6883400" y="2889250"/>
          <p14:tracePt t="57180" x="6896100" y="2889250"/>
          <p14:tracePt t="57197" x="6902450" y="2889250"/>
          <p14:tracePt t="57214" x="6908800" y="2889250"/>
          <p14:tracePt t="57231" x="6915150" y="2889250"/>
          <p14:tracePt t="57281" x="6934200" y="2882900"/>
          <p14:tracePt t="57289" x="6934200" y="2876550"/>
          <p14:tracePt t="57297" x="6959600" y="2876550"/>
          <p14:tracePt t="57314" x="6991350" y="2851150"/>
          <p14:tracePt t="57331" x="7029450" y="2825750"/>
          <p14:tracePt t="57347" x="7061200" y="2800350"/>
          <p14:tracePt t="57364" x="7073900" y="2794000"/>
          <p14:tracePt t="57381" x="7080250" y="2781300"/>
          <p14:tracePt t="57397" x="7086600" y="2774950"/>
          <p14:tracePt t="57414" x="7099300" y="2755900"/>
          <p14:tracePt t="57447" x="7099300" y="2749550"/>
          <p14:tracePt t="57464" x="7099300" y="2743200"/>
          <p14:tracePt t="57480" x="7099300" y="2730500"/>
          <p14:tracePt t="57514" x="7099300" y="2724150"/>
          <p14:tracePt t="57531" x="7105650" y="2724150"/>
          <p14:tracePt t="57547" x="7105650" y="2711450"/>
          <p14:tracePt t="57564" x="7105650" y="2705100"/>
          <p14:tracePt t="57608" x="7105650" y="2698750"/>
          <p14:tracePt t="57618" x="7112000" y="2692400"/>
          <p14:tracePt t="57657" x="7112000" y="2686050"/>
          <p14:tracePt t="58162" x="7112000" y="2679700"/>
          <p14:tracePt t="58171" x="7080250" y="2679700"/>
          <p14:tracePt t="58178" x="7023100" y="2673350"/>
          <p14:tracePt t="58187" x="6940550" y="2673350"/>
          <p14:tracePt t="58204" x="6756400" y="2673350"/>
          <p14:tracePt t="58220" x="6502400" y="2667000"/>
          <p14:tracePt t="58237" x="6172200" y="2667000"/>
          <p14:tracePt t="58254" x="5848350" y="2667000"/>
          <p14:tracePt t="58271" x="5473700" y="2667000"/>
          <p14:tracePt t="58287" x="5334000" y="2667000"/>
          <p14:tracePt t="58304" x="5302250" y="2667000"/>
          <p14:tracePt t="58320" x="5295900" y="2667000"/>
          <p14:tracePt t="58459" x="5283200" y="2667000"/>
          <p14:tracePt t="58467" x="5276850" y="2667000"/>
          <p14:tracePt t="58476" x="5257800" y="2667000"/>
          <p14:tracePt t="58487" x="5238750" y="2667000"/>
          <p14:tracePt t="58504" x="5130800" y="2667000"/>
          <p14:tracePt t="58521" x="5035550" y="2667000"/>
          <p14:tracePt t="58537" x="4908550" y="2667000"/>
          <p14:tracePt t="58554" x="4768850" y="2667000"/>
          <p14:tracePt t="58571" x="4629150" y="2679700"/>
          <p14:tracePt t="58587" x="4514850" y="2698750"/>
          <p14:tracePt t="58604" x="4483100" y="2717800"/>
          <p14:tracePt t="58621" x="4476750" y="2717800"/>
          <p14:tracePt t="58859" x="4495800" y="2717800"/>
          <p14:tracePt t="58867" x="4559300" y="2717800"/>
          <p14:tracePt t="58881" x="4737100" y="2717800"/>
          <p14:tracePt t="58888" x="4864100" y="2717800"/>
          <p14:tracePt t="58900" x="4997450" y="2717800"/>
          <p14:tracePt t="58917" x="5346700" y="2717800"/>
          <p14:tracePt t="58934" x="5657850" y="2743200"/>
          <p14:tracePt t="58951" x="5892800" y="2774950"/>
          <p14:tracePt t="58967" x="5937250" y="2781300"/>
          <p14:tracePt t="58984" x="5949950" y="2781300"/>
          <p14:tracePt t="59170" x="5956300" y="2787650"/>
          <p14:tracePt t="59178" x="5956300" y="2794000"/>
          <p14:tracePt t="59186" x="5962650" y="2800350"/>
          <p14:tracePt t="59194" x="5981700" y="2806700"/>
          <p14:tracePt t="59207" x="6019800" y="2806700"/>
          <p14:tracePt t="59224" x="6210300" y="2838450"/>
          <p14:tracePt t="59240" x="6286500" y="2838450"/>
          <p14:tracePt t="59256" x="6445250" y="2844800"/>
          <p14:tracePt t="59273" x="6508750" y="2844800"/>
          <p14:tracePt t="59290" x="6515100" y="2844800"/>
          <p14:tracePt t="59393" x="6521450" y="2844800"/>
          <p14:tracePt t="59410" x="6527800" y="2844800"/>
          <p14:tracePt t="59417" x="6540500" y="2844800"/>
          <p14:tracePt t="59426" x="6559550" y="2838450"/>
          <p14:tracePt t="59439" x="6597650" y="2819400"/>
          <p14:tracePt t="59456" x="6629400" y="2794000"/>
          <p14:tracePt t="59473" x="6667500" y="2781300"/>
          <p14:tracePt t="59490" x="6692900" y="2768600"/>
          <p14:tracePt t="59506" x="6743700" y="2755900"/>
          <p14:tracePt t="59523" x="6800850" y="2743200"/>
          <p14:tracePt t="59540" x="6864350" y="2736850"/>
          <p14:tracePt t="59556" x="6915150" y="2730500"/>
          <p14:tracePt t="59573" x="6965950" y="2711450"/>
          <p14:tracePt t="59590" x="6991350" y="2711450"/>
          <p14:tracePt t="59627" x="6997700" y="2711450"/>
          <p14:tracePt t="59691" x="7004050" y="2711450"/>
          <p14:tracePt t="59707" x="7010400" y="2711450"/>
          <p14:tracePt t="59717" x="7023100" y="2711450"/>
          <p14:tracePt t="59725" x="7029450" y="2711450"/>
          <p14:tracePt t="59740" x="7073900" y="2711450"/>
          <p14:tracePt t="59757" x="7124700" y="2711450"/>
          <p14:tracePt t="59774" x="7175500" y="2711450"/>
          <p14:tracePt t="59790" x="7188200" y="2711450"/>
          <p14:tracePt t="59807" x="7194550" y="2711450"/>
          <p14:tracePt t="59907" x="7200900" y="2711450"/>
          <p14:tracePt t="60202" x="7194550" y="2711450"/>
          <p14:tracePt t="60210" x="7188200" y="2711450"/>
          <p14:tracePt t="60217" x="7175500" y="2711450"/>
          <p14:tracePt t="60234" x="7162800" y="2717800"/>
          <p14:tracePt t="60242" x="7143750" y="2717800"/>
          <p14:tracePt t="60259" x="7137400" y="2724150"/>
          <p14:tracePt t="60276" x="7124700" y="2724150"/>
          <p14:tracePt t="60292" x="7112000" y="2724150"/>
          <p14:tracePt t="60309" x="7105650" y="2730500"/>
          <p14:tracePt t="60326" x="7099300" y="2736850"/>
          <p14:tracePt t="60345" x="7092950" y="2736850"/>
          <p14:tracePt t="60376" x="7073900" y="2743200"/>
          <p14:tracePt t="60396" x="7067550" y="2743200"/>
          <p14:tracePt t="60409" x="7054850" y="2743200"/>
          <p14:tracePt t="60428" x="7048500" y="2743200"/>
          <p14:tracePt t="60442" x="7042150" y="2743200"/>
          <p14:tracePt t="60730" x="7035800" y="2749550"/>
          <p14:tracePt t="60738" x="7035800" y="2755900"/>
          <p14:tracePt t="60746" x="7029450" y="2755900"/>
          <p14:tracePt t="60820" x="7023100" y="2755900"/>
          <p14:tracePt t="61301" x="7004050" y="2755900"/>
          <p14:tracePt t="61310" x="6997700" y="2755900"/>
          <p14:tracePt t="61491" x="6985000" y="2755900"/>
          <p14:tracePt t="61532" x="6978650" y="2755900"/>
          <p14:tracePt t="61581" x="6972300" y="2755900"/>
          <p14:tracePt t="61596" x="6959600" y="2755900"/>
          <p14:tracePt t="61612" x="6946900" y="2755900"/>
          <p14:tracePt t="61624" x="6921500" y="2755900"/>
          <p14:tracePt t="61635" x="6883400" y="2755900"/>
          <p14:tracePt t="61649" x="6864350" y="2755900"/>
          <p14:tracePt t="61665" x="6845300" y="2755900"/>
          <p14:tracePt t="61699" x="6838950" y="2755900"/>
          <p14:tracePt t="61715" x="6826250" y="2749550"/>
          <p14:tracePt t="61732" x="6826250" y="2743200"/>
          <p14:tracePt t="61749" x="6813550" y="2736850"/>
          <p14:tracePt t="61765" x="6813550" y="2730500"/>
          <p14:tracePt t="61782" x="6807200" y="2730500"/>
          <p14:tracePt t="61799" x="6794500" y="2717800"/>
          <p14:tracePt t="61816" x="6788150" y="2711450"/>
          <p14:tracePt t="61835" x="6775450" y="2698750"/>
          <p14:tracePt t="61874" x="6769100" y="2692400"/>
          <p14:tracePt t="61899" x="6762750" y="2686050"/>
          <p14:tracePt t="61907" x="6762750" y="2679700"/>
          <p14:tracePt t="61915" x="6756400" y="2667000"/>
          <p14:tracePt t="61932" x="6743700" y="2641600"/>
          <p14:tracePt t="61948" x="6718300" y="2609850"/>
          <p14:tracePt t="61965" x="6705600" y="2578100"/>
          <p14:tracePt t="61982" x="6692900" y="2559050"/>
          <p14:tracePt t="61999" x="6680200" y="2546350"/>
          <p14:tracePt t="62015" x="6673850" y="2533650"/>
          <p14:tracePt t="62033" x="6667500" y="2527300"/>
          <p14:tracePt t="62049" x="6667500" y="2520950"/>
          <p14:tracePt t="62066" x="6667500" y="2508250"/>
          <p14:tracePt t="62083" x="6667500" y="2495550"/>
          <p14:tracePt t="62099" x="6667500" y="2470150"/>
          <p14:tracePt t="62116" x="6667500" y="2451100"/>
          <p14:tracePt t="62132" x="6680200" y="2425700"/>
          <p14:tracePt t="62149" x="6705600" y="2393950"/>
          <p14:tracePt t="62166" x="6724650" y="2374900"/>
          <p14:tracePt t="62183" x="6750050" y="2349500"/>
          <p14:tracePt t="62199" x="6762750" y="2336800"/>
          <p14:tracePt t="62216" x="6781800" y="2311400"/>
          <p14:tracePt t="62233" x="6800850" y="2305050"/>
          <p14:tracePt t="62249" x="6819900" y="2305050"/>
          <p14:tracePt t="62266" x="6832600" y="2292350"/>
          <p14:tracePt t="62282" x="6858000" y="2286000"/>
          <p14:tracePt t="62299" x="6877050" y="2286000"/>
          <p14:tracePt t="62316" x="6915150" y="2279650"/>
          <p14:tracePt t="62333" x="6940550" y="2266950"/>
          <p14:tracePt t="62349" x="6972300" y="2254250"/>
          <p14:tracePt t="62366" x="6985000" y="2254250"/>
          <p14:tracePt t="62382" x="6991350" y="2247900"/>
          <p14:tracePt t="62399" x="7010400" y="2247900"/>
          <p14:tracePt t="62419" x="7035800" y="2247900"/>
          <p14:tracePt t="62434" x="7042150" y="2247900"/>
          <p14:tracePt t="62449" x="7061200" y="2247900"/>
          <p14:tracePt t="62466" x="7086600" y="2247900"/>
          <p14:tracePt t="62482" x="7099300" y="2260600"/>
          <p14:tracePt t="62499" x="7118350" y="2273300"/>
          <p14:tracePt t="62516" x="7150100" y="2298700"/>
          <p14:tracePt t="62532" x="7169150" y="2305050"/>
          <p14:tracePt t="62549" x="7175500" y="2311400"/>
          <p14:tracePt t="62566" x="7181850" y="2317750"/>
          <p14:tracePt t="62583" x="7188200" y="2343150"/>
          <p14:tracePt t="62600" x="7194550" y="2362200"/>
          <p14:tracePt t="62617" x="7200900" y="2374900"/>
          <p14:tracePt t="62633" x="7213600" y="2413000"/>
          <p14:tracePt t="62649" x="7219950" y="2438400"/>
          <p14:tracePt t="62666" x="7226300" y="2457450"/>
          <p14:tracePt t="62683" x="7226300" y="2470150"/>
          <p14:tracePt t="62700" x="7226300" y="2489200"/>
          <p14:tracePt t="62716" x="7226300" y="2501900"/>
          <p14:tracePt t="62733" x="7226300" y="2520950"/>
          <p14:tracePt t="62750" x="7219950" y="2533650"/>
          <p14:tracePt t="62766" x="7219950" y="2540000"/>
          <p14:tracePt t="62783" x="7200900" y="2552700"/>
          <p14:tracePt t="62800" x="7162800" y="2571750"/>
          <p14:tracePt t="62817" x="7137400" y="2578100"/>
          <p14:tracePt t="62834" x="7086600" y="2616200"/>
          <p14:tracePt t="62850" x="7067550" y="2635250"/>
          <p14:tracePt t="62866" x="7054850" y="2641600"/>
          <p14:tracePt t="62883" x="7048500" y="2647950"/>
          <p14:tracePt t="63205" x="7048500" y="2654300"/>
          <p14:tracePt t="63445" x="7061200" y="2647950"/>
          <p14:tracePt t="63454" x="7080250" y="2647950"/>
          <p14:tracePt t="63462" x="7092950" y="2635250"/>
          <p14:tracePt t="63469" x="7105650" y="2628900"/>
          <p14:tracePt t="63486" x="7118350" y="2622550"/>
          <p14:tracePt t="63503" x="7156450" y="2616200"/>
          <p14:tracePt t="63519" x="7232650" y="2597150"/>
          <p14:tracePt t="63537" x="7391400" y="2578100"/>
          <p14:tracePt t="63554" x="7651750" y="2540000"/>
          <p14:tracePt t="63569" x="8140700" y="2470150"/>
          <p14:tracePt t="63586" x="8394700" y="2432050"/>
          <p14:tracePt t="63603" x="8597900" y="2400300"/>
          <p14:tracePt t="63620" x="8737600" y="2362200"/>
          <p14:tracePt t="63636" x="8813800" y="2343150"/>
          <p14:tracePt t="63653" x="8870950" y="2324100"/>
          <p14:tracePt t="63670" x="8909050" y="2317750"/>
          <p14:tracePt t="63686" x="8947150" y="2317750"/>
          <p14:tracePt t="63703" x="8978900" y="2311400"/>
          <p14:tracePt t="63720" x="9023350" y="2311400"/>
          <p14:tracePt t="63736" x="9086850" y="2311400"/>
          <p14:tracePt t="63754" x="9226550" y="2311400"/>
          <p14:tracePt t="63770" x="9309100" y="2324100"/>
          <p14:tracePt t="63786" x="9372600" y="2324100"/>
          <p14:tracePt t="63803" x="9429750" y="2324100"/>
          <p14:tracePt t="63820" x="9525000" y="2324100"/>
          <p14:tracePt t="63837" x="9607550" y="2324100"/>
          <p14:tracePt t="63853" x="9677400" y="2324100"/>
          <p14:tracePt t="63870" x="9709150" y="2324100"/>
          <p14:tracePt t="63880" x="9728200" y="2317750"/>
          <p14:tracePt t="63886" x="9740900" y="2311400"/>
          <p14:tracePt t="63903" x="9747250" y="2298700"/>
          <p14:tracePt t="63920" x="9753600" y="2298700"/>
          <p14:tracePt t="63953" x="9759950" y="2292350"/>
          <p14:tracePt t="63986" x="9772650" y="2279650"/>
          <p14:tracePt t="64020" x="9779000" y="2279650"/>
          <p14:tracePt t="64037" x="9791700" y="2279650"/>
          <p14:tracePt t="64053" x="9804400" y="2279650"/>
          <p14:tracePt t="64070" x="9817100" y="2279650"/>
          <p14:tracePt t="64087" x="9823450" y="2279650"/>
          <p14:tracePt t="64253" x="9817100" y="2279650"/>
          <p14:tracePt t="64262" x="9791700" y="2266950"/>
          <p14:tracePt t="64270" x="9753600" y="2247900"/>
          <p14:tracePt t="64287" x="9690100" y="2209800"/>
          <p14:tracePt t="64303" x="9645650" y="2171700"/>
          <p14:tracePt t="64320" x="9626600" y="2152650"/>
          <p14:tracePt t="64337" x="9620250" y="2127250"/>
          <p14:tracePt t="64354" x="9620250" y="2095500"/>
          <p14:tracePt t="64370" x="9620250" y="2044700"/>
          <p14:tracePt t="64387" x="9620250" y="2006600"/>
          <p14:tracePt t="64404" x="9620250" y="1968500"/>
          <p14:tracePt t="64420" x="9632950" y="1943100"/>
          <p14:tracePt t="64437" x="9639300" y="1917700"/>
          <p14:tracePt t="64454" x="9664700" y="1892300"/>
          <p14:tracePt t="64470" x="9683750" y="1854200"/>
          <p14:tracePt t="64487" x="9715500" y="1822450"/>
          <p14:tracePt t="64504" x="9747250" y="1790700"/>
          <p14:tracePt t="64521" x="9772650" y="1771650"/>
          <p14:tracePt t="64537" x="9829800" y="1765300"/>
          <p14:tracePt t="64554" x="9867900" y="1746250"/>
          <p14:tracePt t="64570" x="9912350" y="1746250"/>
          <p14:tracePt t="64587" x="9925050" y="1746250"/>
          <p14:tracePt t="64604" x="9937750" y="1746250"/>
          <p14:tracePt t="64621" x="9950450" y="1746250"/>
          <p14:tracePt t="64637" x="9969500" y="1746250"/>
          <p14:tracePt t="64654" x="10001250" y="1758950"/>
          <p14:tracePt t="64671" x="10033000" y="1790700"/>
          <p14:tracePt t="64687" x="10052050" y="1809750"/>
          <p14:tracePt t="64704" x="10064750" y="1828800"/>
          <p14:tracePt t="64721" x="10064750" y="1847850"/>
          <p14:tracePt t="64738" x="10090150" y="1879600"/>
          <p14:tracePt t="64754" x="10090150" y="1898650"/>
          <p14:tracePt t="64771" x="10115550" y="1930400"/>
          <p14:tracePt t="64787" x="10121900" y="1943100"/>
          <p14:tracePt t="64804" x="10121900" y="1949450"/>
          <p14:tracePt t="64821" x="10121900" y="1974850"/>
          <p14:tracePt t="64837" x="10121900" y="1987550"/>
          <p14:tracePt t="64854" x="10121900" y="2012950"/>
          <p14:tracePt t="64871" x="10121900" y="2044700"/>
          <p14:tracePt t="64878" x="10109200" y="2070100"/>
          <p14:tracePt t="64887" x="10096500" y="2101850"/>
          <p14:tracePt t="64904" x="10071100" y="2133600"/>
          <p14:tracePt t="64921" x="10045700" y="2184400"/>
          <p14:tracePt t="64938" x="10026650" y="2209800"/>
          <p14:tracePt t="64954" x="10020300" y="2222500"/>
          <p14:tracePt t="64971" x="10007600" y="2228850"/>
          <p14:tracePt t="64987" x="9988550" y="2241550"/>
          <p14:tracePt t="65004" x="9956800" y="2241550"/>
          <p14:tracePt t="65021" x="9867900" y="2241550"/>
          <p14:tracePt t="65037" x="9740900" y="2254250"/>
          <p14:tracePt t="65054" x="9569450" y="2266950"/>
          <p14:tracePt t="65071" x="9347200" y="2286000"/>
          <p14:tracePt t="65087" x="9067800" y="2317750"/>
          <p14:tracePt t="65104" x="8756650" y="2368550"/>
          <p14:tracePt t="65122" x="8521700" y="2406650"/>
          <p14:tracePt t="65138" x="8369300" y="2432050"/>
          <p14:tracePt t="65154" x="8280400" y="2432050"/>
          <p14:tracePt t="65171" x="8242300" y="2432050"/>
          <p14:tracePt t="65188" x="8185150" y="2432050"/>
          <p14:tracePt t="65204" x="8121650" y="2432050"/>
          <p14:tracePt t="65221" x="8032750" y="2432050"/>
          <p14:tracePt t="65238" x="7918450" y="2432050"/>
          <p14:tracePt t="65255" x="7823200" y="2432050"/>
          <p14:tracePt t="65271" x="7734300" y="2432050"/>
          <p14:tracePt t="65288" x="7670800" y="2438400"/>
          <p14:tracePt t="65304" x="7620000" y="2444750"/>
          <p14:tracePt t="65321" x="7550150" y="2476500"/>
          <p14:tracePt t="65338" x="7429500" y="2514600"/>
          <p14:tracePt t="65354" x="7334250" y="2527300"/>
          <p14:tracePt t="65371" x="7258050" y="2552700"/>
          <p14:tracePt t="65388" x="7219950" y="2559050"/>
          <p14:tracePt t="65404" x="7194550" y="2565400"/>
          <p14:tracePt t="65421" x="7181850" y="2578100"/>
          <p14:tracePt t="65454" x="7175500" y="2578100"/>
          <p14:tracePt t="65471" x="7169150" y="2578100"/>
          <p14:tracePt t="65624" x="7162800" y="2584450"/>
          <p14:tracePt t="65631" x="7156450" y="2584450"/>
          <p14:tracePt t="67735" x="7150100" y="2584450"/>
          <p14:tracePt t="67743" x="7131050" y="2584450"/>
          <p14:tracePt t="67753" x="7092950" y="2584450"/>
          <p14:tracePt t="67761" x="7061200" y="2584450"/>
          <p14:tracePt t="67778" x="7023100" y="2584450"/>
          <p14:tracePt t="67795" x="7004050" y="2584450"/>
          <p14:tracePt t="67812" x="6985000" y="2590800"/>
          <p14:tracePt t="67845" x="6978650" y="2590800"/>
          <p14:tracePt t="67871" x="6972300" y="2590800"/>
          <p14:tracePt t="67879" x="6965950" y="2590800"/>
          <p14:tracePt t="67894" x="6927850" y="2590800"/>
          <p14:tracePt t="67911" x="6902450" y="2590800"/>
          <p14:tracePt t="67928" x="6877050" y="2590800"/>
          <p14:tracePt t="67944" x="6864350" y="2590800"/>
          <p14:tracePt t="67961" x="6858000" y="2590800"/>
          <p14:tracePt t="67978" x="6845300" y="2590800"/>
          <p14:tracePt t="73458" x="6883400" y="2590800"/>
          <p14:tracePt t="73466" x="6972300" y="2571750"/>
          <p14:tracePt t="73475" x="7086600" y="2565400"/>
          <p14:tracePt t="73484" x="7181850" y="2546350"/>
          <p14:tracePt t="73501" x="7435850" y="2520950"/>
          <p14:tracePt t="73517" x="7658100" y="2501900"/>
          <p14:tracePt t="73534" x="7829550" y="2476500"/>
          <p14:tracePt t="73551" x="8128000" y="2438400"/>
          <p14:tracePt t="73567" x="8356600" y="2419350"/>
          <p14:tracePt t="73584" x="8515350" y="2413000"/>
          <p14:tracePt t="73601" x="8534400" y="2400300"/>
          <p14:tracePt t="73617" x="8540750" y="2400300"/>
          <p14:tracePt t="73679" x="8547100" y="2400300"/>
          <p14:tracePt t="73696" x="8547100" y="2393950"/>
          <p14:tracePt t="73711" x="8547100" y="2387600"/>
          <p14:tracePt t="73722" x="8547100" y="2381250"/>
          <p14:tracePt t="73728" x="8547100" y="2374900"/>
          <p14:tracePt t="73738" x="8547100" y="2368550"/>
          <p14:tracePt t="73751" x="8547100" y="2362200"/>
          <p14:tracePt t="73768" x="8547100" y="2349500"/>
          <p14:tracePt t="73784" x="8547100" y="2330450"/>
          <p14:tracePt t="73801" x="8553450" y="2311400"/>
          <p14:tracePt t="73818" x="8572500" y="2298700"/>
          <p14:tracePt t="73834" x="8572500" y="2286000"/>
          <p14:tracePt t="73945" x="8572500" y="2279650"/>
          <p14:tracePt t="73952" x="8559800" y="2279650"/>
          <p14:tracePt t="73958" x="8553450" y="2279650"/>
          <p14:tracePt t="73968" x="8540750" y="2279650"/>
          <p14:tracePt t="73985" x="8534400" y="2279650"/>
          <p14:tracePt t="74001" x="8528050" y="2279650"/>
          <p14:tracePt t="74018" x="8515350" y="2286000"/>
          <p14:tracePt t="74072" x="8509000" y="2286000"/>
          <p14:tracePt t="74081" x="8502650" y="2286000"/>
          <p14:tracePt t="74106" x="8496300" y="2286000"/>
          <p14:tracePt t="74186" x="8489950" y="2286000"/>
          <p14:tracePt t="74234" x="8477250" y="2286000"/>
          <p14:tracePt t="74241" x="8470900" y="2292350"/>
          <p14:tracePt t="74290" x="8470900" y="2298700"/>
          <p14:tracePt t="81334" x="8464550" y="2298700"/>
          <p14:tracePt t="81341" x="8458200" y="2298700"/>
          <p14:tracePt t="81350" x="8445500" y="2298700"/>
          <p14:tracePt t="81360" x="8401050" y="2273300"/>
          <p14:tracePt t="81378" x="8305800" y="2235200"/>
          <p14:tracePt t="81387" x="8172450" y="2184400"/>
          <p14:tracePt t="81394" x="8077200" y="2159000"/>
          <p14:tracePt t="81410" x="7956550" y="2127250"/>
          <p14:tracePt t="81427" x="7886700" y="2108200"/>
          <p14:tracePt t="81445" x="7861300" y="2101850"/>
          <p14:tracePt t="81460" x="7816850" y="2101850"/>
          <p14:tracePt t="81477" x="7747000" y="2089150"/>
          <p14:tracePt t="81493" x="7607300" y="2070100"/>
          <p14:tracePt t="81510" x="7423150" y="2051050"/>
          <p14:tracePt t="81527" x="7169150" y="2012950"/>
          <p14:tracePt t="81543" x="6915150" y="1974850"/>
          <p14:tracePt t="81561" x="6711950" y="1955800"/>
          <p14:tracePt t="81578" x="6489700" y="1936750"/>
          <p14:tracePt t="81594" x="6324600" y="1936750"/>
          <p14:tracePt t="81610" x="6184900" y="1936750"/>
          <p14:tracePt t="81627" x="6045200" y="1949450"/>
          <p14:tracePt t="81643" x="5956300" y="1955800"/>
          <p14:tracePt t="81660" x="5892800" y="1981200"/>
          <p14:tracePt t="81677" x="5829300" y="1993900"/>
          <p14:tracePt t="81693" x="5746750" y="2019300"/>
          <p14:tracePt t="81710" x="5594350" y="2063750"/>
          <p14:tracePt t="81727" x="5410200" y="2114550"/>
          <p14:tracePt t="81743" x="5156200" y="2190750"/>
          <p14:tracePt t="81760" x="4908550" y="2260600"/>
          <p14:tracePt t="81779" x="4591050" y="2355850"/>
          <p14:tracePt t="81793" x="4451350" y="2413000"/>
          <p14:tracePt t="81810" x="4362450" y="2438400"/>
          <p14:tracePt t="81827" x="4254500" y="2501900"/>
          <p14:tracePt t="81844" x="4178300" y="2540000"/>
          <p14:tracePt t="81860" x="4089400" y="2584450"/>
          <p14:tracePt t="81877" x="3962400" y="2660650"/>
          <p14:tracePt t="81887" x="3905250" y="2686050"/>
          <p14:tracePt t="81894" x="3848100" y="2711450"/>
          <p14:tracePt t="81910" x="3746500" y="2755900"/>
          <p14:tracePt t="81927" x="3644900" y="2800350"/>
          <p14:tracePt t="81944" x="3600450" y="2825750"/>
          <p14:tracePt t="81960" x="3536950" y="2851150"/>
          <p14:tracePt t="81977" x="3467100" y="2876550"/>
          <p14:tracePt t="81994" x="3422650" y="2889250"/>
          <p14:tracePt t="82010" x="3416300" y="2889250"/>
          <p14:tracePt t="82027" x="3409950" y="2895600"/>
          <p14:tracePt t="82044" x="3378200" y="2901950"/>
          <p14:tracePt t="82061" x="3308350" y="2908300"/>
          <p14:tracePt t="82077" x="3181350" y="2927350"/>
          <p14:tracePt t="82094" x="3016250" y="2959100"/>
          <p14:tracePt t="82111" x="2838450" y="2984500"/>
          <p14:tracePt t="82127" x="2647950" y="3009900"/>
          <p14:tracePt t="82144" x="2476500" y="3041650"/>
          <p14:tracePt t="82161" x="2324100" y="3073400"/>
          <p14:tracePt t="82178" x="2159000" y="3111500"/>
          <p14:tracePt t="82194" x="2095500" y="3130550"/>
          <p14:tracePt t="82211" x="2057400" y="3143250"/>
          <p14:tracePt t="82227" x="2051050" y="3149600"/>
          <p14:tracePt t="82374" x="2038350" y="3149600"/>
          <p14:tracePt t="82390" x="2032000" y="3149600"/>
          <p14:tracePt t="82400" x="2025650" y="3149600"/>
          <p14:tracePt t="82411" x="2012950" y="3155950"/>
          <p14:tracePt t="82428" x="1981200" y="3155950"/>
          <p14:tracePt t="82445" x="1949450" y="3155950"/>
          <p14:tracePt t="82461" x="1917700" y="3143250"/>
          <p14:tracePt t="82478" x="1873250" y="3130550"/>
          <p14:tracePt t="82495" x="1835150" y="3111500"/>
          <p14:tracePt t="82511" x="1822450" y="3111500"/>
          <p14:tracePt t="82528" x="1816100" y="3111500"/>
          <p14:tracePt t="82861" x="1847850" y="3105150"/>
          <p14:tracePt t="82868" x="1879600" y="3105150"/>
          <p14:tracePt t="82876" x="1943100" y="3105150"/>
          <p14:tracePt t="82885" x="1993900" y="3105150"/>
          <p14:tracePt t="82902" x="2114550" y="3105150"/>
          <p14:tracePt t="82919" x="2197100" y="3105150"/>
          <p14:tracePt t="82935" x="2286000" y="3105150"/>
          <p14:tracePt t="82952" x="2393950" y="3105150"/>
          <p14:tracePt t="82968" x="2470150" y="3105150"/>
          <p14:tracePt t="82986" x="2514600" y="3105150"/>
          <p14:tracePt t="83002" x="2546350" y="3105150"/>
          <p14:tracePt t="83018" x="2571750" y="3105150"/>
          <p14:tracePt t="83035" x="2578100" y="3105150"/>
          <p14:tracePt t="83069" x="2584450" y="3105150"/>
          <p14:tracePt t="83118" x="2590800" y="3105150"/>
          <p14:tracePt t="83145" x="2597150" y="3105150"/>
          <p14:tracePt t="83167" x="2603500" y="3105150"/>
          <p14:tracePt t="83214" x="2616200" y="3105150"/>
          <p14:tracePt t="83224" x="2622550" y="3105150"/>
          <p14:tracePt t="83238" x="2641600" y="3105150"/>
          <p14:tracePt t="83247" x="2654300" y="3105150"/>
          <p14:tracePt t="83255" x="2679700" y="3105150"/>
          <p14:tracePt t="83269" x="2736850" y="3105150"/>
          <p14:tracePt t="83286" x="2813050" y="3105150"/>
          <p14:tracePt t="83302" x="2908300" y="3105150"/>
          <p14:tracePt t="83319" x="3048000" y="3105150"/>
          <p14:tracePt t="83336" x="3213100" y="3105150"/>
          <p14:tracePt t="83353" x="3390900" y="3105150"/>
          <p14:tracePt t="83369" x="3562350" y="3105150"/>
          <p14:tracePt t="83386" x="3676650" y="3105150"/>
          <p14:tracePt t="83392" x="3740150" y="3105150"/>
          <p14:tracePt t="83402" x="3797300" y="3105150"/>
          <p14:tracePt t="83419" x="3829050" y="3105150"/>
          <p14:tracePt t="83436" x="3867150" y="3105150"/>
          <p14:tracePt t="83452" x="3892550" y="3111500"/>
          <p14:tracePt t="83469" x="3956050" y="3117850"/>
          <p14:tracePt t="83486" x="4057650" y="3136900"/>
          <p14:tracePt t="83502" x="4159250" y="3149600"/>
          <p14:tracePt t="83520" x="4318000" y="3155950"/>
          <p14:tracePt t="83536" x="4514850" y="3155950"/>
          <p14:tracePt t="83552" x="4781550" y="3175000"/>
          <p14:tracePt t="83569" x="5111750" y="3232150"/>
          <p14:tracePt t="83588" x="5607050" y="3308350"/>
          <p14:tracePt t="83602" x="5829300" y="3308350"/>
          <p14:tracePt t="83619" x="5975350" y="3308350"/>
          <p14:tracePt t="83636" x="6064250" y="3308350"/>
          <p14:tracePt t="83652" x="6089650" y="3308350"/>
          <p14:tracePt t="83669" x="6102350" y="3308350"/>
          <p14:tracePt t="83686" x="6108700" y="3308350"/>
          <p14:tracePt t="83725" x="6115050" y="3308350"/>
          <p14:tracePt t="83742" x="6121400" y="3308350"/>
          <p14:tracePt t="83753" x="6127750" y="3308350"/>
          <p14:tracePt t="83769" x="6146800" y="3308350"/>
          <p14:tracePt t="83786" x="6178550" y="3308350"/>
          <p14:tracePt t="83802" x="6191250" y="3308350"/>
          <p14:tracePt t="83819" x="6261100" y="3308350"/>
          <p14:tracePt t="83836" x="6299200" y="3308350"/>
          <p14:tracePt t="83853" x="6350000" y="3308350"/>
          <p14:tracePt t="83870" x="6375400" y="3308350"/>
          <p14:tracePt t="83886" x="6388100" y="3308350"/>
          <p14:tracePt t="83896" x="6407150" y="3308350"/>
          <p14:tracePt t="83903" x="6413500" y="3308350"/>
          <p14:tracePt t="83920" x="6457950" y="3308350"/>
          <p14:tracePt t="83936" x="6489700" y="3314700"/>
          <p14:tracePt t="83952" x="6534150" y="3314700"/>
          <p14:tracePt t="83969" x="6578600" y="3314700"/>
          <p14:tracePt t="83987" x="6654800" y="3314700"/>
          <p14:tracePt t="84003" x="6699250" y="3314700"/>
          <p14:tracePt t="84019" x="6724650" y="3314700"/>
          <p14:tracePt t="84036" x="6750050" y="3314700"/>
          <p14:tracePt t="84075" x="6769100" y="3314700"/>
          <p14:tracePt t="84086" x="6775450" y="3314700"/>
          <p14:tracePt t="84108" x="6781800" y="3314700"/>
          <p14:tracePt t="84124" x="6794500" y="3314700"/>
          <p14:tracePt t="84141" x="6800850" y="3314700"/>
          <p14:tracePt t="84158" x="6819900" y="3314700"/>
          <p14:tracePt t="84175" x="6826250" y="3314700"/>
          <p14:tracePt t="84188" x="6851650" y="3314700"/>
          <p14:tracePt t="84203" x="6877050" y="3314700"/>
          <p14:tracePt t="84220" x="6915150" y="3314700"/>
          <p14:tracePt t="84236" x="6934200" y="3314700"/>
          <p14:tracePt t="84253" x="6953250" y="3314700"/>
          <p14:tracePt t="84270" x="6959600" y="3314700"/>
          <p14:tracePt t="84286" x="6965950" y="3314700"/>
          <p14:tracePt t="84303" x="6972300" y="3314700"/>
          <p14:tracePt t="84320" x="6978650" y="3314700"/>
          <p14:tracePt t="84336" x="6997700" y="3314700"/>
          <p14:tracePt t="84353" x="7010400" y="3314700"/>
          <p14:tracePt t="84371" x="7035800" y="3314700"/>
          <p14:tracePt t="84388" x="7080250" y="3314700"/>
          <p14:tracePt t="84398" x="7092950" y="3314700"/>
          <p14:tracePt t="84406" x="7105650" y="3314700"/>
          <p14:tracePt t="84420" x="7143750" y="3314700"/>
          <p14:tracePt t="84437" x="7162800" y="3314700"/>
          <p14:tracePt t="84453" x="7175500" y="3314700"/>
          <p14:tracePt t="84470" x="7181850" y="3314700"/>
          <p14:tracePt t="84487" x="7188200" y="3314700"/>
          <p14:tracePt t="84503" x="7207250" y="3314700"/>
          <p14:tracePt t="84520" x="7226300" y="3314700"/>
          <p14:tracePt t="84537" x="7245350" y="3314700"/>
          <p14:tracePt t="84553" x="7270750" y="3314700"/>
          <p14:tracePt t="84572" x="7296150" y="3314700"/>
          <p14:tracePt t="84588" x="7315200" y="3308350"/>
          <p14:tracePt t="84603" x="7327900" y="3302000"/>
          <p14:tracePt t="84620" x="7346950" y="3302000"/>
          <p14:tracePt t="84656" x="7359650" y="3302000"/>
          <p14:tracePt t="84679" x="7366000" y="3295650"/>
          <p14:tracePt t="84725" x="7372350" y="3295650"/>
          <p14:tracePt t="84732" x="7385050" y="3295650"/>
          <p14:tracePt t="84742" x="7391400" y="3289300"/>
          <p14:tracePt t="84753" x="7410450" y="3282950"/>
          <p14:tracePt t="84770" x="7416800" y="3282950"/>
          <p14:tracePt t="84787" x="7442200" y="3282950"/>
          <p14:tracePt t="84803" x="7448550" y="3276600"/>
          <p14:tracePt t="87696" x="7454900" y="3270250"/>
          <p14:tracePt t="87704" x="7461250" y="3263900"/>
          <p14:tracePt t="87713" x="7467600" y="3257550"/>
          <p14:tracePt t="87729" x="7467600" y="3251200"/>
          <p14:tracePt t="87744" x="7473950" y="3251200"/>
          <p14:tracePt t="87871" x="7486650" y="3251200"/>
          <p14:tracePt t="87879" x="7486650" y="3263900"/>
          <p14:tracePt t="87889" x="7486650" y="3270250"/>
          <p14:tracePt t="87905" x="7486650" y="3302000"/>
          <p14:tracePt t="87922" x="7486650" y="3327400"/>
          <p14:tracePt t="87939" x="7486650" y="3352800"/>
          <p14:tracePt t="87955" x="7486650" y="3371850"/>
          <p14:tracePt t="87972" x="7480300" y="3384550"/>
          <p14:tracePt t="87989" x="7473950" y="3390900"/>
          <p14:tracePt t="88022" x="7473950" y="3397250"/>
          <p14:tracePt t="88161" x="7467600" y="3397250"/>
          <p14:tracePt t="88198" x="7461250" y="3403600"/>
          <p14:tracePt t="88215" x="0" y="0"/>
        </p14:tracePtLst>
        <p14:tracePtLst>
          <p14:tracePt t="95210" x="8667750" y="5035550"/>
          <p14:tracePt t="95494" x="8661400" y="5035550"/>
          <p14:tracePt t="95503" x="8655050" y="5035550"/>
          <p14:tracePt t="95511" x="8642350" y="5035550"/>
          <p14:tracePt t="95519" x="8597900" y="5003800"/>
          <p14:tracePt t="95536" x="8496300" y="4889500"/>
          <p14:tracePt t="95553" x="8362950" y="4673600"/>
          <p14:tracePt t="95569" x="8191500" y="4381500"/>
          <p14:tracePt t="95586" x="7988300" y="4057650"/>
          <p14:tracePt t="95592" x="7842250" y="3860800"/>
          <p14:tracePt t="95603" x="7670800" y="3657600"/>
          <p14:tracePt t="95620" x="7410450" y="3378200"/>
          <p14:tracePt t="95625" x="7289800" y="3270250"/>
          <p14:tracePt t="95636" x="7251700" y="3219450"/>
          <p14:tracePt t="95654" x="7207250" y="3162300"/>
          <p14:tracePt t="95669" x="7207250" y="3136900"/>
          <p14:tracePt t="95686" x="7207250" y="3117850"/>
          <p14:tracePt t="95742" x="7200900" y="3117850"/>
          <p14:tracePt t="95767" x="7194550" y="3117850"/>
          <p14:tracePt t="95783" x="7188200" y="3117850"/>
          <p14:tracePt t="95792" x="7169150" y="3117850"/>
          <p14:tracePt t="95803" x="7143750" y="3117850"/>
          <p14:tracePt t="95820" x="7054850" y="3105150"/>
          <p14:tracePt t="95825" x="6978650" y="3098800"/>
          <p14:tracePt t="95838" x="6896100" y="3079750"/>
          <p14:tracePt t="95841" x="6807200" y="3067050"/>
          <p14:tracePt t="95854" x="6648450" y="3054350"/>
          <p14:tracePt t="95870" x="6559550" y="3035300"/>
          <p14:tracePt t="95886" x="6508750" y="3035300"/>
          <p14:tracePt t="95903" x="6502400" y="3035300"/>
          <p14:tracePt t="95950" x="6483350" y="3035300"/>
          <p14:tracePt t="95965" x="6464300" y="3035300"/>
          <p14:tracePt t="95974" x="6432550" y="3041650"/>
          <p14:tracePt t="95981" x="6407150" y="3048000"/>
          <p14:tracePt t="95990" x="6337300" y="3079750"/>
          <p14:tracePt t="96003" x="6292850" y="3098800"/>
          <p14:tracePt t="96020" x="6191250" y="3149600"/>
          <p14:tracePt t="96024" x="6146800" y="3168650"/>
          <p14:tracePt t="96039" x="6083300" y="3194050"/>
          <p14:tracePt t="96053" x="6038850" y="3206750"/>
          <p14:tracePt t="96070" x="6007100" y="3206750"/>
          <p14:tracePt t="96086" x="5956300" y="3206750"/>
          <p14:tracePt t="96103" x="5918200" y="3206750"/>
          <p14:tracePt t="96120" x="5873750" y="3206750"/>
          <p14:tracePt t="96136" x="5842000" y="3219450"/>
          <p14:tracePt t="96153" x="5797550" y="3219450"/>
          <p14:tracePt t="96170" x="5734050" y="3219450"/>
          <p14:tracePt t="96186" x="5664200" y="3232150"/>
          <p14:tracePt t="96191" x="5651500" y="3232150"/>
          <p14:tracePt t="96203" x="5619750" y="3232150"/>
          <p14:tracePt t="96220" x="5537200" y="3257550"/>
          <p14:tracePt t="96225" x="5473700" y="3263900"/>
          <p14:tracePt t="96237" x="5416550" y="3263900"/>
          <p14:tracePt t="96253" x="5308600" y="3276600"/>
          <p14:tracePt t="96257" x="5257800" y="3276600"/>
          <p14:tracePt t="96270" x="5137150" y="3276600"/>
          <p14:tracePt t="96286" x="4978400" y="3276600"/>
          <p14:tracePt t="96303" x="4781550" y="3276600"/>
          <p14:tracePt t="96320" x="4502150" y="3238500"/>
          <p14:tracePt t="96337" x="4216400" y="3194050"/>
          <p14:tracePt t="96353" x="4025900" y="3194050"/>
          <p14:tracePt t="96370" x="3879850" y="3187700"/>
          <p14:tracePt t="96387" x="3790950" y="3187700"/>
          <p14:tracePt t="96394" x="3765550" y="3187700"/>
          <p14:tracePt t="96403" x="3752850" y="3187700"/>
          <p14:tracePt t="96420" x="3733800" y="3187700"/>
          <p14:tracePt t="96437" x="3714750" y="3187700"/>
          <p14:tracePt t="96453" x="3683000" y="3194050"/>
          <p14:tracePt t="96470" x="3619500" y="3194050"/>
          <p14:tracePt t="96486" x="3524250" y="3194050"/>
          <p14:tracePt t="96503" x="3384550" y="3194050"/>
          <p14:tracePt t="96520" x="3270250" y="3194050"/>
          <p14:tracePt t="96536" x="3200400" y="3194050"/>
          <p14:tracePt t="96553" x="3155950" y="3194050"/>
          <p14:tracePt t="96570" x="3130550" y="3194050"/>
          <p14:tracePt t="96587" x="3124200" y="3194050"/>
          <p14:tracePt t="96671" x="3117850" y="3194050"/>
          <p14:tracePt t="96687" x="3111500" y="3194050"/>
          <p14:tracePt t="96702" x="3105150" y="3194050"/>
          <p14:tracePt t="96710" x="3098800" y="3200400"/>
          <p14:tracePt t="96726" x="3086100" y="3200400"/>
          <p14:tracePt t="96737" x="3067050" y="3206750"/>
          <p14:tracePt t="96753" x="3009900" y="3206750"/>
          <p14:tracePt t="96770" x="2946400" y="3206750"/>
          <p14:tracePt t="96787" x="2889250" y="3206750"/>
          <p14:tracePt t="96803" x="2832100" y="3206750"/>
          <p14:tracePt t="96808" x="2819400" y="3206750"/>
          <p14:tracePt t="96821" x="2794000" y="3206750"/>
          <p14:tracePt t="96838" x="2743200" y="3225800"/>
          <p14:tracePt t="96853" x="2730500" y="3225800"/>
          <p14:tracePt t="96870" x="2673350" y="3238500"/>
          <p14:tracePt t="96887" x="2635250" y="3238500"/>
          <p14:tracePt t="96904" x="2603500" y="3251200"/>
          <p14:tracePt t="96920" x="2578100" y="3251200"/>
          <p14:tracePt t="96937" x="2559050" y="3251200"/>
          <p14:tracePt t="96954" x="2546350" y="3257550"/>
          <p14:tracePt t="98847" x="2540000" y="3257550"/>
          <p14:tracePt t="98871" x="2540000" y="3276600"/>
          <p14:tracePt t="98879" x="2559050" y="3314700"/>
          <p14:tracePt t="98888" x="2597150" y="3346450"/>
          <p14:tracePt t="98905" x="2692400" y="3429000"/>
          <p14:tracePt t="98922" x="2800350" y="3517900"/>
          <p14:tracePt t="98938" x="2921000" y="3638550"/>
          <p14:tracePt t="98955" x="3003550" y="3746500"/>
          <p14:tracePt t="98961" x="3022600" y="3790950"/>
          <p14:tracePt t="98971" x="3041650" y="3829050"/>
          <p14:tracePt t="98989" x="3054350" y="3898900"/>
          <p14:tracePt t="98993" x="3054350" y="3930650"/>
          <p14:tracePt t="99006" x="3054350" y="3949700"/>
          <p14:tracePt t="99024" x="3054350" y="4006850"/>
          <p14:tracePt t="99038" x="3054350" y="4025900"/>
          <p14:tracePt t="99055" x="3028950" y="4070350"/>
          <p14:tracePt t="99072" x="3016250" y="4095750"/>
          <p14:tracePt t="99089" x="2984500" y="4095750"/>
          <p14:tracePt t="99105" x="2959100" y="4114800"/>
          <p14:tracePt t="99122" x="2914650" y="4127500"/>
          <p14:tracePt t="99139" x="2901950" y="4127500"/>
          <p14:tracePt t="99155" x="2889250" y="4140200"/>
          <p14:tracePt t="99272" x="2889250" y="4133850"/>
          <p14:tracePt t="99281" x="2889250" y="4108450"/>
          <p14:tracePt t="99289" x="2889250" y="4095750"/>
          <p14:tracePt t="99306" x="2889250" y="4057650"/>
          <p14:tracePt t="99322" x="2889250" y="4032250"/>
          <p14:tracePt t="99339" x="2889250" y="4025900"/>
          <p14:tracePt t="99360" x="2889250" y="4019550"/>
          <p14:tracePt t="99383" x="2895600" y="4019550"/>
          <p14:tracePt t="99399" x="2901950" y="4013200"/>
          <p14:tracePt t="99410" x="2914650" y="4000500"/>
          <p14:tracePt t="99422" x="2959100" y="3987800"/>
          <p14:tracePt t="99439" x="3009900" y="3962400"/>
          <p14:tracePt t="99455" x="3028950" y="3949700"/>
          <p14:tracePt t="99472" x="3048000" y="3930650"/>
          <p14:tracePt t="99489" x="3060700" y="3917950"/>
          <p14:tracePt t="99633" x="3067050" y="3911600"/>
          <p14:tracePt t="99648" x="3073400" y="3905250"/>
          <p14:tracePt t="99657" x="3079750" y="3898900"/>
          <p14:tracePt t="99680" x="3079750" y="3892550"/>
          <p14:tracePt t="114959" x="3079750" y="3873500"/>
          <p14:tracePt t="114967" x="3079750" y="3860800"/>
          <p14:tracePt t="114976" x="3079750" y="3835400"/>
          <p14:tracePt t="114988" x="3079750" y="3810000"/>
          <p14:tracePt t="115005" x="3079750" y="3803650"/>
          <p14:tracePt t="115568" x="3079750" y="3790950"/>
          <p14:tracePt t="115576" x="3079750" y="3784600"/>
          <p14:tracePt t="115592" x="3079750" y="3778250"/>
          <p14:tracePt t="115600" x="3079750" y="3765550"/>
          <p14:tracePt t="115616" x="3079750" y="3752850"/>
          <p14:tracePt t="115626" x="3079750" y="3740150"/>
          <p14:tracePt t="115642" x="3079750" y="3702050"/>
          <p14:tracePt t="115659" x="3060700" y="3670300"/>
          <p14:tracePt t="115676" x="3028950" y="3632200"/>
          <p14:tracePt t="115681" x="2997200" y="3606800"/>
          <p14:tracePt t="115693" x="2984500" y="3600450"/>
          <p14:tracePt t="115710" x="2927350" y="3556000"/>
          <p14:tracePt t="115715" x="2901950" y="3530600"/>
          <p14:tracePt t="115727" x="2857500" y="3492500"/>
          <p14:tracePt t="115742" x="2787650" y="3441700"/>
          <p14:tracePt t="115759" x="2686050" y="3390900"/>
          <p14:tracePt t="115776" x="2590800" y="3346450"/>
          <p14:tracePt t="115792" x="2520950" y="3314700"/>
          <p14:tracePt t="115809" x="2438400" y="3276600"/>
          <p14:tracePt t="115826" x="2374900" y="3244850"/>
          <p14:tracePt t="115843" x="2330450" y="3219450"/>
          <p14:tracePt t="115860" x="2305050" y="3200400"/>
          <p14:tracePt t="115865" x="2298700" y="3187700"/>
          <p14:tracePt t="115876" x="2292350" y="3187700"/>
          <p14:tracePt t="115893" x="2286000" y="3175000"/>
          <p14:tracePt t="115911" x="2279650" y="3149600"/>
          <p14:tracePt t="115929" x="2279650" y="3143250"/>
          <p14:tracePt t="115944" x="2279650" y="3136900"/>
          <p14:tracePt t="115961" x="2279650" y="3130550"/>
          <p14:tracePt t="115991" x="2279650" y="3124200"/>
          <p14:tracePt t="116007" x="2279650" y="3117850"/>
          <p14:tracePt t="116023" x="2286000" y="3111500"/>
          <p14:tracePt t="116032" x="2292350" y="3111500"/>
          <p14:tracePt t="116055" x="2298700" y="3111500"/>
          <p14:tracePt t="116184" x="2317750" y="3111500"/>
          <p14:tracePt t="116200" x="2324100" y="3111500"/>
          <p14:tracePt t="116217" x="2336800" y="3111500"/>
          <p14:tracePt t="116224" x="2349500" y="3117850"/>
          <p14:tracePt t="116233" x="2355850" y="3117850"/>
          <p14:tracePt t="116243" x="2368550" y="3124200"/>
          <p14:tracePt t="116260" x="2393950" y="3130550"/>
          <p14:tracePt t="116265" x="2413000" y="3143250"/>
          <p14:tracePt t="116276" x="2425700" y="3149600"/>
          <p14:tracePt t="116293" x="2432050" y="3155950"/>
          <p14:tracePt t="116310" x="2444750" y="3155950"/>
          <p14:tracePt t="116335" x="2451100" y="3155950"/>
          <p14:tracePt t="116417" x="2457450" y="3155950"/>
          <p14:tracePt t="116424" x="2463800" y="3155950"/>
          <p14:tracePt t="116433" x="2470150" y="3155950"/>
          <p14:tracePt t="116443" x="2476500" y="3155950"/>
          <p14:tracePt t="116460" x="2501900" y="3155950"/>
          <p14:tracePt t="116466" x="2520950" y="3155950"/>
          <p14:tracePt t="116476" x="2520950" y="3162300"/>
          <p14:tracePt t="116493" x="2527300" y="3162300"/>
          <p14:tracePt t="116545" x="2533650" y="3168650"/>
          <p14:tracePt t="116568" x="2527300" y="3175000"/>
          <p14:tracePt t="116584" x="2514600" y="3181350"/>
          <p14:tracePt t="116592" x="2495550" y="3181350"/>
          <p14:tracePt t="116600" x="2470150" y="3181350"/>
          <p14:tracePt t="116610" x="2438400" y="3181350"/>
          <p14:tracePt t="116627" x="2374900" y="3181350"/>
          <p14:tracePt t="116643" x="2298700" y="3181350"/>
          <p14:tracePt t="116660" x="2216150" y="3175000"/>
          <p14:tracePt t="116666" x="2197100" y="3175000"/>
          <p14:tracePt t="116677" x="2178050" y="3175000"/>
          <p14:tracePt t="116695" x="2146300" y="3175000"/>
          <p14:tracePt t="116699" x="2139950" y="3175000"/>
          <p14:tracePt t="117162" x="2165350" y="3175000"/>
          <p14:tracePt t="117168" x="2203450" y="3181350"/>
          <p14:tracePt t="117177" x="2254250" y="3194050"/>
          <p14:tracePt t="117187" x="2292350" y="3213100"/>
          <p14:tracePt t="117204" x="2413000" y="3244850"/>
          <p14:tracePt t="117220" x="2565400" y="3282950"/>
          <p14:tracePt t="117226" x="2635250" y="3308350"/>
          <p14:tracePt t="117237" x="2686050" y="3327400"/>
          <p14:tracePt t="117254" x="2819400" y="3359150"/>
          <p14:tracePt t="117259" x="2857500" y="3371850"/>
          <p14:tracePt t="117271" x="2889250" y="3378200"/>
          <p14:tracePt t="117287" x="2959100" y="3403600"/>
          <p14:tracePt t="117289" x="2984500" y="3409950"/>
          <p14:tracePt t="117304" x="3009900" y="3409950"/>
          <p14:tracePt t="117320" x="3035300" y="3409950"/>
          <p14:tracePt t="117337" x="3041650" y="3409950"/>
          <p14:tracePt t="117354" x="3054350" y="3409950"/>
          <p14:tracePt t="117370" x="3073400" y="3416300"/>
          <p14:tracePt t="117387" x="3079750" y="3416300"/>
          <p14:tracePt t="117404" x="3092450" y="3422650"/>
          <p14:tracePt t="117449" x="3098800" y="3422650"/>
          <p14:tracePt t="117466" x="3098800" y="3429000"/>
          <p14:tracePt t="117481" x="3105150" y="3435350"/>
          <p14:tracePt t="117489" x="3111500" y="3441700"/>
          <p14:tracePt t="117503" x="3117850" y="3448050"/>
          <p14:tracePt t="117519" x="3124200" y="3454400"/>
          <p14:tracePt t="117543" x="3143250" y="3460750"/>
          <p14:tracePt t="117552" x="3149600" y="3467100"/>
          <p14:tracePt t="117560" x="3155950" y="3479800"/>
          <p14:tracePt t="117570" x="3194050" y="3498850"/>
          <p14:tracePt t="117587" x="3206750" y="3511550"/>
          <p14:tracePt t="117604" x="3238500" y="3543300"/>
          <p14:tracePt t="117620" x="3340100" y="3606800"/>
          <p14:tracePt t="117626" x="3365500" y="3619500"/>
          <p14:tracePt t="117637" x="3409950" y="3651250"/>
          <p14:tracePt t="117654" x="3473450" y="3676650"/>
          <p14:tracePt t="117657" x="3511550" y="3689350"/>
          <p14:tracePt t="117671" x="3568700" y="3714750"/>
          <p14:tracePt t="117687" x="3638550" y="3727450"/>
          <p14:tracePt t="117704" x="3663950" y="3727450"/>
          <p14:tracePt t="117721" x="3676650" y="3727450"/>
          <p14:tracePt t="117897" x="3689350" y="3727450"/>
          <p14:tracePt t="117921" x="3695700" y="3727450"/>
          <p14:tracePt t="118225" x="3714750" y="3727450"/>
          <p14:tracePt t="118233" x="3733800" y="3733800"/>
          <p14:tracePt t="118241" x="3746500" y="3733800"/>
          <p14:tracePt t="118250" x="3759200" y="3746500"/>
          <p14:tracePt t="118297" x="3765550" y="3746500"/>
          <p14:tracePt t="118323" x="3765550" y="3765550"/>
          <p14:tracePt t="118329" x="3765550" y="3771900"/>
          <p14:tracePt t="118339" x="3765550" y="3790950"/>
          <p14:tracePt t="118351" x="3765550" y="3810000"/>
          <p14:tracePt t="118367" x="3765550" y="3829050"/>
          <p14:tracePt t="118384" x="3765550" y="3841750"/>
          <p14:tracePt t="118402" x="3765550" y="3848100"/>
          <p14:tracePt t="118992" x="3752850" y="3848100"/>
          <p14:tracePt t="119000" x="3721100" y="3841750"/>
          <p14:tracePt t="119009" x="3689350" y="3841750"/>
          <p14:tracePt t="119017" x="3663950" y="3841750"/>
          <p14:tracePt t="119028" x="3651250" y="3841750"/>
          <p14:tracePt t="119045" x="3606800" y="3841750"/>
          <p14:tracePt t="119061" x="3600450" y="3841750"/>
          <p14:tracePt t="119258" x="3594100" y="3841750"/>
          <p14:tracePt t="120722" x="3594100" y="3848100"/>
          <p14:tracePt t="120738" x="3600450" y="3854450"/>
          <p14:tracePt t="120746" x="3613150" y="3867150"/>
          <p14:tracePt t="120755" x="3625850" y="3879850"/>
          <p14:tracePt t="120764" x="3632200" y="3886200"/>
          <p14:tracePt t="120780" x="3657600" y="3911600"/>
          <p14:tracePt t="120797" x="3676650" y="3930650"/>
          <p14:tracePt t="120814" x="3702050" y="3962400"/>
          <p14:tracePt t="120818" x="3714750" y="3981450"/>
          <p14:tracePt t="120830" x="3721100" y="3994150"/>
          <p14:tracePt t="120847" x="3727450" y="4038600"/>
          <p14:tracePt t="120851" x="3740150" y="4076700"/>
          <p14:tracePt t="120864" x="3740150" y="4108450"/>
          <p14:tracePt t="120880" x="3746500" y="4165600"/>
          <p14:tracePt t="120884" x="3746500" y="4184650"/>
          <p14:tracePt t="120897" x="3746500" y="4222750"/>
          <p14:tracePt t="120914" x="3746500" y="4254500"/>
          <p14:tracePt t="120931" x="3746500" y="4286250"/>
          <p14:tracePt t="120947" x="3746500" y="4305300"/>
          <p14:tracePt t="120964" x="3746500" y="4311650"/>
          <p14:tracePt t="120980" x="3746500" y="4318000"/>
          <p14:tracePt t="120997" x="3746500" y="4324350"/>
          <p14:tracePt t="121014" x="3746500" y="4337050"/>
          <p14:tracePt t="121030" x="3746500" y="4349750"/>
          <p14:tracePt t="121047" x="3746500" y="4356100"/>
          <p14:tracePt t="121065" x="3746500" y="4375150"/>
          <p14:tracePt t="121066" x="3740150" y="4381500"/>
          <p14:tracePt t="121080" x="3733800" y="4387850"/>
          <p14:tracePt t="121097" x="3708400" y="4406900"/>
          <p14:tracePt t="121114" x="3695700" y="4425950"/>
          <p14:tracePt t="121131" x="3670300" y="4445000"/>
          <p14:tracePt t="121147" x="3644900" y="4470400"/>
          <p14:tracePt t="121164" x="3619500" y="4489450"/>
          <p14:tracePt t="121181" x="3600450" y="4502150"/>
          <p14:tracePt t="121197" x="3575050" y="4521200"/>
          <p14:tracePt t="121214" x="3549650" y="4540250"/>
          <p14:tracePt t="121219" x="3543300" y="4546600"/>
          <p14:tracePt t="121231" x="3524250" y="4552950"/>
          <p14:tracePt t="121248" x="3486150" y="4559300"/>
          <p14:tracePt t="121252" x="3467100" y="4559300"/>
          <p14:tracePt t="121264" x="3454400" y="4565650"/>
          <p14:tracePt t="121281" x="3416300" y="4565650"/>
          <p14:tracePt t="121298" x="3390900" y="4565650"/>
          <p14:tracePt t="121314" x="3359150" y="4565650"/>
          <p14:tracePt t="121331" x="3302000" y="4565650"/>
          <p14:tracePt t="121348" x="3244850" y="4565650"/>
          <p14:tracePt t="121364" x="3181350" y="4565650"/>
          <p14:tracePt t="121381" x="3136900" y="4565650"/>
          <p14:tracePt t="121398" x="3086100" y="4565650"/>
          <p14:tracePt t="121414" x="3048000" y="4565650"/>
          <p14:tracePt t="121418" x="3035300" y="4565650"/>
          <p14:tracePt t="121431" x="3028950" y="4565650"/>
          <p14:tracePt t="121448" x="3009900" y="4565650"/>
          <p14:tracePt t="121499" x="3003550" y="4565650"/>
          <p14:tracePt t="121531" x="2997200" y="4565650"/>
          <p14:tracePt t="121547" x="2984500" y="4565650"/>
          <p14:tracePt t="121554" x="2978150" y="4565650"/>
          <p14:tracePt t="121564" x="2965450" y="4565650"/>
          <p14:tracePt t="121581" x="2952750" y="4565650"/>
          <p14:tracePt t="121598" x="2933700" y="4565650"/>
          <p14:tracePt t="121614" x="2921000" y="4565650"/>
          <p14:tracePt t="121635" x="2908300" y="4565650"/>
          <p14:tracePt t="121962" x="2901950" y="4565650"/>
          <p14:tracePt t="121970" x="2889250" y="4559300"/>
          <p14:tracePt t="121979" x="2870200" y="4546600"/>
          <p14:tracePt t="121991" x="2857500" y="4540250"/>
          <p14:tracePt t="122009" x="2825750" y="4521200"/>
          <p14:tracePt t="122011" x="2813050" y="4514850"/>
          <p14:tracePt t="122025" x="2794000" y="4502150"/>
          <p14:tracePt t="122027" x="2774950" y="4489450"/>
          <p14:tracePt t="122041" x="2724150" y="4457700"/>
          <p14:tracePt t="122058" x="2667000" y="4419600"/>
          <p14:tracePt t="122075" x="2609850" y="4394200"/>
          <p14:tracePt t="122091" x="2565400" y="4375150"/>
          <p14:tracePt t="122108" x="2527300" y="4368800"/>
          <p14:tracePt t="122125" x="2514600" y="4368800"/>
          <p14:tracePt t="122141" x="2508250" y="4368800"/>
          <p14:tracePt t="122158" x="2501900" y="4368800"/>
          <p14:tracePt t="122175" x="2489200" y="4368800"/>
          <p14:tracePt t="122191" x="2482850" y="4368800"/>
          <p14:tracePt t="122208" x="2470150" y="4368800"/>
          <p14:tracePt t="122213" x="2463800" y="4368800"/>
          <p14:tracePt t="122250" x="2457450" y="4368800"/>
          <p14:tracePt t="122266" x="2444750" y="4368800"/>
          <p14:tracePt t="122291" x="2438400" y="4368800"/>
          <p14:tracePt t="122538" x="2457450" y="4368800"/>
          <p14:tracePt t="122546" x="2520950" y="4368800"/>
          <p14:tracePt t="122554" x="2584450" y="4368800"/>
          <p14:tracePt t="122562" x="2673350" y="4368800"/>
          <p14:tracePt t="122579" x="2857500" y="4368800"/>
          <p14:tracePt t="122596" x="3130550" y="4400550"/>
          <p14:tracePt t="122613" x="3390900" y="4445000"/>
          <p14:tracePt t="122629" x="3594100" y="4457700"/>
          <p14:tracePt t="122646" x="3721100" y="4470400"/>
          <p14:tracePt t="122662" x="3816350" y="4470400"/>
          <p14:tracePt t="122679" x="3879850" y="4489450"/>
          <p14:tracePt t="122683" x="3886200" y="4489450"/>
          <p14:tracePt t="122696" x="3898900" y="4489450"/>
          <p14:tracePt t="122713" x="3937000" y="4495800"/>
          <p14:tracePt t="122729" x="3968750" y="4502150"/>
          <p14:tracePt t="122746" x="4013200" y="4514850"/>
          <p14:tracePt t="122762" x="4051300" y="4514850"/>
          <p14:tracePt t="122779" x="4095750" y="4521200"/>
          <p14:tracePt t="122796" x="4127500" y="4527550"/>
          <p14:tracePt t="122813" x="4178300" y="4527550"/>
          <p14:tracePt t="122830" x="4216400" y="4527550"/>
          <p14:tracePt t="122846" x="4279900" y="4527550"/>
          <p14:tracePt t="122863" x="4337050" y="4527550"/>
          <p14:tracePt t="122867" x="4381500" y="4527550"/>
          <p14:tracePt t="122880" x="4413250" y="4527550"/>
          <p14:tracePt t="122897" x="4476750" y="4527550"/>
          <p14:tracePt t="122901" x="4502150" y="4527550"/>
          <p14:tracePt t="122913" x="4533900" y="4527550"/>
          <p14:tracePt t="122931" x="4622800" y="4527550"/>
          <p14:tracePt t="122946" x="4660900" y="4527550"/>
          <p14:tracePt t="122963" x="4724400" y="4527550"/>
          <p14:tracePt t="122979" x="4826000" y="4527550"/>
          <p14:tracePt t="122996" x="4908550" y="4527550"/>
          <p14:tracePt t="123013" x="4997450" y="4527550"/>
          <p14:tracePt t="123029" x="5060950" y="4527550"/>
          <p14:tracePt t="123046" x="5105400" y="4521200"/>
          <p14:tracePt t="123063" x="5124450" y="4514850"/>
          <p14:tracePt t="123079" x="5130800" y="4508500"/>
          <p14:tracePt t="123395" x="5130800" y="4502150"/>
          <p14:tracePt t="123407" x="5124450" y="4502150"/>
          <p14:tracePt t="123412" x="5111750" y="4502150"/>
          <p14:tracePt t="123420" x="5105400" y="4502150"/>
          <p14:tracePt t="123437" x="5086350" y="4502150"/>
          <p14:tracePt t="123454" x="5080000" y="4495800"/>
          <p14:tracePt t="123471" x="5073650" y="4495800"/>
          <p14:tracePt t="123493" x="5067300" y="4495800"/>
          <p14:tracePt t="123504" x="5060950" y="4495800"/>
          <p14:tracePt t="123520" x="5054600" y="4495800"/>
          <p14:tracePt t="123556" x="5041900" y="4495800"/>
          <p14:tracePt t="123573" x="5035550" y="4495800"/>
          <p14:tracePt t="123660" x="5035550" y="4489450"/>
          <p14:tracePt t="123692" x="5035550" y="4476750"/>
          <p14:tracePt t="123701" x="5035550" y="4470400"/>
          <p14:tracePt t="123715" x="5035550" y="4464050"/>
          <p14:tracePt t="123724" x="5035550" y="4457700"/>
          <p14:tracePt t="123746" x="5041900" y="4457700"/>
          <p14:tracePt t="123754" x="5048250" y="4451350"/>
          <p14:tracePt t="123770" x="5048250" y="4445000"/>
          <p14:tracePt t="123787" x="5060950" y="4438650"/>
          <p14:tracePt t="123810" x="5073650" y="4438650"/>
          <p14:tracePt t="123820" x="5080000" y="4432300"/>
          <p14:tracePt t="123837" x="5080000" y="4425950"/>
          <p14:tracePt t="123854" x="5099050" y="4425950"/>
          <p14:tracePt t="123861" x="5105400" y="4425950"/>
          <p14:tracePt t="123870" x="5111750" y="4425950"/>
          <p14:tracePt t="123887" x="5137150" y="4419600"/>
          <p14:tracePt t="123904" x="5149850" y="4419600"/>
          <p14:tracePt t="123910" x="5156200" y="4419600"/>
          <p14:tracePt t="123921" x="5162550" y="4413250"/>
          <p14:tracePt t="124052" x="5168900" y="4413250"/>
          <p14:tracePt t="124060" x="5175250" y="4413250"/>
          <p14:tracePt t="124071" x="5194300" y="4413250"/>
          <p14:tracePt t="124088" x="5245100" y="4413250"/>
          <p14:tracePt t="124093" x="5308600" y="4413250"/>
          <p14:tracePt t="124104" x="5391150" y="4413250"/>
          <p14:tracePt t="124121" x="5588000" y="4438650"/>
          <p14:tracePt t="124125" x="5715000" y="4451350"/>
          <p14:tracePt t="124138" x="6026150" y="4457700"/>
          <p14:tracePt t="124154" x="6267450" y="4457700"/>
          <p14:tracePt t="124171" x="6851650" y="4457700"/>
          <p14:tracePt t="124187" x="7175500" y="4457700"/>
          <p14:tracePt t="124204" x="7423150" y="4457700"/>
          <p14:tracePt t="124221" x="7600950" y="4457700"/>
          <p14:tracePt t="124238" x="7727950" y="4457700"/>
          <p14:tracePt t="124254" x="7804150" y="4457700"/>
          <p14:tracePt t="124271" x="7867650" y="4457700"/>
          <p14:tracePt t="124287" x="7924800" y="4457700"/>
          <p14:tracePt t="124304" x="7981950" y="4457700"/>
          <p14:tracePt t="124308" x="8013700" y="4457700"/>
          <p14:tracePt t="124321" x="8045450" y="4457700"/>
          <p14:tracePt t="124339" x="8166100" y="4457700"/>
          <p14:tracePt t="124354" x="8229600" y="4457700"/>
          <p14:tracePt t="124371" x="8439150" y="4457700"/>
          <p14:tracePt t="124388" x="8642350" y="4457700"/>
          <p14:tracePt t="124404" x="8807450" y="4457700"/>
          <p14:tracePt t="124421" x="8985250" y="4457700"/>
          <p14:tracePt t="124438" x="9169400" y="4457700"/>
          <p14:tracePt t="124454" x="9334500" y="4457700"/>
          <p14:tracePt t="124471" x="9461500" y="4457700"/>
          <p14:tracePt t="124488" x="9569450" y="4457700"/>
          <p14:tracePt t="124494" x="9613900" y="4445000"/>
          <p14:tracePt t="124504" x="9632950" y="4438650"/>
          <p14:tracePt t="124522" x="9645650" y="4425950"/>
          <p14:tracePt t="124526" x="9664700" y="4419600"/>
          <p14:tracePt t="124548" x="9671050" y="4413250"/>
          <p14:tracePt t="124636" x="9677400" y="4406900"/>
          <p14:tracePt t="124756" x="9658350" y="4387850"/>
          <p14:tracePt t="124764" x="9639300" y="4381500"/>
          <p14:tracePt t="124772" x="9607550" y="4375150"/>
          <p14:tracePt t="124788" x="9499600" y="4343400"/>
          <p14:tracePt t="124804" x="9347200" y="4305300"/>
          <p14:tracePt t="124821" x="9213850" y="4286250"/>
          <p14:tracePt t="124838" x="9105900" y="4254500"/>
          <p14:tracePt t="124855" x="9029700" y="4248150"/>
          <p14:tracePt t="124871" x="8985250" y="4235450"/>
          <p14:tracePt t="124888" x="8972550" y="4235450"/>
          <p14:tracePt t="124965" x="8959850" y="4235450"/>
          <p14:tracePt t="124987" x="8953500" y="4235450"/>
          <p14:tracePt t="124995" x="8947150" y="4235450"/>
          <p14:tracePt t="125005" x="8934450" y="4235450"/>
          <p14:tracePt t="125021" x="8896350" y="4235450"/>
          <p14:tracePt t="125038" x="8851900" y="4235450"/>
          <p14:tracePt t="125055" x="8807450" y="4235450"/>
          <p14:tracePt t="125071" x="8788400" y="4235450"/>
          <p14:tracePt t="125077" x="8775700" y="4241800"/>
          <p14:tracePt t="125093" x="8769350" y="4241800"/>
          <p14:tracePt t="125115" x="8763000" y="4248150"/>
          <p14:tracePt t="125164" x="8763000" y="4254500"/>
          <p14:tracePt t="125172" x="8782050" y="4260850"/>
          <p14:tracePt t="125180" x="8807450" y="4260850"/>
          <p14:tracePt t="125188" x="8839200" y="4260850"/>
          <p14:tracePt t="125205" x="8915400" y="4267200"/>
          <p14:tracePt t="125222" x="9023350" y="4292600"/>
          <p14:tracePt t="125239" x="9124950" y="4292600"/>
          <p14:tracePt t="125255" x="9220200" y="4292600"/>
          <p14:tracePt t="125272" x="9277350" y="4292600"/>
          <p14:tracePt t="125280" x="9302750" y="4298950"/>
          <p14:tracePt t="125289" x="9315450" y="4298950"/>
          <p14:tracePt t="125305" x="9366250" y="4298950"/>
          <p14:tracePt t="125311" x="9372600" y="4298950"/>
          <p14:tracePt t="125325" x="9391650" y="4298950"/>
          <p14:tracePt t="125333" x="9410700" y="4298950"/>
          <p14:tracePt t="125335" x="9423400" y="4298950"/>
          <p14:tracePt t="125343" x="9436100" y="4298950"/>
          <p14:tracePt t="125355" x="9448800" y="4298950"/>
          <p14:tracePt t="125372" x="9467850" y="4298950"/>
          <p14:tracePt t="125388" x="9486900" y="4298950"/>
          <p14:tracePt t="125405" x="9505950" y="4292600"/>
          <p14:tracePt t="125422" x="9525000" y="4292600"/>
          <p14:tracePt t="125438" x="9550400" y="4292600"/>
          <p14:tracePt t="125455" x="9607550" y="4292600"/>
          <p14:tracePt t="125472" x="9696450" y="4292600"/>
          <p14:tracePt t="125488" x="9791700" y="4292600"/>
          <p14:tracePt t="125493" x="9836150" y="4292600"/>
          <p14:tracePt t="125505" x="9886950" y="4292600"/>
          <p14:tracePt t="125523" x="9982200" y="4292600"/>
          <p14:tracePt t="125526" x="10026650" y="4292600"/>
          <p14:tracePt t="125539" x="10083800" y="4292600"/>
          <p14:tracePt t="125555" x="10109200" y="4292600"/>
          <p14:tracePt t="125572" x="10128250" y="4292600"/>
          <p14:tracePt t="125588" x="10134600" y="4292600"/>
          <p14:tracePt t="126691" x="10121900" y="4292600"/>
          <p14:tracePt t="126702" x="10115550" y="4292600"/>
          <p14:tracePt t="126708" x="10102850" y="4292600"/>
          <p14:tracePt t="126716" x="10090150" y="4292600"/>
          <p14:tracePt t="126732" x="10077450" y="4292600"/>
          <p14:tracePt t="126749" x="10071100" y="4298950"/>
          <p14:tracePt t="126988" x="10064750" y="4298950"/>
          <p14:tracePt t="127473" x="10058400" y="4298950"/>
          <p14:tracePt t="127493" x="10058400" y="4305300"/>
          <p14:tracePt t="127598" x="10045700" y="4305300"/>
          <p14:tracePt t="127606" x="10039350" y="4305300"/>
          <p14:tracePt t="127629" x="10033000" y="4305300"/>
          <p14:tracePt t="127640" x="10026650" y="4305300"/>
          <p14:tracePt t="127648" x="10020300" y="4305300"/>
          <p14:tracePt t="127664" x="10007600" y="4305300"/>
          <p14:tracePt t="127681" x="9994900" y="4305300"/>
          <p14:tracePt t="127688" x="9988550" y="4305300"/>
          <p14:tracePt t="127698" x="9975850" y="4305300"/>
          <p14:tracePt t="127715" x="9969500" y="4305300"/>
          <p14:tracePt t="127733" x="9963150" y="4305300"/>
          <p14:tracePt t="127736" x="9950450" y="4305300"/>
          <p14:tracePt t="128408" x="9950450" y="4292600"/>
          <p14:tracePt t="128414" x="9969500" y="4279900"/>
          <p14:tracePt t="128423" x="10013950" y="4248150"/>
          <p14:tracePt t="128433" x="10039350" y="4235450"/>
          <p14:tracePt t="128450" x="10109200" y="4197350"/>
          <p14:tracePt t="128456" x="10134600" y="4171950"/>
          <p14:tracePt t="128466" x="10172700" y="4152900"/>
          <p14:tracePt t="128483" x="10198100" y="4121150"/>
          <p14:tracePt t="128488" x="10204450" y="4114800"/>
          <p14:tracePt t="128500" x="10217150" y="4114800"/>
          <p14:tracePt t="128694" x="10210800" y="4121150"/>
          <p14:tracePt t="128702" x="10204450" y="4121150"/>
          <p14:tracePt t="128710" x="10191750" y="4127500"/>
          <p14:tracePt t="128726" x="10172700" y="4127500"/>
          <p14:tracePt t="128742" x="10160000" y="4127500"/>
          <p14:tracePt t="128752" x="10147300" y="4140200"/>
          <p14:tracePt t="128769" x="10134600" y="4140200"/>
          <p14:tracePt t="128785" x="10121900" y="4146550"/>
          <p14:tracePt t="128802" x="10096500" y="4159250"/>
          <p14:tracePt t="128807" x="10090150" y="4159250"/>
          <p14:tracePt t="128819" x="10077450" y="4165600"/>
          <p14:tracePt t="128835" x="10058400" y="4178300"/>
          <p14:tracePt t="128837" x="10045700" y="4184650"/>
          <p14:tracePt t="128852" x="10013950" y="4210050"/>
          <p14:tracePt t="128869" x="10001250" y="4222750"/>
          <p14:tracePt t="128885" x="9975850" y="4235450"/>
          <p14:tracePt t="128902" x="9956800" y="4254500"/>
          <p14:tracePt t="128919" x="9950450" y="4260850"/>
          <p14:tracePt t="128935" x="9918700" y="4273550"/>
          <p14:tracePt t="128952" x="9906000" y="4286250"/>
          <p14:tracePt t="128969" x="9899650" y="4292600"/>
          <p14:tracePt t="129014" x="9880600" y="4298950"/>
          <p14:tracePt t="129029" x="9874250" y="4298950"/>
          <p14:tracePt t="129039" x="9867900" y="4305300"/>
          <p14:tracePt t="129046" x="9855200" y="4305300"/>
          <p14:tracePt t="129054" x="9842500" y="4311650"/>
          <p14:tracePt t="129069" x="9817100" y="4318000"/>
          <p14:tracePt t="129086" x="9779000" y="4337050"/>
          <p14:tracePt t="129102" x="9747250" y="4343400"/>
          <p14:tracePt t="129119" x="9728200" y="4343400"/>
          <p14:tracePt t="129136" x="9709150" y="4343400"/>
          <p14:tracePt t="129152" x="9690100" y="4356100"/>
          <p14:tracePt t="129169" x="9658350" y="4356100"/>
          <p14:tracePt t="129186" x="9626600" y="4356100"/>
          <p14:tracePt t="129202" x="9582150" y="4356100"/>
          <p14:tracePt t="129207" x="9563100" y="4356100"/>
          <p14:tracePt t="129219" x="9531350" y="4356100"/>
          <p14:tracePt t="129236" x="9436100" y="4356100"/>
          <p14:tracePt t="129241" x="9347200" y="4356100"/>
          <p14:tracePt t="129253" x="9213850" y="4356100"/>
          <p14:tracePt t="129269" x="9055100" y="4356100"/>
          <p14:tracePt t="129286" x="8934450" y="4356100"/>
          <p14:tracePt t="129302" x="8858250" y="4356100"/>
          <p14:tracePt t="129319" x="8813800" y="4356100"/>
          <p14:tracePt t="129336" x="8807450" y="4356100"/>
          <p14:tracePt t="129390" x="8794750" y="4356100"/>
          <p14:tracePt t="129398" x="8788400" y="4356100"/>
          <p14:tracePt t="129414" x="8782050" y="4356100"/>
          <p14:tracePt t="129423" x="8769350" y="4356100"/>
          <p14:tracePt t="129439" x="8756650" y="4356100"/>
          <p14:tracePt t="129456" x="8743950" y="4356100"/>
          <p14:tracePt t="129504" x="8737600" y="4356100"/>
          <p14:tracePt t="129510" x="8731250" y="4362450"/>
          <p14:tracePt t="129519" x="8724900" y="4362450"/>
          <p14:tracePt t="129536" x="8680450" y="4362450"/>
          <p14:tracePt t="129553" x="8604250" y="4362450"/>
          <p14:tracePt t="129570" x="8489950" y="4362450"/>
          <p14:tracePt t="129577" x="8413750" y="4362450"/>
          <p14:tracePt t="129586" x="8337550" y="4362450"/>
          <p14:tracePt t="129603" x="8235950" y="4362450"/>
          <p14:tracePt t="129609" x="8204200" y="4362450"/>
          <p14:tracePt t="129620" x="8185150" y="4362450"/>
          <p14:tracePt t="129636" x="8159750" y="4362450"/>
          <p14:tracePt t="129964" x="8166100" y="4362450"/>
          <p14:tracePt t="129972" x="8197850" y="4362450"/>
          <p14:tracePt t="129980" x="8242300" y="4362450"/>
          <p14:tracePt t="129989" x="8312150" y="4362450"/>
          <p14:tracePt t="130001" x="8375650" y="4362450"/>
          <p14:tracePt t="130017" x="8496300" y="4362450"/>
          <p14:tracePt t="130034" x="8572500" y="4362450"/>
          <p14:tracePt t="130051" x="8597900" y="4362450"/>
          <p14:tracePt t="130067" x="8604250" y="4362450"/>
          <p14:tracePt t="130165" x="8597900" y="4362450"/>
          <p14:tracePt t="130172" x="8585200" y="4362450"/>
          <p14:tracePt t="130184" x="8566150" y="4362450"/>
          <p14:tracePt t="130201" x="8509000" y="4362450"/>
          <p14:tracePt t="130218" x="8464550" y="4362450"/>
          <p14:tracePt t="130234" x="8413750" y="4362450"/>
          <p14:tracePt t="130251" x="8388350" y="4362450"/>
          <p14:tracePt t="130255" x="8362950" y="4362450"/>
          <p14:tracePt t="130268" x="8343900" y="4362450"/>
          <p14:tracePt t="130284" x="8331200" y="4362450"/>
          <p14:tracePt t="130301" x="8324850" y="4362450"/>
          <p14:tracePt t="131969" x="8318500" y="4362450"/>
          <p14:tracePt t="131975" x="8312150" y="4362450"/>
          <p14:tracePt t="131982" x="8261350" y="4368800"/>
          <p14:tracePt t="131999" x="8121650" y="4368800"/>
          <p14:tracePt t="132016" x="7912100" y="4368800"/>
          <p14:tracePt t="132033" x="7670800" y="4368800"/>
          <p14:tracePt t="132049" x="7448550" y="4368800"/>
          <p14:tracePt t="132066" x="7251700" y="4368800"/>
          <p14:tracePt t="132083" x="7112000" y="4375150"/>
          <p14:tracePt t="132099" x="7023100" y="4394200"/>
          <p14:tracePt t="132116" x="6972300" y="4406900"/>
          <p14:tracePt t="132120" x="6946900" y="4406900"/>
          <p14:tracePt t="132133" x="6921500" y="4406900"/>
          <p14:tracePt t="132150" x="6832600" y="4425950"/>
          <p14:tracePt t="132166" x="6813550" y="4425950"/>
          <p14:tracePt t="132183" x="6724650" y="4438650"/>
          <p14:tracePt t="132200" x="6661150" y="4438650"/>
          <p14:tracePt t="132216" x="6604000" y="4438650"/>
          <p14:tracePt t="132233" x="6540500" y="4438650"/>
          <p14:tracePt t="132241" x="6496050" y="4438650"/>
          <p14:tracePt t="132250" x="6457950" y="4438650"/>
          <p14:tracePt t="132266" x="6299200" y="4438650"/>
          <p14:tracePt t="132284" x="6115050" y="4438650"/>
          <p14:tracePt t="132288" x="6032500" y="4425950"/>
          <p14:tracePt t="132300" x="5937250" y="4419600"/>
          <p14:tracePt t="132317" x="5778500" y="4400550"/>
          <p14:tracePt t="132321" x="5702300" y="4381500"/>
          <p14:tracePt t="132334" x="5562600" y="4381500"/>
          <p14:tracePt t="132350" x="5467350" y="4375150"/>
          <p14:tracePt t="132366" x="5384800" y="4368800"/>
          <p14:tracePt t="132383" x="5321300" y="4362450"/>
          <p14:tracePt t="132400" x="5270500" y="4349750"/>
          <p14:tracePt t="132416" x="5213350" y="4349750"/>
          <p14:tracePt t="132433" x="5175250" y="4349750"/>
          <p14:tracePt t="132450" x="5124450" y="4349750"/>
          <p14:tracePt t="132467" x="5086350" y="4349750"/>
          <p14:tracePt t="132483" x="5067300" y="4343400"/>
          <p14:tracePt t="132488" x="5060950" y="4343400"/>
          <p14:tracePt t="132500" x="5054600" y="4343400"/>
          <p14:tracePt t="132517" x="5041900" y="4343400"/>
          <p14:tracePt t="132521" x="5035550" y="4343400"/>
          <p14:tracePt t="132534" x="5022850" y="4343400"/>
          <p14:tracePt t="132550" x="5016500" y="4343400"/>
          <p14:tracePt t="132567" x="4997450" y="4343400"/>
          <p14:tracePt t="132592" x="4991100" y="4343400"/>
          <p14:tracePt t="132632" x="4984750" y="4343400"/>
          <p14:tracePt t="132657" x="4978400" y="4343400"/>
          <p14:tracePt t="132664" x="4972050" y="4343400"/>
          <p14:tracePt t="133424" x="4978400" y="4343400"/>
          <p14:tracePt t="133432" x="4997450" y="4343400"/>
          <p14:tracePt t="133440" x="5022850" y="4349750"/>
          <p14:tracePt t="133449" x="5041900" y="4349750"/>
          <p14:tracePt t="133466" x="5080000" y="4356100"/>
          <p14:tracePt t="133482" x="5099050" y="4362450"/>
          <p14:tracePt t="133499" x="5105400" y="4362450"/>
          <p14:tracePt t="133938" x="5118100" y="4368800"/>
          <p14:tracePt t="133944" x="5118100" y="4375150"/>
          <p14:tracePt t="133959" x="5130800" y="4381500"/>
          <p14:tracePt t="133983" x="5137150" y="4381500"/>
          <p14:tracePt t="133999" x="5162550" y="4381500"/>
          <p14:tracePt t="134007" x="5168900" y="4394200"/>
          <p14:tracePt t="134018" x="5181600" y="4394200"/>
          <p14:tracePt t="134035" x="5207000" y="4394200"/>
          <p14:tracePt t="134051" x="5226050" y="4394200"/>
          <p14:tracePt t="134068" x="5257800" y="4394200"/>
          <p14:tracePt t="134481" x="5264150" y="4400550"/>
          <p14:tracePt t="134505" x="5264150" y="4406900"/>
          <p14:tracePt t="134512" x="5257800" y="4406900"/>
          <p14:tracePt t="134522" x="5245100" y="4406900"/>
          <p14:tracePt t="134539" x="5187950" y="4406900"/>
          <p14:tracePt t="134556" x="5105400" y="4406900"/>
          <p14:tracePt t="134572" x="5010150" y="4406900"/>
          <p14:tracePt t="134580" x="4953000" y="4406900"/>
          <p14:tracePt t="134589" x="4914900" y="4406900"/>
          <p14:tracePt t="134607" x="4845050" y="4406900"/>
          <p14:tracePt t="134611" x="4813300" y="4406900"/>
          <p14:tracePt t="134624" x="4787900" y="4406900"/>
          <p14:tracePt t="134627" x="4775200" y="4406900"/>
          <p14:tracePt t="134640" x="4737100" y="4406900"/>
          <p14:tracePt t="134657" x="4730750" y="4406900"/>
          <p14:tracePt t="134672" x="4718050" y="4406900"/>
          <p14:tracePt t="134690" x="4699000" y="4406900"/>
          <p14:tracePt t="134706" x="4686300" y="4406900"/>
          <p14:tracePt t="134722" x="4673600" y="4406900"/>
          <p14:tracePt t="134739" x="4667250" y="4406900"/>
          <p14:tracePt t="134755" x="4660900" y="4406900"/>
          <p14:tracePt t="134772" x="4648200" y="4406900"/>
          <p14:tracePt t="134916" x="4641850" y="4406900"/>
          <p14:tracePt t="134930" x="4635500" y="4406900"/>
          <p14:tracePt t="134960" x="4629150" y="4406900"/>
          <p14:tracePt t="134968" x="4622800" y="4406900"/>
          <p14:tracePt t="134983" x="4616450" y="4406900"/>
          <p14:tracePt t="135121" x="4603750" y="4406900"/>
          <p14:tracePt t="135233" x="4597400" y="4406900"/>
          <p14:tracePt t="135242" x="4603750" y="4394200"/>
          <p14:tracePt t="135249" x="4622800" y="4387850"/>
          <p14:tracePt t="135257" x="4648200" y="4387850"/>
          <p14:tracePt t="135273" x="4686300" y="4381500"/>
          <p14:tracePt t="135290" x="4724400" y="4375150"/>
          <p14:tracePt t="135306" x="4743450" y="4375150"/>
          <p14:tracePt t="135323" x="4756150" y="4368800"/>
          <p14:tracePt t="135340" x="4762500" y="4368800"/>
          <p14:tracePt t="135522" x="4768850" y="4368800"/>
          <p14:tracePt t="135705" x="4781550" y="4368800"/>
          <p14:tracePt t="135713" x="4794250" y="4368800"/>
          <p14:tracePt t="135721" x="4806950" y="4368800"/>
          <p14:tracePt t="135731" x="4826000" y="4368800"/>
          <p14:tracePt t="135747" x="4908550" y="4368800"/>
          <p14:tracePt t="135764" x="4978400" y="4368800"/>
          <p14:tracePt t="135780" x="5016500" y="4368800"/>
          <p14:tracePt t="135797" x="5035550" y="4368800"/>
          <p14:tracePt t="135813" x="5041900" y="4368800"/>
          <p14:tracePt t="136057" x="5048250" y="4368800"/>
          <p14:tracePt t="136065" x="5054600" y="4368800"/>
          <p14:tracePt t="136072" x="5067300" y="4368800"/>
          <p14:tracePt t="136081" x="5092700" y="4368800"/>
          <p14:tracePt t="136097" x="5143500" y="4368800"/>
          <p14:tracePt t="136114" x="5200650" y="4368800"/>
          <p14:tracePt t="136131" x="5251450" y="4375150"/>
          <p14:tracePt t="136147" x="5276850" y="4375150"/>
          <p14:tracePt t="136164" x="5295900" y="4375150"/>
          <p14:tracePt t="136762" x="5283200" y="4375150"/>
          <p14:tracePt t="136770" x="5257800" y="4375150"/>
          <p14:tracePt t="136778" x="5238750" y="4375150"/>
          <p14:tracePt t="136787" x="5226050" y="4375150"/>
          <p14:tracePt t="136803" x="5168900" y="4375150"/>
          <p14:tracePt t="136820" x="5124450" y="4375150"/>
          <p14:tracePt t="136836" x="5092700" y="4375150"/>
          <p14:tracePt t="136853" x="5048250" y="4375150"/>
          <p14:tracePt t="136870" x="5022850" y="4375150"/>
          <p14:tracePt t="136887" x="5016500" y="4375150"/>
          <p14:tracePt t="136906" x="5003800" y="4375150"/>
          <p14:tracePt t="136924" x="4997450" y="4375150"/>
          <p14:tracePt t="136936" x="4978400" y="4375150"/>
          <p14:tracePt t="136953" x="4953000" y="4375150"/>
          <p14:tracePt t="136970" x="4908550" y="4375150"/>
          <p14:tracePt t="136986" x="4883150" y="4375150"/>
          <p14:tracePt t="137003" x="4857750" y="4375150"/>
          <p14:tracePt t="137020" x="4832350" y="4375150"/>
          <p14:tracePt t="137037" x="4826000" y="4375150"/>
          <p14:tracePt t="137053" x="4813300" y="4375150"/>
          <p14:tracePt t="137090" x="4806950" y="4375150"/>
          <p14:tracePt t="137162" x="4800600" y="4375150"/>
          <p14:tracePt t="137394" x="4806950" y="4375150"/>
          <p14:tracePt t="137410" x="4826000" y="4375150"/>
          <p14:tracePt t="137427" x="4838700" y="4375150"/>
          <p14:tracePt t="137433" x="4857750" y="4375150"/>
          <p14:tracePt t="137442" x="4864100" y="4375150"/>
          <p14:tracePt t="137452" x="4883150" y="4375150"/>
          <p14:tracePt t="137474" x="4902200" y="4375150"/>
          <p14:tracePt t="137482" x="4914900" y="4375150"/>
          <p14:tracePt t="137498" x="4927600" y="4375150"/>
          <p14:tracePt t="137842" x="4902200" y="4375150"/>
          <p14:tracePt t="137850" x="4864100" y="4362450"/>
          <p14:tracePt t="137859" x="4819650" y="4356100"/>
          <p14:tracePt t="137867" x="4762500" y="4330700"/>
          <p14:tracePt t="137884" x="4660900" y="4305300"/>
          <p14:tracePt t="137900" x="4591050" y="4286250"/>
          <p14:tracePt t="137917" x="4533900" y="4273550"/>
          <p14:tracePt t="137926" x="4527550" y="4273550"/>
          <p14:tracePt t="137934" x="4514850" y="4267200"/>
          <p14:tracePt t="137985" x="4514850" y="4260850"/>
          <p14:tracePt t="138025" x="4514850" y="4254500"/>
          <p14:tracePt t="138049" x="4514850" y="4248150"/>
          <p14:tracePt t="138057" x="4521200" y="4241800"/>
          <p14:tracePt t="138073" x="4533900" y="4235450"/>
          <p14:tracePt t="138111" x="4559300" y="4216400"/>
          <p14:tracePt t="138114" x="4565650" y="4210050"/>
          <p14:tracePt t="138121" x="4578350" y="4203700"/>
          <p14:tracePt t="138129" x="4603750" y="4184650"/>
          <p14:tracePt t="138138" x="4622800" y="4178300"/>
          <p14:tracePt t="138150" x="4654550" y="4165600"/>
          <p14:tracePt t="138167" x="4699000" y="4146550"/>
          <p14:tracePt t="138171" x="4724400" y="4140200"/>
          <p14:tracePt t="138184" x="4743450" y="4133850"/>
          <p14:tracePt t="138201" x="4781550" y="4121150"/>
          <p14:tracePt t="138217" x="4800600" y="4121150"/>
          <p14:tracePt t="138234" x="4819650" y="4121150"/>
          <p14:tracePt t="138250" x="4838700" y="4121150"/>
          <p14:tracePt t="138267" x="4870450" y="4127500"/>
          <p14:tracePt t="138284" x="4876800" y="4133850"/>
          <p14:tracePt t="138300" x="4902200" y="4146550"/>
          <p14:tracePt t="138317" x="4908550" y="4146550"/>
          <p14:tracePt t="138334" x="4927600" y="4178300"/>
          <p14:tracePt t="138350" x="4933950" y="4191000"/>
          <p14:tracePt t="138367" x="4940300" y="4197350"/>
          <p14:tracePt t="138384" x="4940300" y="4203700"/>
          <p14:tracePt t="138400" x="4940300" y="4222750"/>
          <p14:tracePt t="138457" x="4946650" y="4229100"/>
          <p14:tracePt t="138482" x="4953000" y="4229100"/>
          <p14:tracePt t="138498" x="4959350" y="4229100"/>
          <p14:tracePt t="138507" x="4965700" y="4222750"/>
          <p14:tracePt t="138518" x="4978400" y="4210050"/>
          <p14:tracePt t="138534" x="4991100" y="4191000"/>
          <p14:tracePt t="138551" x="4997450" y="4178300"/>
          <p14:tracePt t="138556" x="5003800" y="4165600"/>
          <p14:tracePt t="138572" x="5010150" y="4165600"/>
          <p14:tracePt t="138610" x="5016500" y="4152900"/>
          <p14:tracePt t="138819" x="5016500" y="4159250"/>
          <p14:tracePt t="138835" x="5016500" y="4165600"/>
          <p14:tracePt t="138843" x="5016500" y="4171950"/>
          <p14:tracePt t="138850" x="5016500" y="4184650"/>
          <p14:tracePt t="138860" x="5016500" y="4191000"/>
          <p14:tracePt t="138877" x="5022850" y="4210050"/>
          <p14:tracePt t="138893" x="5022850" y="4216400"/>
          <p14:tracePt t="138910" x="5022850" y="4235450"/>
          <p14:tracePt t="138927" x="5022850" y="4241800"/>
          <p14:tracePt t="138943" x="5022850" y="4248150"/>
          <p14:tracePt t="138960" x="5029200" y="4260850"/>
          <p14:tracePt t="138985" x="5029200" y="4267200"/>
          <p14:tracePt t="139211" x="5035550" y="4273550"/>
          <p14:tracePt t="139219" x="5041900" y="4273550"/>
          <p14:tracePt t="139227" x="5048250" y="4273550"/>
          <p14:tracePt t="139236" x="5054600" y="4273550"/>
          <p14:tracePt t="139252" x="5060950" y="4273550"/>
          <p14:tracePt t="139269" x="5067300" y="4273550"/>
          <p14:tracePt t="139286" x="5073650" y="4273550"/>
          <p14:tracePt t="139531" x="5073650" y="4279900"/>
          <p14:tracePt t="139571" x="5073650" y="4286250"/>
          <p14:tracePt t="139579" x="5080000" y="4305300"/>
          <p14:tracePt t="139589" x="5143500" y="4318000"/>
          <p14:tracePt t="139606" x="5334000" y="4368800"/>
          <p14:tracePt t="139623" x="5689600" y="4438650"/>
          <p14:tracePt t="139639" x="6032500" y="4483100"/>
          <p14:tracePt t="139644" x="6242050" y="4521200"/>
          <p14:tracePt t="139656" x="6419850" y="4533900"/>
          <p14:tracePt t="139672" x="6661150" y="4533900"/>
          <p14:tracePt t="139678" x="6731000" y="4533900"/>
          <p14:tracePt t="139689" x="6800850" y="4533900"/>
          <p14:tracePt t="139706" x="6807200" y="4533900"/>
          <p14:tracePt t="140002" x="6794500" y="4533900"/>
          <p14:tracePt t="140010" x="6775450" y="4527550"/>
          <p14:tracePt t="140019" x="6750050" y="4521200"/>
          <p14:tracePt t="140035" x="6692900" y="4502150"/>
          <p14:tracePt t="140052" x="6610350" y="4483100"/>
          <p14:tracePt t="140069" x="6489700" y="4451350"/>
          <p14:tracePt t="140086" x="6356350" y="4413250"/>
          <p14:tracePt t="140102" x="6242050" y="4400550"/>
          <p14:tracePt t="140119" x="6172200" y="4394200"/>
          <p14:tracePt t="140123" x="6127750" y="4381500"/>
          <p14:tracePt t="140136" x="6115050" y="4381500"/>
          <p14:tracePt t="140154" x="6102350" y="4381500"/>
          <p14:tracePt t="140158" x="6096000" y="4381500"/>
          <p14:tracePt t="140195" x="6089650" y="4381500"/>
          <p14:tracePt t="140204" x="6083300" y="4381500"/>
          <p14:tracePt t="140219" x="6076950" y="4381500"/>
          <p14:tracePt t="140227" x="6064250" y="4381500"/>
          <p14:tracePt t="140236" x="6057900" y="4381500"/>
          <p14:tracePt t="140252" x="6045200" y="4381500"/>
          <p14:tracePt t="140270" x="6032500" y="4381500"/>
          <p14:tracePt t="140276" x="6019800" y="4381500"/>
          <p14:tracePt t="140286" x="6013450" y="4381500"/>
          <p14:tracePt t="140303" x="5981700" y="4381500"/>
          <p14:tracePt t="140307" x="5969000" y="4381500"/>
          <p14:tracePt t="140319" x="5949950" y="4381500"/>
          <p14:tracePt t="140335" x="5867400" y="4381500"/>
          <p14:tracePt t="140339" x="5803900" y="4381500"/>
          <p14:tracePt t="140353" x="5715000" y="4381500"/>
          <p14:tracePt t="140354" x="5613400" y="4381500"/>
          <p14:tracePt t="140369" x="5505450" y="4368800"/>
          <p14:tracePt t="140386" x="5207000" y="4337050"/>
          <p14:tracePt t="140402" x="5092700" y="4337050"/>
          <p14:tracePt t="140419" x="5054600" y="4337050"/>
          <p14:tracePt t="140572" x="5035550" y="4337050"/>
          <p14:tracePt t="140589" x="5016500" y="4337050"/>
          <p14:tracePt t="140596" x="4997450" y="4330700"/>
          <p14:tracePt t="140603" x="4978400" y="4324350"/>
          <p14:tracePt t="140620" x="4895850" y="4318000"/>
          <p14:tracePt t="140636" x="4832350" y="4305300"/>
          <p14:tracePt t="140653" x="4794250" y="4305300"/>
          <p14:tracePt t="140670" x="4749800" y="4305300"/>
          <p14:tracePt t="140686" x="4686300" y="4292600"/>
          <p14:tracePt t="140703" x="4603750" y="4279900"/>
          <p14:tracePt t="140720" x="4521200" y="4279900"/>
          <p14:tracePt t="140724" x="4489450" y="4279900"/>
          <p14:tracePt t="140736" x="4457700" y="4279900"/>
          <p14:tracePt t="140754" x="4375150" y="4279900"/>
          <p14:tracePt t="140769" x="4349750" y="4279900"/>
          <p14:tracePt t="140786" x="4324350" y="4279900"/>
          <p14:tracePt t="140803" x="4318000" y="4279900"/>
          <p14:tracePt t="140820" x="4305300" y="4279900"/>
          <p14:tracePt t="140876" x="4292600" y="4279900"/>
          <p14:tracePt t="140884" x="4286250" y="4279900"/>
          <p14:tracePt t="140893" x="4267200" y="4279900"/>
          <p14:tracePt t="140903" x="4248150" y="4279900"/>
          <p14:tracePt t="140920" x="4216400" y="4267200"/>
          <p14:tracePt t="140925" x="4191000" y="4260850"/>
          <p14:tracePt t="140936" x="4165600" y="4260850"/>
          <p14:tracePt t="140955" x="4025900" y="4248150"/>
          <p14:tracePt t="140970" x="3930650" y="4248150"/>
          <p14:tracePt t="140986" x="3854450" y="4248150"/>
          <p14:tracePt t="141003" x="3829050" y="4248150"/>
          <p14:tracePt t="141019" x="3816350" y="4248150"/>
          <p14:tracePt t="141244" x="3829050" y="4248150"/>
          <p14:tracePt t="141252" x="3854450" y="4248150"/>
          <p14:tracePt t="141260" x="3879850" y="4254500"/>
          <p14:tracePt t="141268" x="3898900" y="4260850"/>
          <p14:tracePt t="141285" x="3924300" y="4267200"/>
          <p14:tracePt t="141302" x="3943350" y="4267200"/>
          <p14:tracePt t="141319" x="3949700" y="4267200"/>
          <p14:tracePt t="141335" x="3962400" y="4267200"/>
          <p14:tracePt t="141352" x="3968750" y="4267200"/>
          <p14:tracePt t="141524" x="3975100" y="4273550"/>
          <p14:tracePt t="141532" x="3994150" y="4273550"/>
          <p14:tracePt t="141541" x="4006850" y="4273550"/>
          <p14:tracePt t="141558" x="4064000" y="4279900"/>
          <p14:tracePt t="141574" x="4127500" y="4292600"/>
          <p14:tracePt t="141591" x="4159250" y="4292600"/>
          <p14:tracePt t="141608" x="4178300" y="4292600"/>
          <p14:tracePt t="141828" x="4178300" y="4298950"/>
          <p14:tracePt t="142156" x="4171950" y="4298950"/>
          <p14:tracePt t="142173" x="4165600" y="4298950"/>
          <p14:tracePt t="142180" x="4159250" y="4298950"/>
          <p14:tracePt t="142188" x="4152900" y="4298950"/>
          <p14:tracePt t="142198" x="4146550" y="4298950"/>
          <p14:tracePt t="142214" x="4133850" y="4298950"/>
          <p14:tracePt t="142231" x="4114800" y="4298950"/>
          <p14:tracePt t="142248" x="4089400" y="4298950"/>
          <p14:tracePt t="142253" x="4076700" y="4298950"/>
          <p14:tracePt t="142264" x="4057650" y="4298950"/>
          <p14:tracePt t="142281" x="4032250" y="4298950"/>
          <p14:tracePt t="142286" x="4025900" y="4298950"/>
          <p14:tracePt t="142301" x="4013200" y="4298950"/>
          <p14:tracePt t="142316" x="3962400" y="4298950"/>
          <p14:tracePt t="142331" x="3905250" y="4298950"/>
          <p14:tracePt t="142334" x="3841750" y="4298950"/>
          <p14:tracePt t="142348" x="3644900" y="4298950"/>
          <p14:tracePt t="142364" x="3435350" y="4298950"/>
          <p14:tracePt t="142381" x="3206750" y="4356100"/>
          <p14:tracePt t="142397" x="3041650" y="4406900"/>
          <p14:tracePt t="142414" x="2990850" y="4419600"/>
          <p14:tracePt t="142431" x="2984500" y="4425950"/>
          <p14:tracePt t="142483" x="2978150" y="4432300"/>
          <p14:tracePt t="142500" x="2971800" y="4432300"/>
          <p14:tracePt t="142516" x="2965450" y="4432300"/>
          <p14:tracePt t="142523" x="2959100" y="4438650"/>
          <p14:tracePt t="142539" x="2946400" y="4438650"/>
          <p14:tracePt t="142555" x="2940050" y="4445000"/>
          <p14:tracePt t="142781" x="2959100" y="4445000"/>
          <p14:tracePt t="142789" x="3016250" y="4425950"/>
          <p14:tracePt t="142796" x="3092450" y="4400550"/>
          <p14:tracePt t="142806" x="3181350" y="4381500"/>
          <p14:tracePt t="142822" x="3371850" y="4349750"/>
          <p14:tracePt t="142839" x="3530600" y="4324350"/>
          <p14:tracePt t="142855" x="3606800" y="4318000"/>
          <p14:tracePt t="142872" x="3651250" y="4311650"/>
          <p14:tracePt t="142876" x="3663950" y="4311650"/>
          <p14:tracePt t="143060" x="3676650" y="4311650"/>
          <p14:tracePt t="143078" x="3689350" y="4311650"/>
          <p14:tracePt t="143111" x="3790950" y="4311650"/>
          <p14:tracePt t="143115" x="3822700" y="4311650"/>
          <p14:tracePt t="143125" x="3854450" y="4311650"/>
          <p14:tracePt t="143139" x="3898900" y="4311650"/>
          <p14:tracePt t="143156" x="3917950" y="4311650"/>
          <p14:tracePt t="143172" x="3924300" y="4311650"/>
          <p14:tracePt t="143213" x="3937000" y="4311650"/>
          <p14:tracePt t="143244" x="3943350" y="4311650"/>
          <p14:tracePt t="143252" x="3949700" y="4311650"/>
          <p14:tracePt t="143292" x="3956050" y="4311650"/>
          <p14:tracePt t="143309" x="3962400" y="4311650"/>
          <p14:tracePt t="143316" x="3968750" y="4311650"/>
          <p14:tracePt t="143333" x="3975100" y="4318000"/>
          <p14:tracePt t="143342" x="3987800" y="4318000"/>
          <p14:tracePt t="143356" x="4019550" y="4318000"/>
          <p14:tracePt t="143373" x="4089400" y="4324350"/>
          <p14:tracePt t="143390" x="4197350" y="4330700"/>
          <p14:tracePt t="143406" x="4311650" y="4330700"/>
          <p14:tracePt t="143423" x="4432300" y="4330700"/>
          <p14:tracePt t="143440" x="4552950" y="4349750"/>
          <p14:tracePt t="143456" x="4648200" y="4356100"/>
          <p14:tracePt t="143461" x="4692650" y="4362450"/>
          <p14:tracePt t="143472" x="4737100" y="4368800"/>
          <p14:tracePt t="143489" x="4806950" y="4381500"/>
          <p14:tracePt t="143494" x="4838700" y="4394200"/>
          <p14:tracePt t="143506" x="4870450" y="4394200"/>
          <p14:tracePt t="143523" x="4940300" y="4400550"/>
          <p14:tracePt t="143539" x="4972050" y="4400550"/>
          <p14:tracePt t="143556" x="5016500" y="4413250"/>
          <p14:tracePt t="143573" x="5041900" y="4419600"/>
          <p14:tracePt t="143589" x="5054600" y="4419600"/>
          <p14:tracePt t="143606" x="5073650" y="4419600"/>
          <p14:tracePt t="143623" x="5099050" y="4425950"/>
          <p14:tracePt t="143639" x="5130800" y="4432300"/>
          <p14:tracePt t="143656" x="5168900" y="4432300"/>
          <p14:tracePt t="143673" x="5226050" y="4445000"/>
          <p14:tracePt t="143677" x="5251450" y="4451350"/>
          <p14:tracePt t="143689" x="5283200" y="4451350"/>
          <p14:tracePt t="143707" x="5372100" y="4451350"/>
          <p14:tracePt t="143724" x="5416550" y="4451350"/>
          <p14:tracePt t="143739" x="5486400" y="4451350"/>
          <p14:tracePt t="143756" x="5581650" y="4451350"/>
          <p14:tracePt t="143773" x="5689600" y="4451350"/>
          <p14:tracePt t="143790" x="5759450" y="4451350"/>
          <p14:tracePt t="143806" x="5835650" y="4451350"/>
          <p14:tracePt t="143823" x="5905500" y="4451350"/>
          <p14:tracePt t="143840" x="5937250" y="4451350"/>
          <p14:tracePt t="143856" x="5988050" y="4451350"/>
          <p14:tracePt t="143873" x="6026150" y="4445000"/>
          <p14:tracePt t="143878" x="6051550" y="4445000"/>
          <p14:tracePt t="143890" x="6096000" y="4438650"/>
          <p14:tracePt t="143907" x="6146800" y="4432300"/>
          <p14:tracePt t="143910" x="6172200" y="4432300"/>
          <p14:tracePt t="143923" x="6242050" y="4419600"/>
          <p14:tracePt t="143940" x="6305550" y="4419600"/>
          <p14:tracePt t="143956" x="6369050" y="4419600"/>
          <p14:tracePt t="143973" x="6445250" y="4419600"/>
          <p14:tracePt t="143989" x="6502400" y="4419600"/>
          <p14:tracePt t="144006" x="6578600" y="4413250"/>
          <p14:tracePt t="144023" x="6648450" y="4406900"/>
          <p14:tracePt t="144040" x="6724650" y="4400550"/>
          <p14:tracePt t="144056" x="6788150" y="4375150"/>
          <p14:tracePt t="144062" x="6819900" y="4368800"/>
          <p14:tracePt t="144073" x="6845300" y="4362450"/>
          <p14:tracePt t="144090" x="6902450" y="4343400"/>
          <p14:tracePt t="144094" x="6921500" y="4337050"/>
          <p14:tracePt t="144107" x="6991350" y="4305300"/>
          <p14:tracePt t="144123" x="7048500" y="4273550"/>
          <p14:tracePt t="144140" x="7099300" y="4229100"/>
          <p14:tracePt t="144157" x="7131050" y="4203700"/>
          <p14:tracePt t="144173" x="7156450" y="4191000"/>
          <p14:tracePt t="144190" x="7175500" y="4159250"/>
          <p14:tracePt t="144207" x="7181850" y="4140200"/>
          <p14:tracePt t="144224" x="7188200" y="4127500"/>
          <p14:tracePt t="144240" x="7200900" y="4102100"/>
          <p14:tracePt t="144257" x="7200900" y="4089400"/>
          <p14:tracePt t="144273" x="7200900" y="4083050"/>
          <p14:tracePt t="144290" x="7200900" y="4064000"/>
          <p14:tracePt t="144309" x="7194550" y="4032250"/>
          <p14:tracePt t="144323" x="7181850" y="4019550"/>
          <p14:tracePt t="144340" x="7175500" y="4013200"/>
          <p14:tracePt t="144357" x="7169150" y="4000500"/>
          <p14:tracePt t="144374" x="7143750" y="3975100"/>
          <p14:tracePt t="144390" x="7080250" y="3962400"/>
          <p14:tracePt t="144407" x="7004050" y="3937000"/>
          <p14:tracePt t="144423" x="6902450" y="3917950"/>
          <p14:tracePt t="144440" x="6775450" y="3911600"/>
          <p14:tracePt t="144457" x="6623050" y="3892550"/>
          <p14:tracePt t="144473" x="6483350" y="3867150"/>
          <p14:tracePt t="144477" x="6407150" y="3860800"/>
          <p14:tracePt t="144490" x="6330950" y="3848100"/>
          <p14:tracePt t="144507" x="6108700" y="3816350"/>
          <p14:tracePt t="144523" x="5924550" y="3784600"/>
          <p14:tracePt t="144540" x="5740400" y="3765550"/>
          <p14:tracePt t="144557" x="5556250" y="3765550"/>
          <p14:tracePt t="144574" x="5384800" y="3765550"/>
          <p14:tracePt t="144590" x="5245100" y="3765550"/>
          <p14:tracePt t="144607" x="5130800" y="3765550"/>
          <p14:tracePt t="144624" x="5010150" y="3765550"/>
          <p14:tracePt t="144640" x="4927600" y="3746500"/>
          <p14:tracePt t="144646" x="4889500" y="3746500"/>
          <p14:tracePt t="144657" x="4876800" y="3746500"/>
          <p14:tracePt t="144674" x="4819650" y="3746500"/>
          <p14:tracePt t="144679" x="4794250" y="3746500"/>
          <p14:tracePt t="144691" x="4787900" y="3746500"/>
          <p14:tracePt t="144710" x="4692650" y="3746500"/>
          <p14:tracePt t="144724" x="4622800" y="3746500"/>
          <p14:tracePt t="144740" x="4559300" y="3746500"/>
          <p14:tracePt t="144757" x="4457700" y="3733800"/>
          <p14:tracePt t="144774" x="4381500" y="3727450"/>
          <p14:tracePt t="144790" x="4318000" y="3727450"/>
          <p14:tracePt t="144807" x="4260850" y="3727450"/>
          <p14:tracePt t="144824" x="4222750" y="3727450"/>
          <p14:tracePt t="144841" x="4197350" y="3727450"/>
          <p14:tracePt t="144847" x="4171950" y="3727450"/>
          <p14:tracePt t="144857" x="4165600" y="3727450"/>
          <p14:tracePt t="144874" x="4127500" y="3746500"/>
          <p14:tracePt t="144878" x="4108450" y="3746500"/>
          <p14:tracePt t="144892" x="4089400" y="3752850"/>
          <p14:tracePt t="144894" x="4064000" y="3771900"/>
          <p14:tracePt t="144908" x="4051300" y="3778250"/>
          <p14:tracePt t="144924" x="4013200" y="3797300"/>
          <p14:tracePt t="144940" x="3994150" y="3810000"/>
          <p14:tracePt t="144957" x="3975100" y="3829050"/>
          <p14:tracePt t="144974" x="3968750" y="3841750"/>
          <p14:tracePt t="144990" x="3937000" y="3879850"/>
          <p14:tracePt t="145007" x="3917950" y="3898900"/>
          <p14:tracePt t="145024" x="3905250" y="3924300"/>
          <p14:tracePt t="145041" x="3892550" y="3956050"/>
          <p14:tracePt t="145057" x="3886200" y="3962400"/>
          <p14:tracePt t="145074" x="3886200" y="3968750"/>
          <p14:tracePt t="145092" x="3886200" y="3981450"/>
          <p14:tracePt t="145109" x="3886200" y="3994150"/>
          <p14:tracePt t="145124" x="3886200" y="4006850"/>
          <p14:tracePt t="145141" x="3886200" y="4025900"/>
          <p14:tracePt t="145158" x="3886200" y="4038600"/>
          <p14:tracePt t="145174" x="3886200" y="4057650"/>
          <p14:tracePt t="145191" x="3886200" y="4083050"/>
          <p14:tracePt t="145207" x="3886200" y="4095750"/>
          <p14:tracePt t="145224" x="3886200" y="4108450"/>
          <p14:tracePt t="145241" x="3886200" y="4121150"/>
          <p14:tracePt t="145247" x="3892550" y="4127500"/>
          <p14:tracePt t="145263" x="3892550" y="4133850"/>
          <p14:tracePt t="145326" x="3892550" y="4140200"/>
          <p14:tracePt t="145333" x="3898900" y="4140200"/>
          <p14:tracePt t="145349" x="3905250" y="4140200"/>
          <p14:tracePt t="145358" x="3911600" y="4140200"/>
          <p14:tracePt t="145374" x="3930650" y="4140200"/>
          <p14:tracePt t="145391" x="3956050" y="4140200"/>
          <p14:tracePt t="145408" x="4000500" y="4140200"/>
          <p14:tracePt t="145424" x="4064000" y="4140200"/>
          <p14:tracePt t="145441" x="4133850" y="4171950"/>
          <p14:tracePt t="145457" x="4222750" y="4191000"/>
          <p14:tracePt t="145462" x="4267200" y="4197350"/>
          <p14:tracePt t="145474" x="4305300" y="4197350"/>
          <p14:tracePt t="145491" x="4349750" y="4197350"/>
          <p14:tracePt t="145494" x="4375150" y="4197350"/>
          <p14:tracePt t="145508" x="4425950" y="4203700"/>
          <p14:tracePt t="145524" x="4438650" y="4210050"/>
          <p14:tracePt t="145526" x="4457700" y="4210050"/>
          <p14:tracePt t="145541" x="4483100" y="4216400"/>
          <p14:tracePt t="145558" x="4495800" y="4222750"/>
          <p14:tracePt t="145574" x="4514850" y="4222750"/>
          <p14:tracePt t="145591" x="4540250" y="4229100"/>
          <p14:tracePt t="145608" x="4584700" y="4235450"/>
          <p14:tracePt t="145624" x="4635500" y="4235450"/>
          <p14:tracePt t="145641" x="4705350" y="4241800"/>
          <p14:tracePt t="145646" x="4737100" y="4241800"/>
          <p14:tracePt t="145658" x="4787900" y="4241800"/>
          <p14:tracePt t="145675" x="4889500" y="4254500"/>
          <p14:tracePt t="145679" x="4940300" y="4254500"/>
          <p14:tracePt t="145691" x="4997450" y="4254500"/>
          <p14:tracePt t="145708" x="5156200" y="4254500"/>
          <p14:tracePt t="145725" x="5264150" y="4254500"/>
          <p14:tracePt t="145741" x="5359400" y="4254500"/>
          <p14:tracePt t="145758" x="5410200" y="4254500"/>
          <p14:tracePt t="145775" x="5454650" y="4254500"/>
          <p14:tracePt t="145791" x="5480050" y="4254500"/>
          <p14:tracePt t="145808" x="5511800" y="4254500"/>
          <p14:tracePt t="145825" x="5543550" y="4254500"/>
          <p14:tracePt t="145842" x="5594350" y="4260850"/>
          <p14:tracePt t="145846" x="5613400" y="4267200"/>
          <p14:tracePt t="145858" x="5645150" y="4267200"/>
          <p14:tracePt t="145875" x="5702300" y="4273550"/>
          <p14:tracePt t="145879" x="5734050" y="4292600"/>
          <p14:tracePt t="145892" x="5772150" y="4298950"/>
          <p14:tracePt t="145908" x="5848350" y="4311650"/>
          <p14:tracePt t="145911" x="5905500" y="4311650"/>
          <p14:tracePt t="145925" x="5994400" y="4330700"/>
          <p14:tracePt t="145941" x="6076950" y="4330700"/>
          <p14:tracePt t="145958" x="6153150" y="4330700"/>
          <p14:tracePt t="145975" x="6223000" y="4330700"/>
          <p14:tracePt t="145991" x="6254750" y="4330700"/>
          <p14:tracePt t="146008" x="6280150" y="4330700"/>
          <p14:tracePt t="146024" x="6318250" y="4330700"/>
          <p14:tracePt t="146041" x="6362700" y="4330700"/>
          <p14:tracePt t="146058" x="6413500" y="4330700"/>
          <p14:tracePt t="146075" x="6483350" y="4311650"/>
          <p14:tracePt t="146078" x="6502400" y="4311650"/>
          <p14:tracePt t="146092" x="6534150" y="4311650"/>
          <p14:tracePt t="146108" x="6642100" y="4311650"/>
          <p14:tracePt t="146125" x="6731000" y="4311650"/>
          <p14:tracePt t="146142" x="6807200" y="4311650"/>
          <p14:tracePt t="146158" x="6870700" y="4311650"/>
          <p14:tracePt t="146175" x="6927850" y="4311650"/>
          <p14:tracePt t="146191" x="6959600" y="4298950"/>
          <p14:tracePt t="146208" x="6972300" y="4292600"/>
          <p14:tracePt t="146225" x="6978650" y="4286250"/>
          <p14:tracePt t="146263" x="6985000" y="4279900"/>
          <p14:tracePt t="146269" x="6991350" y="4279900"/>
          <p14:tracePt t="146285" x="6991350" y="4273550"/>
          <p14:tracePt t="146311" x="7004050" y="4267200"/>
          <p14:tracePt t="146326" x="7016750" y="4260850"/>
          <p14:tracePt t="146342" x="7029450" y="4254500"/>
          <p14:tracePt t="146351" x="7042150" y="4254500"/>
          <p14:tracePt t="146358" x="7061200" y="4248150"/>
          <p14:tracePt t="146375" x="7073900" y="4241800"/>
          <p14:tracePt t="146392" x="7112000" y="4222750"/>
          <p14:tracePt t="146417" x="7118350" y="4216400"/>
          <p14:tracePt t="146438" x="7124700" y="4210050"/>
          <p14:tracePt t="146589" x="7112000" y="4203700"/>
          <p14:tracePt t="146605" x="7105650" y="4197350"/>
          <p14:tracePt t="150888" x="7099300" y="4197350"/>
          <p14:tracePt t="150896" x="7073900" y="4197350"/>
          <p14:tracePt t="150904" x="7048500" y="4197350"/>
          <p14:tracePt t="150914" x="6991350" y="4210050"/>
          <p14:tracePt t="150931" x="6858000" y="4286250"/>
          <p14:tracePt t="150947" x="6680200" y="4387850"/>
          <p14:tracePt t="150954" x="6604000" y="4432300"/>
          <p14:tracePt t="150964" x="6534150" y="4464050"/>
          <p14:tracePt t="150980" x="6451600" y="4502150"/>
          <p14:tracePt t="150997" x="6330950" y="4533900"/>
          <p14:tracePt t="151001" x="6273800" y="4546600"/>
          <p14:tracePt t="151016" x="6000750" y="4667250"/>
          <p14:tracePt t="151030" x="5651500" y="4832350"/>
          <p14:tracePt t="151047" x="5499100" y="4921250"/>
          <p14:tracePt t="151064" x="5422900" y="4965700"/>
          <p14:tracePt t="151080" x="5346700" y="5016500"/>
          <p14:tracePt t="151097" x="5276850" y="5054600"/>
          <p14:tracePt t="151114" x="5238750" y="5060950"/>
          <p14:tracePt t="151130" x="5226050" y="5067300"/>
          <p14:tracePt t="151147" x="5219700" y="5067300"/>
          <p14:tracePt t="151273" x="5226050" y="5060950"/>
          <p14:tracePt t="151281" x="5232400" y="5048250"/>
          <p14:tracePt t="151287" x="5245100" y="5035550"/>
          <p14:tracePt t="151297" x="5251450" y="5022850"/>
          <p14:tracePt t="151314" x="5289550" y="4959350"/>
          <p14:tracePt t="151331" x="5372100" y="4864100"/>
          <p14:tracePt t="151347" x="5454650" y="4775200"/>
          <p14:tracePt t="151364" x="5530850" y="4711700"/>
          <p14:tracePt t="151381" x="5568950" y="4660900"/>
          <p14:tracePt t="151385" x="5581650" y="4648200"/>
          <p14:tracePt t="151398" x="5594350" y="4622800"/>
          <p14:tracePt t="151417" x="5607050" y="4591050"/>
          <p14:tracePt t="151433" x="5613400" y="4572000"/>
          <p14:tracePt t="151447" x="5619750" y="4565650"/>
          <p14:tracePt t="151464" x="5638800" y="4527550"/>
          <p14:tracePt t="151481" x="5683250" y="4483100"/>
          <p14:tracePt t="151498" x="5772150" y="4425950"/>
          <p14:tracePt t="151514" x="5861050" y="4387850"/>
          <p14:tracePt t="151531" x="5937250" y="4349750"/>
          <p14:tracePt t="151548" x="6007100" y="4343400"/>
          <p14:tracePt t="151552" x="6032500" y="4330700"/>
          <p14:tracePt t="151564" x="6051550" y="4330700"/>
          <p14:tracePt t="151581" x="6102350" y="4330700"/>
          <p14:tracePt t="151585" x="6121400" y="4330700"/>
          <p14:tracePt t="151597" x="6153150" y="4330700"/>
          <p14:tracePt t="151614" x="6229350" y="4318000"/>
          <p14:tracePt t="151631" x="6286500" y="4311650"/>
          <p14:tracePt t="151649" x="6330950" y="4298950"/>
          <p14:tracePt t="151664" x="6394450" y="4286250"/>
          <p14:tracePt t="151681" x="6470650" y="4267200"/>
          <p14:tracePt t="151698" x="6546850" y="4260850"/>
          <p14:tracePt t="151714" x="6629400" y="4241800"/>
          <p14:tracePt t="151731" x="6705600" y="4222750"/>
          <p14:tracePt t="151748" x="6775450" y="4210050"/>
          <p14:tracePt t="151764" x="6813550" y="4191000"/>
          <p14:tracePt t="151781" x="6832600" y="4191000"/>
          <p14:tracePt t="151784" x="6845300" y="4191000"/>
          <p14:tracePt t="151798" x="6851650" y="4191000"/>
          <p14:tracePt t="151817" x="6858000" y="4191000"/>
          <p14:tracePt t="151831" x="6870700" y="4191000"/>
          <p14:tracePt t="151848" x="6896100" y="4191000"/>
          <p14:tracePt t="151864" x="6959600" y="4191000"/>
          <p14:tracePt t="151881" x="7048500" y="4191000"/>
          <p14:tracePt t="151898" x="7105650" y="4184650"/>
          <p14:tracePt t="151914" x="7131050" y="4165600"/>
          <p14:tracePt t="151931" x="7137400" y="4159250"/>
          <p14:tracePt t="152113" x="7143750" y="4159250"/>
          <p14:tracePt t="152145" x="7137400" y="4159250"/>
          <p14:tracePt t="152152" x="7137400" y="4165600"/>
          <p14:tracePt t="152178" x="7131050" y="4171950"/>
          <p14:tracePt t="152194" x="7118350" y="4171950"/>
          <p14:tracePt t="152210" x="7105650" y="4178300"/>
          <p14:tracePt t="152217" x="7099300" y="4184650"/>
          <p14:tracePt t="152227" x="7099300" y="4191000"/>
          <p14:tracePt t="152238" x="7092950" y="4191000"/>
          <p14:tracePt t="152254" x="7080250" y="4210050"/>
          <p14:tracePt t="152258" x="7073900" y="4210050"/>
          <p14:tracePt t="152273" x="7067550" y="4216400"/>
          <p14:tracePt t="152289" x="7061200" y="4222750"/>
          <p14:tracePt t="152305" x="7054850" y="4222750"/>
          <p14:tracePt t="152321" x="7048500" y="4222750"/>
          <p14:tracePt t="152337" x="7042150" y="4235450"/>
          <p14:tracePt t="152354" x="7035800" y="4241800"/>
          <p14:tracePt t="152371" x="7029450" y="4241800"/>
          <p14:tracePt t="152387" x="7016750" y="4254500"/>
          <p14:tracePt t="152404" x="7010400" y="4260850"/>
          <p14:tracePt t="152421" x="6985000" y="4273550"/>
          <p14:tracePt t="152425" x="6978650" y="4286250"/>
          <p14:tracePt t="152437" x="6965950" y="4292600"/>
          <p14:tracePt t="152454" x="6959600" y="4298950"/>
          <p14:tracePt t="152471" x="6946900" y="4311650"/>
          <p14:tracePt t="167720" x="6940550" y="4318000"/>
          <p14:tracePt t="167736" x="6934200" y="4330700"/>
          <p14:tracePt t="167743" x="6927850" y="4337050"/>
          <p14:tracePt t="167752" x="6921500" y="4337050"/>
          <p14:tracePt t="167763" x="6915150" y="4337050"/>
          <p14:tracePt t="167779" x="6908800" y="4337050"/>
          <p14:tracePt t="167796" x="6896100" y="4343400"/>
          <p14:tracePt t="167801" x="6889750" y="4343400"/>
          <p14:tracePt t="167813" x="6883400" y="4349750"/>
          <p14:tracePt t="167831" x="6864350" y="4356100"/>
          <p14:tracePt t="167835" x="6838950" y="4362450"/>
          <p14:tracePt t="167847" x="6800850" y="4368800"/>
          <p14:tracePt t="167862" x="6743700" y="4381500"/>
          <p14:tracePt t="167879" x="6654800" y="4400550"/>
          <p14:tracePt t="167896" x="6572250" y="4406900"/>
          <p14:tracePt t="167913" x="6483350" y="4419600"/>
          <p14:tracePt t="167929" x="6375400" y="4445000"/>
          <p14:tracePt t="167946" x="6254750" y="4470400"/>
          <p14:tracePt t="167963" x="6146800" y="4476750"/>
          <p14:tracePt t="167979" x="6076950" y="4495800"/>
          <p14:tracePt t="167985" x="6045200" y="4502150"/>
          <p14:tracePt t="167996" x="6000750" y="4514850"/>
          <p14:tracePt t="168012" x="5943600" y="4514850"/>
          <p14:tracePt t="168016" x="5911850" y="4521200"/>
          <p14:tracePt t="168030" x="5873750" y="4521200"/>
          <p14:tracePt t="168046" x="5778500" y="4521200"/>
          <p14:tracePt t="168062" x="5702300" y="4521200"/>
          <p14:tracePt t="168079" x="5619750" y="4521200"/>
          <p14:tracePt t="168096" x="5518150" y="4521200"/>
          <p14:tracePt t="168116" x="5422900" y="4502150"/>
          <p14:tracePt t="168129" x="5334000" y="4495800"/>
          <p14:tracePt t="168146" x="5264150" y="4489450"/>
          <p14:tracePt t="168163" x="5200650" y="4489450"/>
          <p14:tracePt t="168180" x="5137150" y="4489450"/>
          <p14:tracePt t="168185" x="5105400" y="4489450"/>
          <p14:tracePt t="168196" x="5060950" y="4489450"/>
          <p14:tracePt t="168213" x="5003800" y="4489450"/>
          <p14:tracePt t="168218" x="4978400" y="4489450"/>
          <p14:tracePt t="168232" x="4965700" y="4489450"/>
          <p14:tracePt t="168234" x="4940300" y="4489450"/>
          <p14:tracePt t="168248" x="4908550" y="4489450"/>
          <p14:tracePt t="168263" x="4857750" y="4489450"/>
          <p14:tracePt t="168280" x="4832350" y="4495800"/>
          <p14:tracePt t="168296" x="4800600" y="4502150"/>
          <p14:tracePt t="168313" x="4781550" y="4502150"/>
          <p14:tracePt t="168329" x="4749800" y="4521200"/>
          <p14:tracePt t="168346" x="4737100" y="4533900"/>
          <p14:tracePt t="168363" x="4711700" y="4546600"/>
          <p14:tracePt t="168379" x="4686300" y="4559300"/>
          <p14:tracePt t="168396" x="4660900" y="4565650"/>
          <p14:tracePt t="168400" x="4641850" y="4565650"/>
          <p14:tracePt t="168413" x="4629150" y="4565650"/>
          <p14:tracePt t="168431" x="4578350" y="4565650"/>
          <p14:tracePt t="168446" x="4559300" y="4565650"/>
          <p14:tracePt t="168448" x="4540250" y="4565650"/>
          <p14:tracePt t="168463" x="4508500" y="4540250"/>
          <p14:tracePt t="168479" x="4470400" y="4508500"/>
          <p14:tracePt t="168496" x="4432300" y="4483100"/>
          <p14:tracePt t="168513" x="4413250" y="4464050"/>
          <p14:tracePt t="168529" x="4394200" y="4457700"/>
          <p14:tracePt t="168546" x="4387850" y="4457700"/>
          <p14:tracePt t="168585" x="4381500" y="4457700"/>
          <p14:tracePt t="168607" x="4375150" y="4451350"/>
          <p14:tracePt t="168617" x="4356100" y="4445000"/>
          <p14:tracePt t="168623" x="4349750" y="4438650"/>
          <p14:tracePt t="168639" x="4330700" y="4438650"/>
          <p14:tracePt t="168648" x="4324350" y="4438650"/>
          <p14:tracePt t="168663" x="4292600" y="4432300"/>
          <p14:tracePt t="168680" x="4254500" y="4432300"/>
          <p14:tracePt t="168696" x="4241800" y="4425950"/>
          <p14:tracePt t="168713" x="4216400" y="4425950"/>
          <p14:tracePt t="168736" x="4203700" y="4425950"/>
          <p14:tracePt t="168752" x="4197350" y="4425950"/>
          <p14:tracePt t="168792" x="4191000" y="4425950"/>
          <p14:tracePt t="168801" x="4178300" y="4425950"/>
          <p14:tracePt t="169192" x="4197350" y="4419600"/>
          <p14:tracePt t="169200" x="4197350" y="4413250"/>
          <p14:tracePt t="169207" x="4203700" y="4413250"/>
          <p14:tracePt t="169224" x="4216400" y="4406900"/>
          <p14:tracePt t="169240" x="4222750" y="4400550"/>
          <p14:tracePt t="169249" x="4229100" y="4394200"/>
          <p14:tracePt t="169272" x="4229100" y="4387850"/>
          <p14:tracePt t="169282" x="4229100" y="4381500"/>
          <p14:tracePt t="169299" x="4229100" y="4368800"/>
          <p14:tracePt t="169316" x="4229100" y="4356100"/>
          <p14:tracePt t="169333" x="4216400" y="4343400"/>
          <p14:tracePt t="169338" x="4203700" y="4337050"/>
          <p14:tracePt t="169349" x="4191000" y="4330700"/>
          <p14:tracePt t="169366" x="4159250" y="4318000"/>
          <p14:tracePt t="169369" x="4146550" y="4311650"/>
          <p14:tracePt t="169382" x="4108450" y="4298950"/>
          <p14:tracePt t="169399" x="4076700" y="4292600"/>
          <p14:tracePt t="169416" x="4057650" y="4292600"/>
          <p14:tracePt t="169440" x="4051300" y="4292600"/>
          <p14:tracePt t="169505" x="4038600" y="4292600"/>
          <p14:tracePt t="170147" x="4044950" y="4292600"/>
          <p14:tracePt t="170153" x="4070350" y="4292600"/>
          <p14:tracePt t="170161" x="4102100" y="4298950"/>
          <p14:tracePt t="170172" x="4114800" y="4298950"/>
          <p14:tracePt t="170188" x="4127500" y="4298950"/>
          <p14:tracePt t="170205" x="4140200" y="4311650"/>
          <p14:tracePt t="170221" x="4152900" y="4311650"/>
          <p14:tracePt t="170239" x="4191000" y="4311650"/>
          <p14:tracePt t="170243" x="4210050" y="4318000"/>
          <p14:tracePt t="170258" x="4254500" y="4337050"/>
          <p14:tracePt t="170272" x="4286250" y="4337050"/>
          <p14:tracePt t="170288" x="4311650" y="4337050"/>
          <p14:tracePt t="170305" x="4330700" y="4337050"/>
          <p14:tracePt t="170322" x="4362450" y="4337050"/>
          <p14:tracePt t="170338" x="4400550" y="4337050"/>
          <p14:tracePt t="170354" x="4457700" y="4337050"/>
          <p14:tracePt t="170371" x="4502150" y="4343400"/>
          <p14:tracePt t="170388" x="4546600" y="4343400"/>
          <p14:tracePt t="170405" x="4572000" y="4343400"/>
          <p14:tracePt t="170421" x="4603750" y="4343400"/>
          <p14:tracePt t="170427" x="4622800" y="4343400"/>
          <p14:tracePt t="170438" x="4635500" y="4343400"/>
          <p14:tracePt t="170456" x="4654550" y="4343400"/>
          <p14:tracePt t="170471" x="4667250" y="4343400"/>
          <p14:tracePt t="170489" x="4679950" y="4343400"/>
          <p14:tracePt t="170513" x="4686300" y="4343400"/>
          <p14:tracePt t="170522" x="4699000" y="4343400"/>
          <p14:tracePt t="170538" x="4711700" y="4337050"/>
          <p14:tracePt t="170555" x="4730750" y="4337050"/>
          <p14:tracePt t="170572" x="4743450" y="4337050"/>
          <p14:tracePt t="170588" x="4756150" y="4330700"/>
          <p14:tracePt t="170605" x="4781550" y="4330700"/>
          <p14:tracePt t="170622" x="4800600" y="4330700"/>
          <p14:tracePt t="170643" x="4806950" y="4330700"/>
          <p14:tracePt t="170655" x="4819650" y="4330700"/>
          <p14:tracePt t="170674" x="4819650" y="4324350"/>
          <p14:tracePt t="170688" x="4832350" y="4324350"/>
          <p14:tracePt t="170705" x="4845050" y="4324350"/>
          <p14:tracePt t="170721" x="4851400" y="4318000"/>
          <p14:tracePt t="170738" x="4870450" y="4318000"/>
          <p14:tracePt t="170755" x="4883150" y="4311650"/>
          <p14:tracePt t="170771" x="4889500" y="4311650"/>
          <p14:tracePt t="170793" x="4895850" y="4311650"/>
          <p14:tracePt t="170805" x="4902200" y="4311650"/>
          <p14:tracePt t="170822" x="4908550" y="4311650"/>
          <p14:tracePt t="170839" x="4914900" y="4311650"/>
          <p14:tracePt t="170855" x="4921250" y="4311650"/>
          <p14:tracePt t="170872" x="4933950" y="4311650"/>
          <p14:tracePt t="170889" x="4940300" y="4311650"/>
          <p14:tracePt t="170905" x="4953000" y="4311650"/>
          <p14:tracePt t="170923" x="4965700" y="4311650"/>
          <p14:tracePt t="170939" x="4978400" y="4311650"/>
          <p14:tracePt t="170955" x="4991100" y="4311650"/>
          <p14:tracePt t="170972" x="5010150" y="4311650"/>
          <p14:tracePt t="170988" x="5029200" y="4311650"/>
          <p14:tracePt t="171005" x="5035550" y="4311650"/>
          <p14:tracePt t="171022" x="5048250" y="4311650"/>
          <p14:tracePt t="171039" x="5067300" y="4311650"/>
          <p14:tracePt t="171057" x="5073650" y="4311650"/>
          <p14:tracePt t="171072" x="5080000" y="4311650"/>
          <p14:tracePt t="171089" x="5086350" y="4311650"/>
          <p14:tracePt t="171105" x="5105400" y="4311650"/>
          <p14:tracePt t="171122" x="5124450" y="4311650"/>
          <p14:tracePt t="171139" x="5149850" y="4311650"/>
          <p14:tracePt t="171155" x="5156200" y="4311650"/>
          <p14:tracePt t="171172" x="5168900" y="4311650"/>
          <p14:tracePt t="171189" x="5181600" y="4311650"/>
          <p14:tracePt t="171206" x="5194300" y="4311650"/>
          <p14:tracePt t="171222" x="5200650" y="4311650"/>
          <p14:tracePt t="171239" x="5207000" y="4311650"/>
          <p14:tracePt t="171257" x="5219700" y="4311650"/>
          <p14:tracePt t="171274" x="5226050" y="4311650"/>
          <p14:tracePt t="171289" x="5238750" y="4311650"/>
          <p14:tracePt t="171306" x="5245100" y="4311650"/>
          <p14:tracePt t="171322" x="5251450" y="4311650"/>
          <p14:tracePt t="171341" x="5264150" y="4311650"/>
          <p14:tracePt t="171362" x="5270500" y="4311650"/>
          <p14:tracePt t="171372" x="5276850" y="4311650"/>
          <p14:tracePt t="171389" x="5283200" y="4311650"/>
          <p14:tracePt t="171405" x="5289550" y="4311650"/>
          <p14:tracePt t="171422" x="5295900" y="4311650"/>
          <p14:tracePt t="171439" x="5314950" y="4311650"/>
          <p14:tracePt t="171457" x="5321300" y="4311650"/>
          <p14:tracePt t="171472" x="5334000" y="4311650"/>
          <p14:tracePt t="171496" x="5340350" y="4311650"/>
          <p14:tracePt t="171505" x="5359400" y="4311650"/>
          <p14:tracePt t="171522" x="5365750" y="4311650"/>
          <p14:tracePt t="171539" x="5378450" y="4311650"/>
          <p14:tracePt t="171555" x="5391150" y="4311650"/>
          <p14:tracePt t="171573" x="5410200" y="4311650"/>
          <p14:tracePt t="171589" x="5416550" y="4311650"/>
          <p14:tracePt t="171606" x="5429250" y="4311650"/>
          <p14:tracePt t="171623" x="5441950" y="4311650"/>
          <p14:tracePt t="171626" x="5454650" y="4311650"/>
          <p14:tracePt t="171643" x="5467350" y="4305300"/>
          <p14:tracePt t="171656" x="5473700" y="4305300"/>
          <p14:tracePt t="171672" x="5492750" y="4305300"/>
          <p14:tracePt t="171689" x="5505450" y="4305300"/>
          <p14:tracePt t="171706" x="5524500" y="4305300"/>
          <p14:tracePt t="171723" x="5530850" y="4305300"/>
          <p14:tracePt t="171739" x="5549900" y="4305300"/>
          <p14:tracePt t="171756" x="5575300" y="4305300"/>
          <p14:tracePt t="171773" x="5600700" y="4305300"/>
          <p14:tracePt t="171789" x="5626100" y="4305300"/>
          <p14:tracePt t="171806" x="5664200" y="4305300"/>
          <p14:tracePt t="171811" x="5670550" y="4305300"/>
          <p14:tracePt t="171822" x="5689600" y="4305300"/>
          <p14:tracePt t="171840" x="5727700" y="4305300"/>
          <p14:tracePt t="171856" x="5753100" y="4305300"/>
          <p14:tracePt t="171873" x="5778500" y="4305300"/>
          <p14:tracePt t="171889" x="5803900" y="4305300"/>
          <p14:tracePt t="171906" x="5829300" y="4305300"/>
          <p14:tracePt t="171923" x="5848350" y="4305300"/>
          <p14:tracePt t="171939" x="5867400" y="4305300"/>
          <p14:tracePt t="171956" x="5892800" y="4305300"/>
          <p14:tracePt t="171973" x="5930900" y="4305300"/>
          <p14:tracePt t="171989" x="5962650" y="4305300"/>
          <p14:tracePt t="172006" x="6019800" y="4305300"/>
          <p14:tracePt t="172023" x="6083300" y="4318000"/>
          <p14:tracePt t="172026" x="6127750" y="4318000"/>
          <p14:tracePt t="172042" x="6197600" y="4337050"/>
          <p14:tracePt t="172056" x="6229350" y="4337050"/>
          <p14:tracePt t="172073" x="6337300" y="4343400"/>
          <p14:tracePt t="172089" x="6438900" y="4343400"/>
          <p14:tracePt t="172106" x="6502400" y="4356100"/>
          <p14:tracePt t="172123" x="6572250" y="4356100"/>
          <p14:tracePt t="172140" x="6623050" y="4356100"/>
          <p14:tracePt t="172156" x="6673850" y="4356100"/>
          <p14:tracePt t="172173" x="6737350" y="4356100"/>
          <p14:tracePt t="172179" x="6762750" y="4356100"/>
          <p14:tracePt t="172190" x="6788150" y="4356100"/>
          <p14:tracePt t="172206" x="6826250" y="4349750"/>
          <p14:tracePt t="172210" x="6858000" y="4343400"/>
          <p14:tracePt t="172223" x="6877050" y="4343400"/>
          <p14:tracePt t="172240" x="6940550" y="4318000"/>
          <p14:tracePt t="172256" x="6946900" y="4318000"/>
          <p14:tracePt t="172273" x="6991350" y="4311650"/>
          <p14:tracePt t="172290" x="7023100" y="4305300"/>
          <p14:tracePt t="172306" x="7054850" y="4305300"/>
          <p14:tracePt t="172323" x="7073900" y="4298950"/>
          <p14:tracePt t="172340" x="7099300" y="4292600"/>
          <p14:tracePt t="172356" x="7105650" y="4286250"/>
          <p14:tracePt t="172378" x="7112000" y="4286250"/>
          <p14:tracePt t="172690" x="7086600" y="4286250"/>
          <p14:tracePt t="172698" x="7054850" y="4286250"/>
          <p14:tracePt t="172706" x="6997700" y="4286250"/>
          <p14:tracePt t="172715" x="6934200" y="4305300"/>
          <p14:tracePt t="172732" x="6781800" y="4318000"/>
          <p14:tracePt t="172748" x="6565900" y="4318000"/>
          <p14:tracePt t="172765" x="6330950" y="4318000"/>
          <p14:tracePt t="172781" x="6121400" y="4318000"/>
          <p14:tracePt t="172798" x="5956300" y="4343400"/>
          <p14:tracePt t="172804" x="5911850" y="4349750"/>
          <p14:tracePt t="172815" x="5867400" y="4362450"/>
          <p14:tracePt t="172835" x="5822950" y="4368800"/>
          <p14:tracePt t="172848" x="5822950" y="4375150"/>
          <p14:tracePt t="172883" x="5816600" y="4381500"/>
          <p14:tracePt t="172906" x="5810250" y="4381500"/>
          <p14:tracePt t="172922" x="5803900" y="4381500"/>
          <p14:tracePt t="172946" x="5784850" y="4387850"/>
          <p14:tracePt t="172955" x="5772150" y="4400550"/>
          <p14:tracePt t="172971" x="5753100" y="4406900"/>
          <p14:tracePt t="172982" x="5734050" y="4406900"/>
          <p14:tracePt t="172998" x="5676900" y="4413250"/>
          <p14:tracePt t="173015" x="5619750" y="4419600"/>
          <p14:tracePt t="173034" x="5568950" y="4432300"/>
          <p14:tracePt t="173048" x="5562600" y="4432300"/>
          <p14:tracePt t="173065" x="5549900" y="4438650"/>
          <p14:tracePt t="173082" x="5537200" y="4438650"/>
          <p14:tracePt t="173098" x="5524500" y="4438650"/>
          <p14:tracePt t="173115" x="5486400" y="4438650"/>
          <p14:tracePt t="173132" x="5429250" y="4438650"/>
          <p14:tracePt t="173149" x="5365750" y="4438650"/>
          <p14:tracePt t="173165" x="5308600" y="4438650"/>
          <p14:tracePt t="173182" x="5238750" y="4425950"/>
          <p14:tracePt t="173199" x="5175250" y="4400550"/>
          <p14:tracePt t="173204" x="5149850" y="4394200"/>
          <p14:tracePt t="173216" x="5137150" y="4394200"/>
          <p14:tracePt t="173235" x="5105400" y="4381500"/>
          <p14:tracePt t="173371" x="5092700" y="4381500"/>
          <p14:tracePt t="173379" x="5086350" y="4381500"/>
          <p14:tracePt t="173387" x="5073650" y="4381500"/>
          <p14:tracePt t="173399" x="5054600" y="4381500"/>
          <p14:tracePt t="173416" x="4997450" y="4362450"/>
          <p14:tracePt t="173420" x="4965700" y="4362450"/>
          <p14:tracePt t="173436" x="4895850" y="4349750"/>
          <p14:tracePt t="173449" x="4838700" y="4330700"/>
          <p14:tracePt t="173466" x="4794250" y="4330700"/>
          <p14:tracePt t="173482" x="4775200" y="4324350"/>
          <p14:tracePt t="174723" x="4768850" y="4324350"/>
          <p14:tracePt t="174739" x="4762500" y="4324350"/>
          <p14:tracePt t="174763" x="4756150" y="4324350"/>
          <p14:tracePt t="174779" x="4749800" y="4324350"/>
          <p14:tracePt t="174804" x="4743450" y="4324350"/>
          <p14:tracePt t="174834" x="4730750" y="4324350"/>
          <p14:tracePt t="174852" x="4718050" y="4324350"/>
          <p14:tracePt t="174890" x="4705350" y="4324350"/>
          <p14:tracePt t="177933" x="4699000" y="4330700"/>
          <p14:tracePt t="178212" x="4705350" y="4330700"/>
          <p14:tracePt t="178228" x="4718050" y="4330700"/>
          <p14:tracePt t="178237" x="4724400" y="4330700"/>
          <p14:tracePt t="178244" x="4743450" y="4330700"/>
          <p14:tracePt t="178261" x="4756150" y="4330700"/>
          <p14:tracePt t="178285" x="4775200" y="4330700"/>
          <p14:tracePt t="178301" x="4775200" y="4337050"/>
          <p14:tracePt t="178316" x="4781550" y="4343400"/>
          <p14:tracePt t="178429" x="4787900" y="4343400"/>
          <p14:tracePt t="178557" x="4794250" y="4349750"/>
          <p14:tracePt t="178574" x="4800600" y="4349750"/>
          <p14:tracePt t="178580" x="4806950" y="4349750"/>
          <p14:tracePt t="178590" x="4813300" y="4349750"/>
          <p14:tracePt t="178604" x="4826000" y="4349750"/>
          <p14:tracePt t="178621" x="4838700" y="4349750"/>
          <p14:tracePt t="178637" x="4845050" y="4349750"/>
          <p14:tracePt t="178781" x="4851400" y="4349750"/>
          <p14:tracePt t="178806" x="4870450" y="4343400"/>
          <p14:tracePt t="178980" x="4876800" y="4343400"/>
          <p14:tracePt t="179004" x="4889500" y="4343400"/>
          <p14:tracePt t="179117" x="4895850" y="4343400"/>
          <p14:tracePt t="179157" x="4902200" y="4343400"/>
          <p14:tracePt t="179190" x="4908550" y="4343400"/>
          <p14:tracePt t="179197" x="4914900" y="4343400"/>
          <p14:tracePt t="179205" x="4921250" y="4343400"/>
          <p14:tracePt t="179221" x="4933950" y="4343400"/>
          <p14:tracePt t="179237" x="4940300" y="4343400"/>
          <p14:tracePt t="179254" x="4946650" y="4343400"/>
          <p14:tracePt t="179309" x="4959350" y="4343400"/>
          <p14:tracePt t="179501" x="4965700" y="4337050"/>
          <p14:tracePt t="179574" x="4972050" y="4330700"/>
          <p14:tracePt t="179622" x="4978400" y="4330700"/>
          <p14:tracePt t="179637" x="4984750" y="4330700"/>
          <p14:tracePt t="179646" x="4991100" y="4330700"/>
          <p14:tracePt t="179653" x="5003800" y="4330700"/>
          <p14:tracePt t="179664" x="5010150" y="4330700"/>
          <p14:tracePt t="179685" x="5022850" y="4324350"/>
          <p14:tracePt t="179694" x="5035550" y="4324350"/>
          <p14:tracePt t="179710" x="5035550" y="4318000"/>
          <p14:tracePt t="179732" x="5041900" y="4318000"/>
          <p14:tracePt t="179756" x="5054600" y="4305300"/>
          <p14:tracePt t="179860" x="5060950" y="4305300"/>
          <p14:tracePt t="181430" x="5054600" y="4305300"/>
          <p14:tracePt t="181438" x="5035550" y="4305300"/>
          <p14:tracePt t="181447" x="5029200" y="4305300"/>
          <p14:tracePt t="181455" x="5010150" y="4305300"/>
          <p14:tracePt t="181472" x="4972050" y="4305300"/>
          <p14:tracePt t="181489" x="4921250" y="4305300"/>
          <p14:tracePt t="181499" x="4895850" y="4305300"/>
          <p14:tracePt t="181502" x="4883150" y="4305300"/>
          <p14:tracePt t="181509" x="4857750" y="4305300"/>
          <p14:tracePt t="181522" x="4832350" y="4305300"/>
          <p14:tracePt t="181538" x="4800600" y="4305300"/>
          <p14:tracePt t="181555" x="4762500" y="4305300"/>
          <p14:tracePt t="181559" x="4749800" y="4305300"/>
          <p14:tracePt t="181574" x="4699000" y="4305300"/>
          <p14:tracePt t="181588" x="4679950" y="4305300"/>
          <p14:tracePt t="181592" x="4654550" y="4305300"/>
          <p14:tracePt t="181605" x="4603750" y="4305300"/>
          <p14:tracePt t="181622" x="4572000" y="4305300"/>
          <p14:tracePt t="181638" x="4540250" y="4305300"/>
          <p14:tracePt t="181655" x="4521200" y="4305300"/>
          <p14:tracePt t="181672" x="4489450" y="4305300"/>
          <p14:tracePt t="181689" x="4451350" y="4305300"/>
          <p14:tracePt t="181705" x="4400550" y="4305300"/>
          <p14:tracePt t="181722" x="4362450" y="4305300"/>
          <p14:tracePt t="181739" x="4330700" y="4305300"/>
          <p14:tracePt t="181745" x="4318000" y="4305300"/>
          <p14:tracePt t="181758" x="4311650" y="4305300"/>
          <p14:tracePt t="181773" x="4286250" y="4305300"/>
          <p14:tracePt t="181789" x="4279900" y="4305300"/>
          <p14:tracePt t="181805" x="4241800" y="4305300"/>
          <p14:tracePt t="181822" x="4203700" y="4305300"/>
          <p14:tracePt t="181838" x="4165600" y="4305300"/>
          <p14:tracePt t="181855" x="4114800" y="4305300"/>
          <p14:tracePt t="181872" x="4064000" y="4305300"/>
          <p14:tracePt t="181889" x="3994150" y="4305300"/>
          <p14:tracePt t="181905" x="3898900" y="4305300"/>
          <p14:tracePt t="181922" x="3803650" y="4305300"/>
          <p14:tracePt t="181928" x="3771900" y="4305300"/>
          <p14:tracePt t="181939" x="3740150" y="4305300"/>
          <p14:tracePt t="181956" x="3683000" y="4305300"/>
          <p14:tracePt t="181961" x="3657600" y="4305300"/>
          <p14:tracePt t="181974" x="3619500" y="4305300"/>
          <p14:tracePt t="181989" x="3581400" y="4305300"/>
          <p14:tracePt t="182005" x="3543300" y="4305300"/>
          <p14:tracePt t="182022" x="3517900" y="4305300"/>
          <p14:tracePt t="182039" x="3498850" y="4305300"/>
          <p14:tracePt t="182055" x="3479800" y="4305300"/>
          <p14:tracePt t="182078" x="3460750" y="4305300"/>
          <p14:tracePt t="182095" x="3454400" y="4305300"/>
          <p14:tracePt t="182112" x="3448050" y="4311650"/>
          <p14:tracePt t="182135" x="3441700" y="4311650"/>
          <p14:tracePt t="182144" x="3435350" y="4311650"/>
          <p14:tracePt t="182160" x="3429000" y="4318000"/>
          <p14:tracePt t="182175" x="3416300" y="4318000"/>
          <p14:tracePt t="182189" x="3397250" y="4330700"/>
          <p14:tracePt t="182205" x="3352800" y="4343400"/>
          <p14:tracePt t="182222" x="3295650" y="4362450"/>
          <p14:tracePt t="182239" x="3244850" y="4375150"/>
          <p14:tracePt t="182256" x="3175000" y="4394200"/>
          <p14:tracePt t="182272" x="3130550" y="4406900"/>
          <p14:tracePt t="182289" x="3098800" y="4425950"/>
          <p14:tracePt t="182306" x="3073400" y="4438650"/>
          <p14:tracePt t="183840" x="3048000" y="4438650"/>
          <p14:tracePt t="183847" x="3035300" y="4438650"/>
          <p14:tracePt t="183856" x="2978150" y="4438650"/>
          <p14:tracePt t="183864" x="2921000" y="4406900"/>
          <p14:tracePt t="183881" x="2781300" y="4330700"/>
          <p14:tracePt t="183897" x="2647950" y="4248150"/>
          <p14:tracePt t="183914" x="2628900" y="4241800"/>
          <p14:tracePt t="184704" x="2635250" y="4241800"/>
          <p14:tracePt t="184711" x="2641600" y="4248150"/>
          <p14:tracePt t="184720" x="2647950" y="4248150"/>
          <p14:tracePt t="184729" x="2654300" y="4260850"/>
          <p14:tracePt t="184745" x="2660650" y="4267200"/>
          <p14:tracePt t="184762" x="2667000" y="4279900"/>
          <p14:tracePt t="184785" x="2667000" y="4286250"/>
          <p14:tracePt t="184840" x="2673350" y="4292600"/>
          <p14:tracePt t="184864" x="2673350" y="4298950"/>
          <p14:tracePt t="184872" x="2679700" y="4305300"/>
          <p14:tracePt t="184881" x="2679700" y="4311650"/>
          <p14:tracePt t="184896" x="2686050" y="4318000"/>
          <p14:tracePt t="184912" x="2692400" y="4318000"/>
          <p14:tracePt t="187353" x="2660650" y="4318000"/>
          <p14:tracePt t="187361" x="2647950" y="4318000"/>
          <p14:tracePt t="187369" x="2622550" y="4318000"/>
          <p14:tracePt t="187379" x="2603500" y="4318000"/>
          <p14:tracePt t="187601" x="2597150" y="4318000"/>
          <p14:tracePt t="187609" x="2578100" y="4318000"/>
          <p14:tracePt t="187617" x="2571750" y="4318000"/>
          <p14:tracePt t="187626" x="2540000" y="4318000"/>
          <p14:tracePt t="187643" x="2533650" y="4318000"/>
          <p14:tracePt t="187665" x="2527300" y="4318000"/>
          <p14:tracePt t="187692" x="2552700" y="4343400"/>
          <p14:tracePt t="187699" x="2590800" y="4362450"/>
          <p14:tracePt t="187709" x="2647950" y="4394200"/>
          <p14:tracePt t="187726" x="2774950" y="4464050"/>
          <p14:tracePt t="187731" x="2851150" y="4508500"/>
          <p14:tracePt t="187745" x="2971800" y="4559300"/>
          <p14:tracePt t="187760" x="3105150" y="4610100"/>
          <p14:tracePt t="187776" x="3225800" y="4648200"/>
          <p14:tracePt t="187793" x="3302000" y="4679950"/>
          <p14:tracePt t="187809" x="3352800" y="4692650"/>
          <p14:tracePt t="187826" x="3390900" y="4692650"/>
          <p14:tracePt t="187843" x="3422650" y="4699000"/>
          <p14:tracePt t="187859" x="3435350" y="4699000"/>
          <p14:tracePt t="187876" x="3448050" y="4705350"/>
          <p14:tracePt t="187893" x="3467100" y="4711700"/>
          <p14:tracePt t="187909" x="3479800" y="4711700"/>
          <p14:tracePt t="187914" x="3486150" y="4711700"/>
          <p14:tracePt t="187926" x="3492500" y="4711700"/>
          <p14:tracePt t="187943" x="3505200" y="4718050"/>
          <p14:tracePt t="187947" x="3517900" y="4718050"/>
          <p14:tracePt t="187960" x="3530600" y="4718050"/>
          <p14:tracePt t="188977" x="3517900" y="4718050"/>
          <p14:tracePt t="188985" x="3460750" y="4718050"/>
          <p14:tracePt t="188996" x="3409950" y="4718050"/>
          <p14:tracePt t="189012" x="3289300" y="4718050"/>
          <p14:tracePt t="189029" x="3194050" y="4718050"/>
          <p14:tracePt t="189045" x="3117850" y="4718050"/>
          <p14:tracePt t="189062" x="3035300" y="4699000"/>
          <p14:tracePt t="189066" x="3022600" y="4699000"/>
          <p14:tracePt t="189079" x="2997200" y="4692650"/>
          <p14:tracePt t="189096" x="2940050" y="4686300"/>
          <p14:tracePt t="189112" x="2901950" y="4686300"/>
          <p14:tracePt t="189129" x="2870200" y="4686300"/>
          <p14:tracePt t="189146" x="2844800" y="4686300"/>
          <p14:tracePt t="189162" x="2806700" y="4686300"/>
          <p14:tracePt t="189179" x="2787650" y="4686300"/>
          <p14:tracePt t="189187" x="2781300" y="4686300"/>
          <p14:tracePt t="189209" x="2774950" y="4686300"/>
          <p14:tracePt t="189274" x="2768600" y="4686300"/>
          <p14:tracePt t="190411" x="2762250" y="4679950"/>
          <p14:tracePt t="190475" x="2762250" y="4673600"/>
          <p14:tracePt t="190523" x="2768600" y="4667250"/>
          <p14:tracePt t="190587" x="2781300" y="4667250"/>
          <p14:tracePt t="190603" x="2787650" y="4660900"/>
          <p14:tracePt t="190668" x="2794000" y="4660900"/>
          <p14:tracePt t="190674" x="2800350" y="4654550"/>
          <p14:tracePt t="191259" x="2806700" y="4654550"/>
          <p14:tracePt t="191267" x="2819400" y="4654550"/>
          <p14:tracePt t="191275" x="2838450" y="4654550"/>
          <p14:tracePt t="191286" x="2870200" y="4654550"/>
          <p14:tracePt t="191302" x="2946400" y="4654550"/>
          <p14:tracePt t="191319" x="3016250" y="4660900"/>
          <p14:tracePt t="191335" x="3079750" y="4686300"/>
          <p14:tracePt t="191339" x="3111500" y="4692650"/>
          <p14:tracePt t="191354" x="3136900" y="4699000"/>
          <p14:tracePt t="191356" x="3175000" y="4718050"/>
          <p14:tracePt t="191369" x="3206750" y="4724400"/>
          <p14:tracePt t="191386" x="3225800" y="4724400"/>
          <p14:tracePt t="191402" x="3251200" y="4724400"/>
          <p14:tracePt t="191427" x="3257550" y="4724400"/>
          <p14:tracePt t="191436" x="3263900" y="4724400"/>
          <p14:tracePt t="191453" x="3276600" y="4724400"/>
          <p14:tracePt t="191469" x="3282950" y="4724400"/>
          <p14:tracePt t="192170" x="3295650" y="4724400"/>
          <p14:tracePt t="192178" x="3321050" y="4724400"/>
          <p14:tracePt t="192186" x="3359150" y="4724400"/>
          <p14:tracePt t="192194" x="3403600" y="4730750"/>
          <p14:tracePt t="192210" x="3530600" y="4737100"/>
          <p14:tracePt t="192227" x="3702050" y="4762500"/>
          <p14:tracePt t="192244" x="3930650" y="4768850"/>
          <p14:tracePt t="192260" x="4210050" y="4768850"/>
          <p14:tracePt t="192277" x="4578350" y="4819650"/>
          <p14:tracePt t="192294" x="5010150" y="4883150"/>
          <p14:tracePt t="192302" x="5238750" y="4902200"/>
          <p14:tracePt t="192311" x="5422900" y="4940300"/>
          <p14:tracePt t="192327" x="5759450" y="4959350"/>
          <p14:tracePt t="192332" x="5892800" y="4959350"/>
          <p14:tracePt t="192344" x="6045200" y="4959350"/>
          <p14:tracePt t="192362" x="6324600" y="4959350"/>
          <p14:tracePt t="192366" x="6432550" y="4959350"/>
          <p14:tracePt t="192379" x="6711950" y="4959350"/>
          <p14:tracePt t="192394" x="7035800" y="4997450"/>
          <p14:tracePt t="192411" x="7378700" y="4997450"/>
          <p14:tracePt t="192427" x="7727950" y="4997450"/>
          <p14:tracePt t="192444" x="7988300" y="4997450"/>
          <p14:tracePt t="192460" x="8223250" y="4997450"/>
          <p14:tracePt t="192477" x="8413750" y="4984750"/>
          <p14:tracePt t="192494" x="8572500" y="4965700"/>
          <p14:tracePt t="192501" x="8629650" y="4953000"/>
          <p14:tracePt t="192511" x="8705850" y="4940300"/>
          <p14:tracePt t="192527" x="8820150" y="4940300"/>
          <p14:tracePt t="192533" x="8883650" y="4940300"/>
          <p14:tracePt t="192544" x="8934450" y="4940300"/>
          <p14:tracePt t="192561" x="9042400" y="4933950"/>
          <p14:tracePt t="192564" x="9080500" y="4927600"/>
          <p14:tracePt t="192579" x="9156700" y="4914900"/>
          <p14:tracePt t="192594" x="9213850" y="4914900"/>
          <p14:tracePt t="192611" x="9258300" y="4914900"/>
          <p14:tracePt t="192627" x="9315450" y="4908550"/>
          <p14:tracePt t="192644" x="9347200" y="4908550"/>
          <p14:tracePt t="192661" x="9398000" y="4902200"/>
          <p14:tracePt t="192678" x="9461500" y="4902200"/>
          <p14:tracePt t="192694" x="9518650" y="4895850"/>
          <p14:tracePt t="192711" x="9569450" y="4883150"/>
          <p14:tracePt t="192716" x="9601200" y="4876800"/>
          <p14:tracePt t="192728" x="9620250" y="4876800"/>
          <p14:tracePt t="192744" x="9645650" y="4870450"/>
          <p14:tracePt t="192750" x="9652000" y="4870450"/>
          <p14:tracePt t="194172" x="9645650" y="4870450"/>
          <p14:tracePt t="194275" x="9639300" y="4870450"/>
          <p14:tracePt t="194332" x="9632950" y="4870450"/>
          <p14:tracePt t="194404" x="9626600" y="4870450"/>
          <p14:tracePt t="194420" x="9620250" y="4870450"/>
          <p14:tracePt t="194428" x="9607550" y="4876800"/>
          <p14:tracePt t="194438" x="9601200" y="4876800"/>
          <p14:tracePt t="194446" x="9594850" y="4876800"/>
          <p14:tracePt t="194463" x="9550400" y="4883150"/>
          <p14:tracePt t="194480" x="9505950" y="4889500"/>
          <p14:tracePt t="194498" x="9429750" y="4902200"/>
          <p14:tracePt t="194500" x="9398000" y="4902200"/>
          <p14:tracePt t="194513" x="9340850" y="4921250"/>
          <p14:tracePt t="194531" x="9188450" y="4946650"/>
          <p14:tracePt t="194546" x="9137650" y="4946650"/>
          <p14:tracePt t="194563" x="8953500" y="4965700"/>
          <p14:tracePt t="194580" x="8782050" y="4991100"/>
          <p14:tracePt t="194597" x="8585200" y="5029200"/>
          <p14:tracePt t="194613" x="8350250" y="5054600"/>
          <p14:tracePt t="194630" x="8007350" y="5099050"/>
          <p14:tracePt t="194647" x="7651750" y="5156200"/>
          <p14:tracePt t="194663" x="7308850" y="5200650"/>
          <p14:tracePt t="194680" x="6997700" y="5257800"/>
          <p14:tracePt t="194697" x="6673850" y="5295900"/>
          <p14:tracePt t="194701" x="6508750" y="5321300"/>
          <p14:tracePt t="194713" x="6394450" y="5327650"/>
          <p14:tracePt t="194730" x="6102350" y="5372100"/>
          <p14:tracePt t="194746" x="5981700" y="5397500"/>
          <p14:tracePt t="194763" x="5854700" y="5410200"/>
          <p14:tracePt t="194780" x="5734050" y="5410200"/>
          <p14:tracePt t="194796" x="5619750" y="5410200"/>
          <p14:tracePt t="194813" x="5499100" y="5429250"/>
          <p14:tracePt t="194830" x="5365750" y="5448300"/>
          <p14:tracePt t="194847" x="5245100" y="5473700"/>
          <p14:tracePt t="194864" x="5149850" y="5486400"/>
          <p14:tracePt t="194869" x="5105400" y="5492750"/>
          <p14:tracePt t="194880" x="5041900" y="5492750"/>
          <p14:tracePt t="194897" x="4908550" y="5511800"/>
          <p14:tracePt t="194901" x="4845050" y="5511800"/>
          <p14:tracePt t="194914" x="4794250" y="5511800"/>
          <p14:tracePt t="194931" x="4603750" y="5511800"/>
          <p14:tracePt t="194947" x="4546600" y="5511800"/>
          <p14:tracePt t="194949" x="4483100" y="5511800"/>
          <p14:tracePt t="194964" x="4368800" y="5511800"/>
          <p14:tracePt t="194981" x="4254500" y="5511800"/>
          <p14:tracePt t="194998" x="4146550" y="5511800"/>
          <p14:tracePt t="195013" x="4019550" y="5511800"/>
          <p14:tracePt t="195030" x="3879850" y="5511800"/>
          <p14:tracePt t="195047" x="3721100" y="5511800"/>
          <p14:tracePt t="195064" x="3575050" y="5511800"/>
          <p14:tracePt t="195080" x="3435350" y="5511800"/>
          <p14:tracePt t="195085" x="3359150" y="5511800"/>
          <p14:tracePt t="195097" x="3308350" y="5511800"/>
          <p14:tracePt t="195114" x="3130550" y="5511800"/>
          <p14:tracePt t="195117" x="3048000" y="5511800"/>
          <p14:tracePt t="195131" x="2876550" y="5511800"/>
          <p14:tracePt t="195147" x="2730500" y="5511800"/>
          <p14:tracePt t="195164" x="2622550" y="5505450"/>
          <p14:tracePt t="195180" x="2514600" y="5499100"/>
          <p14:tracePt t="195197" x="2438400" y="5499100"/>
          <p14:tracePt t="195214" x="2368550" y="5492750"/>
          <p14:tracePt t="195230" x="2311400" y="5473700"/>
          <p14:tracePt t="195247" x="2266950" y="5473700"/>
          <p14:tracePt t="195264" x="2216150" y="5467350"/>
          <p14:tracePt t="195268" x="2203450" y="5467350"/>
          <p14:tracePt t="195280" x="2171700" y="5467350"/>
          <p14:tracePt t="195297" x="2108200" y="5467350"/>
          <p14:tracePt t="195300" x="2063750" y="5467350"/>
          <p14:tracePt t="195315" x="2032000" y="5467350"/>
          <p14:tracePt t="195331" x="1943100" y="5467350"/>
          <p14:tracePt t="195335" x="1898650" y="5467350"/>
          <p14:tracePt t="195347" x="1854200" y="5467350"/>
          <p14:tracePt t="195364" x="1816100" y="5467350"/>
          <p14:tracePt t="195381" x="1778000" y="5467350"/>
          <p14:tracePt t="195397" x="1733550" y="5467350"/>
          <p14:tracePt t="195414" x="1720850" y="5467350"/>
          <p14:tracePt t="195853" x="1714500" y="5467350"/>
          <p14:tracePt t="195861" x="1695450" y="5467350"/>
          <p14:tracePt t="195869" x="1663700" y="5467350"/>
          <p14:tracePt t="195878" x="1631950" y="5467350"/>
          <p14:tracePt t="195895" x="1568450" y="5467350"/>
          <p14:tracePt t="195911" x="1536700" y="5467350"/>
          <p14:tracePt t="195928" x="1524000" y="5467350"/>
          <p14:tracePt t="195945" x="1485900" y="5448300"/>
          <p14:tracePt t="195949" x="1460500" y="5441950"/>
          <p14:tracePt t="195961" x="1435100" y="5435600"/>
          <p14:tracePt t="195978" x="1409700" y="5429250"/>
          <p14:tracePt t="195982" x="1403350" y="5429250"/>
          <p14:tracePt t="195997" x="1397000" y="5429250"/>
          <p14:tracePt t="196044" x="1390650" y="5429250"/>
          <p14:tracePt t="196061" x="1384300" y="5429250"/>
          <p14:tracePt t="196068" x="1377950" y="5429250"/>
          <p14:tracePt t="196084" x="1365250" y="5429250"/>
          <p14:tracePt t="196094" x="1352550" y="5422900"/>
          <p14:tracePt t="196111" x="1339850" y="5422900"/>
          <p14:tracePt t="196128" x="1333500" y="5422900"/>
          <p14:tracePt t="196145" x="1327150" y="5422900"/>
          <p14:tracePt t="196161" x="1314450" y="5416550"/>
          <p14:tracePt t="196244" x="1308100" y="5416550"/>
          <p14:tracePt t="196252" x="1295400" y="5416550"/>
          <p14:tracePt t="196261" x="1289050" y="5416550"/>
          <p14:tracePt t="196278" x="1276350" y="5416550"/>
          <p14:tracePt t="196294" x="1263650" y="5416550"/>
          <p14:tracePt t="196311" x="1257300" y="5416550"/>
          <p14:tracePt t="196328" x="1244600" y="5416550"/>
          <p14:tracePt t="196790" x="1238250" y="5416550"/>
          <p14:tracePt t="196838" x="1231900" y="5416550"/>
          <p14:tracePt t="196845" x="1219200" y="5416550"/>
          <p14:tracePt t="196877" x="1212850" y="5416550"/>
          <p14:tracePt t="196885" x="1206500" y="5416550"/>
          <p14:tracePt t="196903" x="1200150" y="5416550"/>
          <p14:tracePt t="197606" x="1212850" y="5416550"/>
          <p14:tracePt t="197613" x="1219200" y="5416550"/>
          <p14:tracePt t="197621" x="1244600" y="5416550"/>
          <p14:tracePt t="197631" x="1276350" y="5416550"/>
          <p14:tracePt t="197647" x="1339850" y="5416550"/>
          <p14:tracePt t="197664" x="1460500" y="5416550"/>
          <p14:tracePt t="197680" x="1574800" y="5416550"/>
          <p14:tracePt t="197697" x="1682750" y="5416550"/>
          <p14:tracePt t="197714" x="1758950" y="5416550"/>
          <p14:tracePt t="197731" x="1822450" y="5416550"/>
          <p14:tracePt t="197734" x="1860550" y="5429250"/>
          <p14:tracePt t="197748" x="1917700" y="5429250"/>
          <p14:tracePt t="197764" x="1949450" y="5429250"/>
          <p14:tracePt t="197781" x="1968500" y="5429250"/>
          <p14:tracePt t="197797" x="1974850" y="5429250"/>
          <p14:tracePt t="197894" x="1981200" y="5429250"/>
          <p14:tracePt t="197919" x="1993900" y="5429250"/>
          <p14:tracePt t="197935" x="2000250" y="5429250"/>
          <p14:tracePt t="197942" x="2019300" y="5429250"/>
          <p14:tracePt t="197952" x="2025650" y="5429250"/>
          <p14:tracePt t="197964" x="2044700" y="5429250"/>
          <p14:tracePt t="197981" x="2101850" y="5429250"/>
          <p14:tracePt t="197998" x="2139950" y="5429250"/>
          <p14:tracePt t="198014" x="2178050" y="5429250"/>
          <p14:tracePt t="198031" x="2222500" y="5429250"/>
          <p14:tracePt t="198048" x="2254250" y="5429250"/>
          <p14:tracePt t="198064" x="2260600" y="5429250"/>
          <p14:tracePt t="198081" x="2266950" y="5429250"/>
          <p14:tracePt t="198278" x="2273300" y="5429250"/>
          <p14:tracePt t="198293" x="2279650" y="5429250"/>
          <p14:tracePt t="198301" x="2286000" y="5429250"/>
          <p14:tracePt t="198309" x="2292350" y="5429250"/>
          <p14:tracePt t="198325" x="2305050" y="5429250"/>
          <p14:tracePt t="198349" x="2317750" y="5429250"/>
          <p14:tracePt t="198360" x="2324100" y="5429250"/>
          <p14:tracePt t="198375" x="2343150" y="5429250"/>
          <p14:tracePt t="198386" x="2355850" y="5429250"/>
          <p14:tracePt t="198402" x="2406650" y="5441950"/>
          <p14:tracePt t="198405" x="2438400" y="5441950"/>
          <p14:tracePt t="198420" x="2476500" y="5454650"/>
          <p14:tracePt t="198436" x="2616200" y="5461000"/>
          <p14:tracePt t="198453" x="2692400" y="5461000"/>
          <p14:tracePt t="198469" x="2755900" y="5461000"/>
          <p14:tracePt t="198486" x="2794000" y="5461000"/>
          <p14:tracePt t="198504" x="2813050" y="5461000"/>
          <p14:tracePt t="198519" x="2832100" y="5461000"/>
          <p14:tracePt t="198536" x="2844800" y="5461000"/>
          <p14:tracePt t="198553" x="2863850" y="5461000"/>
          <p14:tracePt t="198569" x="2882900" y="5461000"/>
          <p14:tracePt t="198586" x="2914650" y="5461000"/>
          <p14:tracePt t="198591" x="2940050" y="5461000"/>
          <p14:tracePt t="198603" x="2952750" y="5467350"/>
          <p14:tracePt t="198620" x="3009900" y="5480050"/>
          <p14:tracePt t="198622" x="3054350" y="5480050"/>
          <p14:tracePt t="198636" x="3098800" y="5486400"/>
          <p14:tracePt t="198653" x="3270250" y="5499100"/>
          <p14:tracePt t="198670" x="3416300" y="5518150"/>
          <p14:tracePt t="198686" x="3556000" y="5518150"/>
          <p14:tracePt t="198703" x="3651250" y="5518150"/>
          <p14:tracePt t="198720" x="3759200" y="5518150"/>
          <p14:tracePt t="198736" x="3829050" y="5518150"/>
          <p14:tracePt t="198753" x="3873500" y="5518150"/>
          <p14:tracePt t="198760" x="3886200" y="5518150"/>
          <p14:tracePt t="198770" x="3898900" y="5518150"/>
          <p14:tracePt t="198787" x="3930650" y="5518150"/>
          <p14:tracePt t="198792" x="3943350" y="5518150"/>
          <p14:tracePt t="198803" x="3962400" y="5518150"/>
          <p14:tracePt t="198821" x="3994150" y="5518150"/>
          <p14:tracePt t="198826" x="4000500" y="5518150"/>
          <p14:tracePt t="198837" x="4019550" y="5518150"/>
          <p14:tracePt t="198871" x="4025900" y="5518150"/>
          <p14:tracePt t="198902" x="4032250" y="5518150"/>
          <p14:tracePt t="198919" x="4038600" y="5518150"/>
          <p14:tracePt t="198926" x="4044950" y="5518150"/>
          <p14:tracePt t="198943" x="4057650" y="5518150"/>
          <p14:tracePt t="198953" x="4070350" y="5518150"/>
          <p14:tracePt t="198970" x="4083050" y="5518150"/>
          <p14:tracePt t="198987" x="4095750" y="5518150"/>
          <p14:tracePt t="198992" x="4108450" y="5518150"/>
          <p14:tracePt t="199053" x="4114800" y="5518150"/>
          <p14:tracePt t="200486" x="4121150" y="5518150"/>
          <p14:tracePt t="200574" x="4121150" y="5511800"/>
          <p14:tracePt t="200590" x="4127500" y="5511800"/>
          <p14:tracePt t="200598" x="4133850" y="5511800"/>
          <p14:tracePt t="200610" x="4140200" y="5511800"/>
          <p14:tracePt t="200626" x="4171950" y="5499100"/>
          <p14:tracePt t="200643" x="4210050" y="5499100"/>
          <p14:tracePt t="200648" x="4229100" y="5499100"/>
          <p14:tracePt t="200660" x="4267200" y="5499100"/>
          <p14:tracePt t="200677" x="4356100" y="5499100"/>
          <p14:tracePt t="200680" x="4406900" y="5499100"/>
          <p14:tracePt t="200693" x="4470400" y="5499100"/>
          <p14:tracePt t="200710" x="4591050" y="5499100"/>
          <p14:tracePt t="200726" x="4660900" y="5486400"/>
          <p14:tracePt t="200743" x="4699000" y="5480050"/>
          <p14:tracePt t="200761" x="4730750" y="5467350"/>
          <p14:tracePt t="200777" x="4743450" y="5461000"/>
          <p14:tracePt t="200793" x="4756150" y="5454650"/>
          <p14:tracePt t="200810" x="4762500" y="5454650"/>
          <p14:tracePt t="200827" x="4781550" y="5454650"/>
          <p14:tracePt t="200832" x="4787900" y="5454650"/>
          <p14:tracePt t="200844" x="4800600" y="5454650"/>
          <p14:tracePt t="200861" x="4813300" y="5441950"/>
          <p14:tracePt t="200865" x="4813300" y="5435600"/>
          <p14:tracePt t="200882" x="4832350" y="5435600"/>
          <p14:tracePt t="200895" x="4851400" y="5429250"/>
          <p14:tracePt t="200910" x="4889500" y="5416550"/>
          <p14:tracePt t="200927" x="4921250" y="5410200"/>
          <p14:tracePt t="200944" x="4959350" y="5397500"/>
          <p14:tracePt t="200960" x="4984750" y="5397500"/>
          <p14:tracePt t="200977" x="5010150" y="5384800"/>
          <p14:tracePt t="200994" x="5029200" y="5384800"/>
          <p14:tracePt t="201010" x="5054600" y="5378450"/>
          <p14:tracePt t="201027" x="5073650" y="5378450"/>
          <p14:tracePt t="201043" x="5099050" y="5378450"/>
          <p14:tracePt t="201049" x="5118100" y="5378450"/>
          <p14:tracePt t="201061" x="5137150" y="5378450"/>
          <p14:tracePt t="201077" x="5194300" y="5378450"/>
          <p14:tracePt t="201093" x="5257800" y="5372100"/>
          <p14:tracePt t="201110" x="5314950" y="5372100"/>
          <p14:tracePt t="201127" x="5365750" y="5372100"/>
          <p14:tracePt t="201144" x="5391150" y="5372100"/>
          <p14:tracePt t="201160" x="5422900" y="5359400"/>
          <p14:tracePt t="201177" x="5435600" y="5359400"/>
          <p14:tracePt t="201194" x="5441950" y="5359400"/>
          <p14:tracePt t="201210" x="5454650" y="5359400"/>
          <p14:tracePt t="201232" x="5461000" y="5359400"/>
          <p14:tracePt t="201244" x="5467350" y="5359400"/>
          <p14:tracePt t="201261" x="5480050" y="5359400"/>
          <p14:tracePt t="201278" x="5486400" y="5359400"/>
          <p14:tracePt t="201294" x="5499100" y="5359400"/>
          <p14:tracePt t="201327" x="5505450" y="5359400"/>
          <p14:tracePt t="201488" x="5511800" y="5359400"/>
          <p14:tracePt t="201497" x="5524500" y="5359400"/>
          <p14:tracePt t="201505" x="5530850" y="5359400"/>
          <p14:tracePt t="201516" x="5556250" y="5359400"/>
          <p14:tracePt t="201533" x="5613400" y="5359400"/>
          <p14:tracePt t="201535" x="5645150" y="5365750"/>
          <p14:tracePt t="201549" x="5702300" y="5384800"/>
          <p14:tracePt t="201566" x="5899150" y="5410200"/>
          <p14:tracePt t="201583" x="6070600" y="5435600"/>
          <p14:tracePt t="201599" x="6210300" y="5441950"/>
          <p14:tracePt t="201616" x="6356350" y="5467350"/>
          <p14:tracePt t="201633" x="6483350" y="5467350"/>
          <p14:tracePt t="201650" x="6591300" y="5467350"/>
          <p14:tracePt t="201666" x="6661150" y="5467350"/>
          <p14:tracePt t="201683" x="6699250" y="5467350"/>
          <p14:tracePt t="201700" x="6756400" y="5467350"/>
          <p14:tracePt t="201704" x="6769100" y="5467350"/>
          <p14:tracePt t="201716" x="6788150" y="5467350"/>
          <p14:tracePt t="201734" x="6870700" y="5467350"/>
          <p14:tracePt t="201749" x="6889750" y="5467350"/>
          <p14:tracePt t="201766" x="6972300" y="5467350"/>
          <p14:tracePt t="201783" x="7029450" y="5467350"/>
          <p14:tracePt t="201799" x="7092950" y="5467350"/>
          <p14:tracePt t="201816" x="7169150" y="5467350"/>
          <p14:tracePt t="201833" x="7239000" y="5473700"/>
          <p14:tracePt t="201850" x="7302500" y="5480050"/>
          <p14:tracePt t="201866" x="7372350" y="5480050"/>
          <p14:tracePt t="201883" x="7423150" y="5480050"/>
          <p14:tracePt t="201889" x="7448550" y="5480050"/>
          <p14:tracePt t="201900" x="7473950" y="5480050"/>
          <p14:tracePt t="201916" x="7505700" y="5480050"/>
          <p14:tracePt t="201921" x="7518400" y="5480050"/>
          <p14:tracePt t="201934" x="7531100" y="5480050"/>
          <p14:tracePt t="201950" x="7562850" y="5480050"/>
          <p14:tracePt t="201967" x="7581900" y="5480050"/>
          <p14:tracePt t="201983" x="7607300" y="5480050"/>
          <p14:tracePt t="202000" x="7613650" y="5480050"/>
          <p14:tracePt t="202016" x="7626350" y="5473700"/>
          <p14:tracePt t="202033" x="7639050" y="5473700"/>
          <p14:tracePt t="202050" x="7651750" y="5473700"/>
          <p14:tracePt t="202067" x="7658100" y="5473700"/>
          <p14:tracePt t="202083" x="7677150" y="5473700"/>
          <p14:tracePt t="202100" x="7689850" y="5473700"/>
          <p14:tracePt t="202105" x="7696200" y="5473700"/>
          <p14:tracePt t="202117" x="7702550" y="5473700"/>
          <p14:tracePt t="202134" x="7715250" y="5473700"/>
          <p14:tracePt t="202150" x="7727950" y="5473700"/>
          <p14:tracePt t="202167" x="7734300" y="5473700"/>
          <p14:tracePt t="202183" x="7747000" y="5473700"/>
          <p14:tracePt t="202200" x="7759700" y="5467350"/>
          <p14:tracePt t="202217" x="7778750" y="5467350"/>
          <p14:tracePt t="202233" x="7816850" y="5467350"/>
          <p14:tracePt t="202250" x="7854950" y="5467350"/>
          <p14:tracePt t="202267" x="7912100" y="5448300"/>
          <p14:tracePt t="202283" x="7956550" y="5441950"/>
          <p14:tracePt t="202300" x="8007350" y="5435600"/>
          <p14:tracePt t="202305" x="8020050" y="5435600"/>
          <p14:tracePt t="202317" x="8051800" y="5435600"/>
          <p14:tracePt t="202335" x="8115300" y="5416550"/>
          <p14:tracePt t="202350" x="8140700" y="5410200"/>
          <p14:tracePt t="202367" x="8166100" y="5403850"/>
          <p14:tracePt t="202383" x="8204200" y="5391150"/>
          <p14:tracePt t="202400" x="8223250" y="5384800"/>
          <p14:tracePt t="202417" x="8261350" y="5372100"/>
          <p14:tracePt t="202434" x="8305800" y="5353050"/>
          <p14:tracePt t="202450" x="8318500" y="5346700"/>
          <p14:tracePt t="202467" x="8356600" y="5334000"/>
          <p14:tracePt t="202484" x="8394700" y="5327650"/>
          <p14:tracePt t="202489" x="8407400" y="5321300"/>
          <p14:tracePt t="202501" x="8420100" y="5321300"/>
          <p14:tracePt t="202517" x="8458200" y="5302250"/>
          <p14:tracePt t="202534" x="8470900" y="5295900"/>
          <p14:tracePt t="202550" x="8477250" y="5295900"/>
          <p14:tracePt t="202567" x="8483600" y="5289550"/>
          <p14:tracePt t="202631" x="8496300" y="5289550"/>
          <p14:tracePt t="202657" x="8502650" y="5289550"/>
          <p14:tracePt t="202680" x="8509000" y="5289550"/>
          <p14:tracePt t="202690" x="8521700" y="5289550"/>
          <p14:tracePt t="202697" x="8528050" y="5289550"/>
          <p14:tracePt t="202706" x="8534400" y="5289550"/>
          <p14:tracePt t="202719" x="8553450" y="5289550"/>
          <p14:tracePt t="202735" x="8610600" y="5289550"/>
          <p14:tracePt t="202750" x="8674100" y="5302250"/>
          <p14:tracePt t="202767" x="8712200" y="5314950"/>
          <p14:tracePt t="202784" x="8743950" y="5314950"/>
          <p14:tracePt t="202801" x="8763000" y="5314950"/>
          <p14:tracePt t="202817" x="8769350" y="5314950"/>
          <p14:tracePt t="203031" x="8775700" y="5314950"/>
          <p14:tracePt t="203047" x="8782050" y="5314950"/>
          <p14:tracePt t="203063" x="8788400" y="5314950"/>
          <p14:tracePt t="203193" x="8801100" y="5314950"/>
          <p14:tracePt t="203224" x="8807450" y="5314950"/>
          <p14:tracePt t="203241" x="8807450" y="5321300"/>
          <p14:tracePt t="203257" x="8813800" y="5327650"/>
          <p14:tracePt t="203280" x="8820150" y="5334000"/>
          <p14:tracePt t="203312" x="8826500" y="5334000"/>
          <p14:tracePt t="203321" x="8832850" y="5334000"/>
          <p14:tracePt t="212371" x="8839200" y="5334000"/>
          <p14:tracePt t="212387" x="8820150" y="5359400"/>
          <p14:tracePt t="212395" x="8763000" y="5372100"/>
          <p14:tracePt t="212403" x="8699500" y="5397500"/>
          <p14:tracePt t="212413" x="8591550" y="5416550"/>
          <p14:tracePt t="212429" x="8394700" y="5486400"/>
          <p14:tracePt t="212446" x="8255000" y="5530850"/>
          <p14:tracePt t="212463" x="8172450" y="5568950"/>
          <p14:tracePt t="212479" x="8115300" y="5607050"/>
          <p14:tracePt t="212496" x="8013700" y="5657850"/>
          <p14:tracePt t="212513" x="7924800" y="5695950"/>
          <p14:tracePt t="212517" x="7893050" y="5708650"/>
          <p14:tracePt t="212529" x="7874000" y="5715000"/>
          <p14:tracePt t="212547" x="7804150" y="5740400"/>
          <p14:tracePt t="212563" x="7734300" y="5753100"/>
          <p14:tracePt t="212579" x="7626350" y="5759450"/>
          <p14:tracePt t="212596" x="7473950" y="5803900"/>
          <p14:tracePt t="212613" x="7226300" y="5880100"/>
          <p14:tracePt t="212629" x="6934200" y="5975350"/>
          <p14:tracePt t="212646" x="6680200" y="6076950"/>
          <p14:tracePt t="212663" x="6470650" y="6146800"/>
          <p14:tracePt t="212679" x="6267450" y="6197600"/>
          <p14:tracePt t="212696" x="6102350" y="6242050"/>
          <p14:tracePt t="212713" x="5930900" y="6286500"/>
          <p14:tracePt t="212717" x="5854700" y="6311900"/>
          <p14:tracePt t="212730" x="5765800" y="6324600"/>
          <p14:tracePt t="212747" x="5486400" y="6388100"/>
          <p14:tracePt t="212763" x="5219700" y="6419850"/>
          <p14:tracePt t="212779" x="4832350" y="6477000"/>
          <p14:tracePt t="212796" x="4375150" y="6540500"/>
          <p14:tracePt t="212813" x="3943350" y="6597650"/>
          <p14:tracePt t="212830" x="3638550" y="6642100"/>
          <p14:tracePt t="212846" x="3390900" y="6680200"/>
          <p14:tracePt t="212863" x="3213100" y="6718300"/>
          <p14:tracePt t="212880" x="3048000" y="6743700"/>
          <p14:tracePt t="212896" x="2927350" y="6781800"/>
          <p14:tracePt t="212913" x="2819400" y="6807200"/>
          <p14:tracePt t="212916" x="2781300" y="6813550"/>
          <p14:tracePt t="212930" x="2736850" y="6826250"/>
          <p14:tracePt t="212946" x="2705100" y="6832600"/>
          <p14:tracePt t="212947" x="2692400" y="6838950"/>
          <p14:tracePt t="212963" x="2667000" y="6845300"/>
          <p14:tracePt t="212980" x="2628900" y="6845300"/>
          <p14:tracePt t="212996" x="2584450" y="6851650"/>
          <p14:tracePt t="213013" x="2533650" y="6851650"/>
          <p14:tracePt t="213030" x="2495550" y="6851650"/>
          <p14:tracePt t="213047" x="2476500" y="6851650"/>
          <p14:tracePt t="213063" x="2470150" y="6851650"/>
          <p14:tracePt t="213172" x="2457450" y="6851650"/>
          <p14:tracePt t="213188" x="2451100" y="6851650"/>
          <p14:tracePt t="213204" x="2444750" y="6851650"/>
          <p14:tracePt t="213211" x="2438400" y="6851650"/>
          <p14:tracePt t="213219" x="2432050" y="6851650"/>
          <p14:tracePt t="213230" x="2419350" y="6851650"/>
          <p14:tracePt t="213247" x="2406650" y="6832600"/>
          <p14:tracePt t="213263" x="2393950" y="6813550"/>
          <p14:tracePt t="213280" x="2393950" y="6775450"/>
          <p14:tracePt t="213297" x="2393950" y="6737350"/>
          <p14:tracePt t="213301" x="2393950" y="6705600"/>
          <p14:tracePt t="213313" x="2393950" y="6680200"/>
          <p14:tracePt t="213331" x="2393950" y="6642100"/>
          <p14:tracePt t="213347" x="2393950" y="6623050"/>
          <p14:tracePt t="213364" x="2393950" y="6616700"/>
          <p14:tracePt t="213380" x="2393950" y="6604000"/>
          <p14:tracePt t="213404" x="2393950" y="6597650"/>
          <p14:tracePt t="213421" x="2393950" y="6591300"/>
          <p14:tracePt t="213445" x="2393950" y="6584950"/>
          <p14:tracePt t="213476" x="2393950" y="6578600"/>
          <p14:tracePt t="213500" x="2393950" y="6572250"/>
          <p14:tracePt t="213556" x="2393950" y="6559550"/>
          <p14:tracePt t="213564" x="2393950" y="6553200"/>
          <p14:tracePt t="213604" x="2393950" y="6546850"/>
          <p14:tracePt t="213628" x="2400300" y="6540500"/>
          <p14:tracePt t="213693" x="2406650" y="6540500"/>
          <p14:tracePt t="213708" x="2406650" y="6534150"/>
          <p14:tracePt t="213732" x="2425700" y="6534150"/>
          <p14:tracePt t="213748" x="2451100" y="6534150"/>
          <p14:tracePt t="213756" x="2470150" y="6534150"/>
          <p14:tracePt t="213764" x="2514600" y="6534150"/>
          <p14:tracePt t="213780" x="2609850" y="6534150"/>
          <p14:tracePt t="213797" x="2749550" y="6534150"/>
          <p14:tracePt t="213814" x="2895600" y="6534150"/>
          <p14:tracePt t="213830" x="3073400" y="6534150"/>
          <p14:tracePt t="213847" x="3276600" y="6534150"/>
          <p14:tracePt t="213864" x="3473450" y="6534150"/>
          <p14:tracePt t="213881" x="3683000" y="6534150"/>
          <p14:tracePt t="213897" x="3905250" y="6534150"/>
          <p14:tracePt t="213901" x="4006850" y="6534150"/>
          <p14:tracePt t="213914" x="4121150" y="6534150"/>
          <p14:tracePt t="213931" x="4438650" y="6534150"/>
          <p14:tracePt t="213947" x="4629150" y="6534150"/>
          <p14:tracePt t="213964" x="4794250" y="6534150"/>
          <p14:tracePt t="213981" x="4953000" y="6534150"/>
          <p14:tracePt t="213997" x="5111750" y="6515100"/>
          <p14:tracePt t="214014" x="5245100" y="6508750"/>
          <p14:tracePt t="214031" x="5372100" y="6483350"/>
          <p14:tracePt t="214048" x="5524500" y="6483350"/>
          <p14:tracePt t="214064" x="5664200" y="6464300"/>
          <p14:tracePt t="214081" x="5753100" y="6451600"/>
          <p14:tracePt t="214097" x="5816600" y="6438900"/>
          <p14:tracePt t="214115" x="5886450" y="6438900"/>
          <p14:tracePt t="214120" x="5905500" y="6432550"/>
          <p14:tracePt t="214133" x="5924550" y="6432550"/>
          <p14:tracePt t="214150" x="5994400" y="6419850"/>
          <p14:tracePt t="214164" x="6057900" y="6419850"/>
          <p14:tracePt t="214181" x="6134100" y="6419850"/>
          <p14:tracePt t="214197" x="6216650" y="6419850"/>
          <p14:tracePt t="214214" x="6286500" y="6407150"/>
          <p14:tracePt t="214231" x="6343650" y="6407150"/>
          <p14:tracePt t="214248" x="6381750" y="6400800"/>
          <p14:tracePt t="214264" x="6400800" y="6400800"/>
          <p14:tracePt t="214281" x="6407150" y="6400800"/>
          <p14:tracePt t="214298" x="6426200" y="6400800"/>
          <p14:tracePt t="214314" x="6451600" y="6400800"/>
          <p14:tracePt t="214320" x="6464300" y="6400800"/>
          <p14:tracePt t="214333" x="6483350" y="6400800"/>
          <p14:tracePt t="214348" x="6546850" y="6400800"/>
          <p14:tracePt t="214364" x="6597650" y="6400800"/>
          <p14:tracePt t="214381" x="6642100" y="6400800"/>
          <p14:tracePt t="214398" x="6680200" y="6400800"/>
          <p14:tracePt t="214405" x="6699250" y="6400800"/>
          <p14:tracePt t="214414" x="6711950" y="6400800"/>
          <p14:tracePt t="214431" x="6737350" y="6400800"/>
          <p14:tracePt t="214448" x="6750050" y="6400800"/>
          <p14:tracePt t="214464" x="6769100" y="6400800"/>
          <p14:tracePt t="215285" x="6769100" y="6407150"/>
          <p14:tracePt t="215300" x="6762750" y="6413500"/>
          <p14:tracePt t="215325" x="6756400" y="6419850"/>
          <p14:tracePt t="215341" x="6750050" y="6419850"/>
          <p14:tracePt t="215349" x="6743700" y="6419850"/>
          <p14:tracePt t="215366" x="6737350" y="6419850"/>
          <p14:tracePt t="215382" x="6737350" y="6426200"/>
          <p14:tracePt t="215393" x="6731000" y="6432550"/>
          <p14:tracePt t="215430" x="6724650" y="6432550"/>
          <p14:tracePt t="215718" x="6731000" y="6432550"/>
          <p14:tracePt t="215726" x="6731000" y="6426200"/>
          <p14:tracePt t="215750" x="6737350" y="6426200"/>
          <p14:tracePt t="216037" x="6743700" y="6426200"/>
          <p14:tracePt t="216045" x="6756400" y="6413500"/>
          <p14:tracePt t="216055" x="6769100" y="6407150"/>
          <p14:tracePt t="216072" x="6788150" y="6400800"/>
          <p14:tracePt t="216089" x="6807200" y="6381750"/>
          <p14:tracePt t="216105" x="6813550" y="6375400"/>
          <p14:tracePt t="216122" x="6826250" y="6375400"/>
          <p14:tracePt t="216142" x="6832600" y="6369050"/>
          <p14:tracePt t="216155" x="6838950" y="6362700"/>
          <p14:tracePt t="217447" x="6838950" y="6356350"/>
          <p14:tracePt t="217463" x="6832600" y="6356350"/>
          <p14:tracePt t="217471" x="6819900" y="6356350"/>
          <p14:tracePt t="217480" x="6807200" y="6356350"/>
          <p14:tracePt t="217488" x="6800850" y="6350000"/>
          <p14:tracePt t="217505" x="6788150" y="6350000"/>
          <p14:tracePt t="217522" x="6769100" y="6337300"/>
          <p14:tracePt t="217528" x="6762750" y="6337300"/>
          <p14:tracePt t="217539" x="6750050" y="6330950"/>
          <p14:tracePt t="217555" x="6718300" y="6330950"/>
          <p14:tracePt t="217559" x="6692900" y="6324600"/>
          <p14:tracePt t="217571" x="6680200" y="6324600"/>
          <p14:tracePt t="217589" x="6648450" y="6324600"/>
          <p14:tracePt t="217592" x="6635750" y="6324600"/>
          <p14:tracePt t="217605" x="6623050" y="6324600"/>
          <p14:tracePt t="217621" x="6610350" y="6324600"/>
          <p14:tracePt t="219432" x="6604000" y="6318250"/>
          <p14:tracePt t="219456" x="6604000" y="6311900"/>
          <p14:tracePt t="219472" x="6604000" y="6305550"/>
          <p14:tracePt t="219513" x="6610350" y="6305550"/>
          <p14:tracePt t="219584" x="6616700" y="6299200"/>
          <p14:tracePt t="219785" x="6610350" y="6299200"/>
          <p14:tracePt t="219792" x="6604000" y="6299200"/>
          <p14:tracePt t="219808" x="6591300" y="6299200"/>
          <p14:tracePt t="219824" x="6565900" y="6299200"/>
          <p14:tracePt t="219834" x="6559550" y="6299200"/>
          <p14:tracePt t="219843" x="6527800" y="6299200"/>
          <p14:tracePt t="219860" x="6470650" y="6299200"/>
          <p14:tracePt t="219865" x="6438900" y="6299200"/>
          <p14:tracePt t="219877" x="6413500" y="6299200"/>
          <p14:tracePt t="219895" x="6388100" y="6299200"/>
          <p14:tracePt t="219898" x="6375400" y="6292850"/>
          <p14:tracePt t="219910" x="6369050" y="6292850"/>
          <p14:tracePt t="219984" x="6356350" y="6286500"/>
          <p14:tracePt t="220001" x="6343650" y="6280150"/>
          <p14:tracePt t="220017" x="6330950" y="6280150"/>
          <p14:tracePt t="220023" x="6324600" y="6273800"/>
          <p14:tracePt t="220032" x="6311900" y="6267450"/>
          <p14:tracePt t="220043" x="6305550" y="6267450"/>
          <p14:tracePt t="220060" x="6292850" y="6261100"/>
          <p14:tracePt t="220076" x="6280150" y="6254750"/>
          <p14:tracePt t="220093" x="6273800" y="6248400"/>
          <p14:tracePt t="220120" x="6267450" y="6242050"/>
          <p14:tracePt t="220154" x="6254750" y="6229350"/>
          <p14:tracePt t="220183" x="6254750" y="6216650"/>
          <p14:tracePt t="220199" x="6254750" y="6210300"/>
          <p14:tracePt t="220215" x="6254750" y="6203950"/>
          <p14:tracePt t="220223" x="6254750" y="6197600"/>
          <p14:tracePt t="220232" x="6254750" y="6191250"/>
          <p14:tracePt t="220243" x="6254750" y="6184900"/>
          <p14:tracePt t="220260" x="6254750" y="6172200"/>
          <p14:tracePt t="220277" x="6254750" y="6165850"/>
          <p14:tracePt t="220295" x="6254750" y="6146800"/>
          <p14:tracePt t="220310" x="6254750" y="6127750"/>
          <p14:tracePt t="220327" x="6254750" y="6108700"/>
          <p14:tracePt t="220344" x="6254750" y="6089650"/>
          <p14:tracePt t="220360" x="6273800" y="6057900"/>
          <p14:tracePt t="220377" x="6286500" y="6038850"/>
          <p14:tracePt t="220394" x="6292850" y="6007100"/>
          <p14:tracePt t="220413" x="6305550" y="5981700"/>
          <p14:tracePt t="220420" x="6311900" y="5962650"/>
          <p14:tracePt t="220427" x="6330950" y="5937250"/>
          <p14:tracePt t="220443" x="6343650" y="5899150"/>
          <p14:tracePt t="220460" x="6362700" y="5861050"/>
          <p14:tracePt t="220463" x="6375400" y="5842000"/>
          <p14:tracePt t="220477" x="6381750" y="5829300"/>
          <p14:tracePt t="220495" x="6407150" y="5797550"/>
          <p14:tracePt t="220499" x="6407150" y="5784850"/>
          <p14:tracePt t="220513" x="6426200" y="5765800"/>
          <p14:tracePt t="220516" x="6438900" y="5746750"/>
          <p14:tracePt t="220527" x="6470650" y="5715000"/>
          <p14:tracePt t="220544" x="6489700" y="5702300"/>
          <p14:tracePt t="220560" x="6534150" y="5683250"/>
          <p14:tracePt t="220577" x="6578600" y="5676900"/>
          <p14:tracePt t="220594" x="6623050" y="5676900"/>
          <p14:tracePt t="220610" x="6673850" y="5676900"/>
          <p14:tracePt t="220627" x="6731000" y="5676900"/>
          <p14:tracePt t="220644" x="6788150" y="5695950"/>
          <p14:tracePt t="220660" x="6826250" y="5715000"/>
          <p14:tracePt t="220664" x="6832600" y="5727700"/>
          <p14:tracePt t="220677" x="6845300" y="5734050"/>
          <p14:tracePt t="220694" x="6858000" y="5746750"/>
          <p14:tracePt t="220698" x="6864350" y="5759450"/>
          <p14:tracePt t="220711" x="6870700" y="5791200"/>
          <p14:tracePt t="220727" x="6877050" y="5822950"/>
          <p14:tracePt t="220744" x="6877050" y="5854700"/>
          <p14:tracePt t="220760" x="6877050" y="5892800"/>
          <p14:tracePt t="220777" x="6877050" y="5930900"/>
          <p14:tracePt t="220794" x="6877050" y="5969000"/>
          <p14:tracePt t="220811" x="6877050" y="5994400"/>
          <p14:tracePt t="220827" x="6877050" y="6000750"/>
          <p14:tracePt t="220844" x="6877050" y="6019800"/>
          <p14:tracePt t="220872" x="6877050" y="6026150"/>
          <p14:tracePt t="220882" x="6877050" y="6045200"/>
          <p14:tracePt t="220898" x="6877050" y="6051550"/>
          <p14:tracePt t="220911" x="6870700" y="6064250"/>
          <p14:tracePt t="220928" x="6832600" y="6108700"/>
          <p14:tracePt t="220944" x="6807200" y="6153150"/>
          <p14:tracePt t="220961" x="6775450" y="6191250"/>
          <p14:tracePt t="220978" x="6750050" y="6229350"/>
          <p14:tracePt t="220994" x="6743700" y="6261100"/>
          <p14:tracePt t="221531" x="6743700" y="6267450"/>
          <p14:tracePt t="221537" x="6756400" y="6267450"/>
          <p14:tracePt t="221545" x="6781800" y="6267450"/>
          <p14:tracePt t="221561" x="6838950" y="6242050"/>
          <p14:tracePt t="221578" x="6883400" y="6235700"/>
          <p14:tracePt t="221594" x="6921500" y="6216650"/>
          <p14:tracePt t="221611" x="6946900" y="6216650"/>
          <p14:tracePt t="221628" x="6965950" y="6216650"/>
          <p14:tracePt t="221645" x="6985000" y="6216650"/>
          <p14:tracePt t="221661" x="7004050" y="6216650"/>
          <p14:tracePt t="221665" x="7016750" y="6216650"/>
          <p14:tracePt t="221678" x="7023100" y="6216650"/>
          <p14:tracePt t="221697" x="7029450" y="6216650"/>
          <p14:tracePt t="221768" x="7042150" y="6216650"/>
          <p14:tracePt t="221840" x="7010400" y="6216650"/>
          <p14:tracePt t="221850" x="6991350" y="6216650"/>
          <p14:tracePt t="221856" x="6972300" y="6203950"/>
          <p14:tracePt t="221866" x="6940550" y="6178550"/>
          <p14:tracePt t="221879" x="6915150" y="6159500"/>
          <p14:tracePt t="221881" x="6877050" y="6127750"/>
          <p14:tracePt t="221897" x="6807200" y="6051550"/>
          <p14:tracePt t="221914" x="6769100" y="5962650"/>
          <p14:tracePt t="221921" x="6762750" y="5918200"/>
          <p14:tracePt t="221928" x="6756400" y="5880100"/>
          <p14:tracePt t="221945" x="6756400" y="5822950"/>
          <p14:tracePt t="221962" x="6756400" y="5784850"/>
          <p14:tracePt t="221979" x="6788150" y="5746750"/>
          <p14:tracePt t="221995" x="6826250" y="5715000"/>
          <p14:tracePt t="222011" x="6883400" y="5695950"/>
          <p14:tracePt t="222028" x="6959600" y="5689600"/>
          <p14:tracePt t="222045" x="7035800" y="5689600"/>
          <p14:tracePt t="222062" x="7124700" y="5689600"/>
          <p14:tracePt t="222066" x="7162800" y="5702300"/>
          <p14:tracePt t="222078" x="7194550" y="5715000"/>
          <p14:tracePt t="222095" x="7283450" y="5753100"/>
          <p14:tracePt t="222112" x="7346950" y="5784850"/>
          <p14:tracePt t="222128" x="7397750" y="5842000"/>
          <p14:tracePt t="222145" x="7429500" y="5899150"/>
          <p14:tracePt t="222162" x="7448550" y="5937250"/>
          <p14:tracePt t="222178" x="7454900" y="5969000"/>
          <p14:tracePt t="222195" x="7454900" y="5994400"/>
          <p14:tracePt t="222212" x="7454900" y="6000750"/>
          <p14:tracePt t="222228" x="7454900" y="6007100"/>
          <p14:tracePt t="222245" x="7448550" y="6019800"/>
          <p14:tracePt t="222262" x="7442200" y="6019800"/>
          <p14:tracePt t="222279" x="7435850" y="6019800"/>
          <p14:tracePt t="222298" x="7429500" y="6019800"/>
          <p14:tracePt t="222312" x="7416800" y="6019800"/>
          <p14:tracePt t="222329" x="7410450" y="6013450"/>
          <p14:tracePt t="222345" x="7397750" y="6013450"/>
          <p14:tracePt t="222400" x="7397750" y="6007100"/>
          <p14:tracePt t="222433" x="7416800" y="6007100"/>
          <p14:tracePt t="222441" x="7423150" y="6007100"/>
          <p14:tracePt t="222450" x="7448550" y="6007100"/>
          <p14:tracePt t="222463" x="7480300" y="6007100"/>
          <p14:tracePt t="222479" x="7594600" y="6045200"/>
          <p14:tracePt t="222496" x="7683500" y="6076950"/>
          <p14:tracePt t="222514" x="7708900" y="6096000"/>
          <p14:tracePt t="222517" x="7727950" y="6102350"/>
          <p14:tracePt t="222529" x="7766050" y="6115050"/>
          <p14:tracePt t="222545" x="7785100" y="6115050"/>
          <p14:tracePt t="222569" x="7785100" y="6121400"/>
          <p14:tracePt t="222626" x="7785100" y="6127750"/>
          <p14:tracePt t="222753" x="7785100" y="6134100"/>
          <p14:tracePt t="222761" x="7791450" y="6134100"/>
          <p14:tracePt t="222769" x="7791450" y="6140450"/>
          <p14:tracePt t="222786" x="7797800" y="6153150"/>
          <p14:tracePt t="222796" x="7804150" y="6159500"/>
          <p14:tracePt t="222813" x="7804150" y="6165850"/>
          <p14:tracePt t="222829" x="7804150" y="6172200"/>
          <p14:tracePt t="222846" x="7804150" y="6178550"/>
          <p14:tracePt t="222890" x="7804150" y="6191250"/>
          <p14:tracePt t="222993" x="7804150" y="6197600"/>
          <p14:tracePt t="223032" x="7797800" y="6197600"/>
          <p14:tracePt t="223040" x="7791450" y="6197600"/>
          <p14:tracePt t="223057" x="7785100" y="6197600"/>
          <p14:tracePt t="223066" x="7772400" y="6197600"/>
          <p14:tracePt t="223081" x="7766050" y="6197600"/>
          <p14:tracePt t="223083" x="7759700" y="6197600"/>
          <p14:tracePt t="223097" x="7740650" y="6197600"/>
          <p14:tracePt t="223112" x="7721600" y="6197600"/>
          <p14:tracePt t="223129" x="7702550" y="6191250"/>
          <p14:tracePt t="223146" x="7632700" y="6178550"/>
          <p14:tracePt t="223163" x="7581900" y="6159500"/>
          <p14:tracePt t="223179" x="7543800" y="6146800"/>
          <p14:tracePt t="223196" x="7524750" y="6146800"/>
          <p14:tracePt t="223213" x="7518400" y="6140450"/>
          <p14:tracePt t="223250" x="7512050" y="6134100"/>
          <p14:tracePt t="223273" x="7505700" y="6134100"/>
          <p14:tracePt t="223281" x="7499350" y="6134100"/>
          <p14:tracePt t="223296" x="7499350" y="6127750"/>
          <p14:tracePt t="223304" x="7499350" y="6121400"/>
          <p14:tracePt t="223313" x="7480300" y="6108700"/>
          <p14:tracePt t="223329" x="7473950" y="6102350"/>
          <p14:tracePt t="223346" x="7448550" y="6089650"/>
          <p14:tracePt t="223363" x="7442200" y="6076950"/>
          <p14:tracePt t="223379" x="7423150" y="6057900"/>
          <p14:tracePt t="223396" x="7391400" y="6032500"/>
          <p14:tracePt t="223413" x="7372350" y="6013450"/>
          <p14:tracePt t="223429" x="7359650" y="6000750"/>
          <p14:tracePt t="223446" x="7353300" y="6000750"/>
          <p14:tracePt t="223463" x="7340600" y="5988050"/>
          <p14:tracePt t="223481" x="7340600" y="5981700"/>
          <p14:tracePt t="223496" x="7340600" y="5956300"/>
          <p14:tracePt t="223518" x="7340600" y="5943600"/>
          <p14:tracePt t="223530" x="7340600" y="5930900"/>
          <p14:tracePt t="223546" x="7340600" y="5905500"/>
          <p14:tracePt t="223563" x="7340600" y="5892800"/>
          <p14:tracePt t="223580" x="7340600" y="5873750"/>
          <p14:tracePt t="223596" x="7340600" y="5867400"/>
          <p14:tracePt t="223613" x="7340600" y="5861050"/>
          <p14:tracePt t="223630" x="7340600" y="5842000"/>
          <p14:tracePt t="223651" x="7340600" y="5835650"/>
          <p14:tracePt t="223666" x="7340600" y="5822950"/>
          <p14:tracePt t="223700" x="7340600" y="5816600"/>
          <p14:tracePt t="223706" x="7340600" y="5810250"/>
          <p14:tracePt t="223714" x="7340600" y="5803900"/>
          <p14:tracePt t="223730" x="7346950" y="5791200"/>
          <p14:tracePt t="223747" x="7366000" y="5778500"/>
          <p14:tracePt t="223763" x="7372350" y="5765800"/>
          <p14:tracePt t="223780" x="7385050" y="5746750"/>
          <p14:tracePt t="223796" x="7397750" y="5734050"/>
          <p14:tracePt t="223813" x="7404100" y="5721350"/>
          <p14:tracePt t="223830" x="7410450" y="5721350"/>
          <p14:tracePt t="223847" x="7416800" y="5708650"/>
          <p14:tracePt t="223851" x="7423150" y="5702300"/>
          <p14:tracePt t="223867" x="7435850" y="5695950"/>
          <p14:tracePt t="223881" x="7442200" y="5695950"/>
          <p14:tracePt t="223896" x="7473950" y="5683250"/>
          <p14:tracePt t="223915" x="7486650" y="5676900"/>
          <p14:tracePt t="223930" x="7505700" y="5676900"/>
          <p14:tracePt t="223947" x="7537450" y="5664200"/>
          <p14:tracePt t="223964" x="7562850" y="5664200"/>
          <p14:tracePt t="223980" x="7600950" y="5657850"/>
          <p14:tracePt t="223997" x="7639050" y="5657850"/>
          <p14:tracePt t="224013" x="7670800" y="5657850"/>
          <p14:tracePt t="224030" x="7715250" y="5657850"/>
          <p14:tracePt t="224047" x="7766050" y="5664200"/>
          <p14:tracePt t="224050" x="7791450" y="5676900"/>
          <p14:tracePt t="224063" x="7816850" y="5683250"/>
          <p14:tracePt t="224080" x="7905750" y="5727700"/>
          <p14:tracePt t="224097" x="7943850" y="5746750"/>
          <p14:tracePt t="224113" x="7969250" y="5765800"/>
          <p14:tracePt t="224130" x="7988300" y="5784850"/>
          <p14:tracePt t="224147" x="8013700" y="5803900"/>
          <p14:tracePt t="224163" x="8039100" y="5835650"/>
          <p14:tracePt t="224180" x="8064500" y="5867400"/>
          <p14:tracePt t="224197" x="8070850" y="5873750"/>
          <p14:tracePt t="224203" x="8070850" y="5880100"/>
          <p14:tracePt t="224218" x="8070850" y="5899150"/>
          <p14:tracePt t="224230" x="8077200" y="5905500"/>
          <p14:tracePt t="224247" x="8096250" y="5930900"/>
          <p14:tracePt t="224251" x="8096250" y="5937250"/>
          <p14:tracePt t="224264" x="8102600" y="5949950"/>
          <p14:tracePt t="224280" x="8102600" y="5981700"/>
          <p14:tracePt t="224297" x="8115300" y="6000750"/>
          <p14:tracePt t="224313" x="8115300" y="6013450"/>
          <p14:tracePt t="224330" x="8115300" y="6032500"/>
          <p14:tracePt t="224347" x="8115300" y="6038850"/>
          <p14:tracePt t="224364" x="8115300" y="6064250"/>
          <p14:tracePt t="224380" x="8108950" y="6089650"/>
          <p14:tracePt t="224397" x="8108950" y="6115050"/>
          <p14:tracePt t="224414" x="8096250" y="6140450"/>
          <p14:tracePt t="224430" x="8089900" y="6172200"/>
          <p14:tracePt t="224434" x="8083550" y="6184900"/>
          <p14:tracePt t="224447" x="8083550" y="6197600"/>
          <p14:tracePt t="224465" x="8083550" y="6216650"/>
          <p14:tracePt t="224467" x="8077200" y="6223000"/>
          <p14:tracePt t="224480" x="8077200" y="6235700"/>
          <p14:tracePt t="224497" x="8070850" y="6248400"/>
          <p14:tracePt t="224517" x="8064500" y="6261100"/>
          <p14:tracePt t="224531" x="8058150" y="6267450"/>
          <p14:tracePt t="224547" x="8045450" y="6273800"/>
          <p14:tracePt t="224564" x="8020050" y="6273800"/>
          <p14:tracePt t="224581" x="7981950" y="6273800"/>
          <p14:tracePt t="224597" x="7937500" y="6273800"/>
          <p14:tracePt t="224614" x="7893050" y="6273800"/>
          <p14:tracePt t="224620" x="7867650" y="6273800"/>
          <p14:tracePt t="224631" x="7854950" y="6273800"/>
          <p14:tracePt t="224648" x="7829550" y="6273800"/>
          <p14:tracePt t="224664" x="7823200" y="6273800"/>
          <p14:tracePt t="224825" x="7816850" y="6273800"/>
          <p14:tracePt t="224850" x="7810500" y="6273800"/>
          <p14:tracePt t="224867" x="7797800" y="6273800"/>
          <p14:tracePt t="224874" x="7791450" y="6273800"/>
          <p14:tracePt t="224884" x="7785100" y="6267450"/>
          <p14:tracePt t="224898" x="7734300" y="6267450"/>
          <p14:tracePt t="224914" x="7645400" y="6229350"/>
          <p14:tracePt t="224932" x="7537450" y="6197600"/>
          <p14:tracePt t="224948" x="7454900" y="6172200"/>
          <p14:tracePt t="224964" x="7404100" y="6153150"/>
          <p14:tracePt t="224970" x="7378700" y="6146800"/>
          <p14:tracePt t="224981" x="7359650" y="6146800"/>
          <p14:tracePt t="224997" x="7334250" y="6134100"/>
          <p14:tracePt t="225014" x="7296150" y="6127750"/>
          <p14:tracePt t="225031" x="7277100" y="6121400"/>
          <p14:tracePt t="225057" x="7270750" y="6121400"/>
          <p14:tracePt t="225121" x="7258050" y="6115050"/>
          <p14:tracePt t="225129" x="7258050" y="6108700"/>
          <p14:tracePt t="225145" x="7258050" y="6102350"/>
          <p14:tracePt t="225153" x="7258050" y="6089650"/>
          <p14:tracePt t="225164" x="7258050" y="6076950"/>
          <p14:tracePt t="225182" x="7258050" y="6051550"/>
          <p14:tracePt t="225198" x="7258050" y="6000750"/>
          <p14:tracePt t="225214" x="7258050" y="5969000"/>
          <p14:tracePt t="225220" x="7258050" y="5949950"/>
          <p14:tracePt t="225231" x="7258050" y="5943600"/>
          <p14:tracePt t="225248" x="7270750" y="5924550"/>
          <p14:tracePt t="225266" x="7296150" y="5905500"/>
          <p14:tracePt t="225281" x="7321550" y="5892800"/>
          <p14:tracePt t="225298" x="7359650" y="5892800"/>
          <p14:tracePt t="225314" x="7404100" y="5886450"/>
          <p14:tracePt t="225331" x="7442200" y="5886450"/>
          <p14:tracePt t="225348" x="7486650" y="5886450"/>
          <p14:tracePt t="225364" x="7512050" y="5880100"/>
          <p14:tracePt t="225651" x="7499350" y="5880100"/>
          <p14:tracePt t="225659" x="7486650" y="5899150"/>
          <p14:tracePt t="225667" x="7473950" y="5924550"/>
          <p14:tracePt t="225676" x="7454900" y="5962650"/>
          <p14:tracePt t="225692" x="7429500" y="6026150"/>
          <p14:tracePt t="225709" x="7385050" y="6083300"/>
          <p14:tracePt t="225726" x="7353300" y="6134100"/>
          <p14:tracePt t="225742" x="7340600" y="6159500"/>
          <p14:tracePt t="225747" x="7327900" y="6184900"/>
          <p14:tracePt t="225759" x="7315200" y="6197600"/>
          <p14:tracePt t="225776" x="7308850" y="6210300"/>
          <p14:tracePt t="225780" x="7296150" y="6223000"/>
          <p14:tracePt t="227164" x="7296150" y="6229350"/>
          <p14:tracePt t="227171" x="7289800" y="6229350"/>
          <p14:tracePt t="227204" x="7277100" y="6229350"/>
          <p14:tracePt t="227220" x="7270750" y="6229350"/>
          <p14:tracePt t="227228" x="7258050" y="6229350"/>
          <p14:tracePt t="227238" x="7245350" y="6229350"/>
          <p14:tracePt t="227255" x="7194550" y="6229350"/>
          <p14:tracePt t="227272" x="7131050" y="6229350"/>
          <p14:tracePt t="227277" x="7092950" y="6229350"/>
          <p14:tracePt t="227289" x="7048500" y="6229350"/>
          <p14:tracePt t="227306" x="6927850" y="6229350"/>
          <p14:tracePt t="227310" x="6889750" y="6229350"/>
          <p14:tracePt t="227322" x="6781800" y="6229350"/>
          <p14:tracePt t="227338" x="6705600" y="6229350"/>
          <p14:tracePt t="227355" x="6610350" y="6229350"/>
          <p14:tracePt t="227372" x="6483350" y="6229350"/>
          <p14:tracePt t="227388" x="6362700" y="6229350"/>
          <p14:tracePt t="227405" x="6267450" y="6229350"/>
          <p14:tracePt t="227421" x="6172200" y="6229350"/>
          <p14:tracePt t="227438" x="6032500" y="6229350"/>
          <p14:tracePt t="227455" x="5886450" y="6229350"/>
          <p14:tracePt t="227460" x="5797550" y="6229350"/>
          <p14:tracePt t="227471" x="5715000" y="6229350"/>
          <p14:tracePt t="227488" x="5568950" y="6229350"/>
          <p14:tracePt t="227493" x="5511800" y="6229350"/>
          <p14:tracePt t="227506" x="5441950" y="6229350"/>
          <p14:tracePt t="227508" x="5365750" y="6242050"/>
          <p14:tracePt t="227522" x="5156200" y="6254750"/>
          <p14:tracePt t="227538" x="4908550" y="6254750"/>
          <p14:tracePt t="227555" x="4692650" y="6254750"/>
          <p14:tracePt t="227572" x="4521200" y="6254750"/>
          <p14:tracePt t="227588" x="4406900" y="6254750"/>
          <p14:tracePt t="227605" x="4349750" y="6254750"/>
          <p14:tracePt t="227622" x="4324350" y="6254750"/>
          <p14:tracePt t="227639" x="4311650" y="6254750"/>
          <p14:tracePt t="227655" x="4305300" y="6254750"/>
          <p14:tracePt t="227819" x="4318000" y="6254750"/>
          <p14:tracePt t="227828" x="4368800" y="6254750"/>
          <p14:tracePt t="227839" x="4464050" y="6254750"/>
          <p14:tracePt t="227856" x="4737100" y="6254750"/>
          <p14:tracePt t="227861" x="4978400" y="6254750"/>
          <p14:tracePt t="227872" x="5257800" y="6254750"/>
          <p14:tracePt t="227888" x="6051550" y="6254750"/>
          <p14:tracePt t="227892" x="6483350" y="6254750"/>
          <p14:tracePt t="227906" x="6908800" y="6254750"/>
          <p14:tracePt t="227908" x="7296150" y="6254750"/>
          <p14:tracePt t="227922" x="7943850" y="6254750"/>
          <p14:tracePt t="227939" x="8375650" y="6254750"/>
          <p14:tracePt t="227955" x="8636000" y="6254750"/>
          <p14:tracePt t="227972" x="8763000" y="6254750"/>
          <p14:tracePt t="227989" x="8801100" y="6254750"/>
          <p14:tracePt t="228005" x="8807450" y="6254750"/>
          <p14:tracePt t="228022" x="8813800" y="6254750"/>
          <p14:tracePt t="228044" x="8820150" y="6254750"/>
          <p14:tracePt t="228067" x="8826500" y="6248400"/>
          <p14:tracePt t="228083" x="8832850" y="6248400"/>
          <p14:tracePt t="228109" x="8839200" y="6248400"/>
          <p14:tracePt t="228116" x="8864600" y="6248400"/>
          <p14:tracePt t="228126" x="8896350" y="6248400"/>
          <p14:tracePt t="228151" x="9137650" y="6248400"/>
          <p14:tracePt t="228155" x="9245600" y="6248400"/>
          <p14:tracePt t="228172" x="9493250" y="6254750"/>
          <p14:tracePt t="228189" x="9715500" y="6267450"/>
          <p14:tracePt t="228206" x="9861550" y="6267450"/>
          <p14:tracePt t="228222" x="9950450" y="6267450"/>
          <p14:tracePt t="228239" x="9956800" y="6267450"/>
          <p14:tracePt t="228316" x="9963150" y="6273800"/>
          <p14:tracePt t="228356" x="9963150" y="6286500"/>
          <p14:tracePt t="228364" x="9950450" y="6292850"/>
          <p14:tracePt t="228380" x="9950450" y="6299200"/>
          <p14:tracePt t="228389" x="9937750" y="6299200"/>
          <p14:tracePt t="228406" x="9912350" y="6299200"/>
          <p14:tracePt t="228422" x="9867900" y="6299200"/>
          <p14:tracePt t="228439" x="9804400" y="6299200"/>
          <p14:tracePt t="228456" x="9683750" y="6286500"/>
          <p14:tracePt t="228461" x="9632950" y="6286500"/>
          <p14:tracePt t="228472" x="9569450" y="6280150"/>
          <p14:tracePt t="228489" x="9493250" y="6267450"/>
          <p14:tracePt t="228493" x="9467850" y="6267450"/>
          <p14:tracePt t="228507" x="9436100" y="6267450"/>
          <p14:tracePt t="228523" x="9423400" y="6267450"/>
          <p14:tracePt t="228540" x="9417050" y="6267450"/>
          <p14:tracePt t="228572" x="9410700" y="6267450"/>
          <p14:tracePt t="228580" x="9398000" y="6267450"/>
          <p14:tracePt t="228764" x="9391650" y="6267450"/>
          <p14:tracePt t="228780" x="9385300" y="6267450"/>
          <p14:tracePt t="228788" x="9378950" y="6267450"/>
          <p14:tracePt t="228798" x="9372600" y="6267450"/>
          <p14:tracePt t="228805" x="9366250" y="6267450"/>
          <p14:tracePt t="228822" x="9340850" y="6267450"/>
          <p14:tracePt t="228839" x="9290050" y="6248400"/>
          <p14:tracePt t="228855" x="9213850" y="6229350"/>
          <p14:tracePt t="228861" x="9163050" y="6216650"/>
          <p14:tracePt t="228872" x="9099550" y="6197600"/>
          <p14:tracePt t="228889" x="9017000" y="6178550"/>
          <p14:tracePt t="228894" x="9010650" y="6178550"/>
          <p14:tracePt t="228905" x="8978900" y="6172200"/>
          <p14:tracePt t="229093" x="8966200" y="6172200"/>
          <p14:tracePt t="229109" x="8959850" y="6172200"/>
          <p14:tracePt t="229116" x="8940800" y="6172200"/>
          <p14:tracePt t="229127" x="8921750" y="6165850"/>
          <p14:tracePt t="229139" x="8864600" y="6140450"/>
          <p14:tracePt t="229156" x="8801100" y="6127750"/>
          <p14:tracePt t="229172" x="8750300" y="6115050"/>
          <p14:tracePt t="229189" x="8712200" y="6102350"/>
          <p14:tracePt t="229205" x="8705850" y="6102350"/>
          <p14:tracePt t="229222" x="8699500" y="6102350"/>
          <p14:tracePt t="229317" x="8693150" y="6102350"/>
          <p14:tracePt t="229405" x="8686800" y="6102350"/>
          <p14:tracePt t="230933" x="8674100" y="6102350"/>
          <p14:tracePt t="230941" x="8642350" y="6102350"/>
          <p14:tracePt t="230949" x="8591550" y="6102350"/>
          <p14:tracePt t="230958" x="8547100" y="6102350"/>
          <p14:tracePt t="230975" x="8382000" y="6102350"/>
          <p14:tracePt t="230991" x="8159750" y="6102350"/>
          <p14:tracePt t="231008" x="7721600" y="6102350"/>
          <p14:tracePt t="231024" x="7080250" y="6026150"/>
          <p14:tracePt t="231041" x="6292850" y="5937250"/>
          <p14:tracePt t="231045" x="5918200" y="5892800"/>
          <p14:tracePt t="231058" x="5499100" y="5861050"/>
          <p14:tracePt t="231076" x="4876800" y="5861050"/>
          <p14:tracePt t="231079" x="4654550" y="5835650"/>
          <p14:tracePt t="231092" x="4216400" y="5822950"/>
          <p14:tracePt t="231108" x="3816350" y="5753100"/>
          <p14:tracePt t="231125" x="3429000" y="5702300"/>
          <p14:tracePt t="231141" x="3143250" y="5651500"/>
          <p14:tracePt t="231158" x="2933700" y="5632450"/>
          <p14:tracePt t="231175" x="2768600" y="5607050"/>
          <p14:tracePt t="231191" x="2622550" y="5600700"/>
          <p14:tracePt t="231208" x="2533650" y="5600700"/>
          <p14:tracePt t="231225" x="2457450" y="5600700"/>
          <p14:tracePt t="231241" x="2400300" y="5600700"/>
          <p14:tracePt t="231258" x="2362200" y="5600700"/>
          <p14:tracePt t="231263" x="2336800" y="5600700"/>
          <p14:tracePt t="231275" x="2317750" y="5600700"/>
          <p14:tracePt t="231291" x="2273300" y="5600700"/>
          <p14:tracePt t="231308" x="2254250" y="5600700"/>
          <p14:tracePt t="231374" x="2247900" y="5600700"/>
          <p14:tracePt t="231389" x="2241550" y="5600700"/>
          <p14:tracePt t="231398" x="2235200" y="5600700"/>
          <p14:tracePt t="231409" x="2235200" y="5607050"/>
          <p14:tracePt t="231425" x="2216150" y="5651500"/>
          <p14:tracePt t="231441" x="2216150" y="5683250"/>
          <p14:tracePt t="231446" x="2216150" y="5702300"/>
          <p14:tracePt t="231458" x="2216150" y="5721350"/>
          <p14:tracePt t="231476" x="2216150" y="5772150"/>
          <p14:tracePt t="231479" x="2216150" y="5791200"/>
          <p14:tracePt t="231491" x="2222500" y="5816600"/>
          <p14:tracePt t="231508" x="2260600" y="5892800"/>
          <p14:tracePt t="231525" x="2286000" y="5930900"/>
          <p14:tracePt t="231541" x="2298700" y="5956300"/>
          <p14:tracePt t="231558" x="2317750" y="5969000"/>
          <p14:tracePt t="231575" x="2324100" y="5981700"/>
          <p14:tracePt t="231596" x="2330450" y="5981700"/>
          <p14:tracePt t="231608" x="2336800" y="5981700"/>
          <p14:tracePt t="231625" x="2355850" y="6000750"/>
          <p14:tracePt t="231642" x="2413000" y="6038850"/>
          <p14:tracePt t="231647" x="2451100" y="6057900"/>
          <p14:tracePt t="231658" x="2489200" y="6070600"/>
          <p14:tracePt t="231676" x="2590800" y="6140450"/>
          <p14:tracePt t="231692" x="2628900" y="6165850"/>
          <p14:tracePt t="231709" x="2654300" y="6172200"/>
          <p14:tracePt t="231725" x="2660650" y="6172200"/>
          <p14:tracePt t="231742" x="2667000" y="6178550"/>
          <p14:tracePt t="231933" x="2667000" y="6191250"/>
          <p14:tracePt t="231942" x="2667000" y="6216650"/>
          <p14:tracePt t="231950" x="2667000" y="6223000"/>
          <p14:tracePt t="231958" x="2667000" y="6242050"/>
          <p14:tracePt t="231975" x="2679700" y="6261100"/>
          <p14:tracePt t="231992" x="2679700" y="6286500"/>
          <p14:tracePt t="232008" x="2686050" y="6299200"/>
          <p14:tracePt t="232024" x="2692400" y="6311900"/>
          <p14:tracePt t="232046" x="2692400" y="6318250"/>
          <p14:tracePt t="232334" x="2692400" y="6324600"/>
          <p14:tracePt t="232862" x="2698750" y="6324600"/>
          <p14:tracePt t="232870" x="2705100" y="6324600"/>
          <p14:tracePt t="232894" x="2724150" y="6324600"/>
          <p14:tracePt t="232902" x="2743200" y="6324600"/>
          <p14:tracePt t="232911" x="2774950" y="6324600"/>
          <p14:tracePt t="232920" x="2806700" y="6324600"/>
          <p14:tracePt t="232937" x="2921000" y="6330950"/>
          <p14:tracePt t="232954" x="3092450" y="6356350"/>
          <p14:tracePt t="232959" x="3181350" y="6356350"/>
          <p14:tracePt t="232970" x="3263900" y="6356350"/>
          <p14:tracePt t="232987" x="3378200" y="6356350"/>
          <p14:tracePt t="232991" x="3435350" y="6356350"/>
          <p14:tracePt t="233004" x="3467100" y="6356350"/>
          <p14:tracePt t="233020" x="3479800" y="6350000"/>
          <p14:tracePt t="233037" x="3486150" y="6337300"/>
          <p14:tracePt t="233062" x="3486150" y="6330950"/>
          <p14:tracePt t="233190" x="3486150" y="6318250"/>
          <p14:tracePt t="233198" x="3486150" y="6299200"/>
          <p14:tracePt t="233208" x="3498850" y="6273800"/>
          <p14:tracePt t="233222" x="3536950" y="6223000"/>
          <p14:tracePt t="233238" x="3594100" y="6140450"/>
          <p14:tracePt t="233254" x="3619500" y="6057900"/>
          <p14:tracePt t="233271" x="3625850" y="5994400"/>
          <p14:tracePt t="233287" x="3625850" y="5918200"/>
          <p14:tracePt t="233304" x="3625850" y="5848350"/>
          <p14:tracePt t="233321" x="3606800" y="5778500"/>
          <p14:tracePt t="233338" x="3594100" y="5727700"/>
          <p14:tracePt t="233354" x="3568700" y="5702300"/>
          <p14:tracePt t="233360" x="3562350" y="5689600"/>
          <p14:tracePt t="233371" x="3556000" y="5670550"/>
          <p14:tracePt t="233388" x="3543300" y="5657850"/>
          <p14:tracePt t="233392" x="3543300" y="5651500"/>
          <p14:tracePt t="233404" x="3524250" y="5632450"/>
          <p14:tracePt t="233421" x="3511550" y="5613400"/>
          <p14:tracePt t="233438" x="3498850" y="5607050"/>
          <p14:tracePt t="233454" x="3479800" y="5600700"/>
          <p14:tracePt t="233471" x="3454400" y="5594350"/>
          <p14:tracePt t="233488" x="3422650" y="5581650"/>
          <p14:tracePt t="233504" x="3365500" y="5562600"/>
          <p14:tracePt t="233521" x="3276600" y="5543550"/>
          <p14:tracePt t="233538" x="3168650" y="5530850"/>
          <p14:tracePt t="233542" x="3124200" y="5524500"/>
          <p14:tracePt t="233554" x="3054350" y="5511800"/>
          <p14:tracePt t="233571" x="2959100" y="5505450"/>
          <p14:tracePt t="233575" x="2908300" y="5505450"/>
          <p14:tracePt t="233588" x="2838450" y="5505450"/>
          <p14:tracePt t="233604" x="2800350" y="5505450"/>
          <p14:tracePt t="233621" x="2743200" y="5505450"/>
          <p14:tracePt t="233638" x="2705100" y="5530850"/>
          <p14:tracePt t="233654" x="2660650" y="5562600"/>
          <p14:tracePt t="233671" x="2616200" y="5594350"/>
          <p14:tracePt t="233687" x="2559050" y="5638800"/>
          <p14:tracePt t="233704" x="2495550" y="5683250"/>
          <p14:tracePt t="233721" x="2444750" y="5727700"/>
          <p14:tracePt t="233738" x="2406650" y="5753100"/>
          <p14:tracePt t="233754" x="2374900" y="5778500"/>
          <p14:tracePt t="233771" x="2368550" y="5797550"/>
          <p14:tracePt t="233775" x="2349500" y="5816600"/>
          <p14:tracePt t="233791" x="2343150" y="5842000"/>
          <p14:tracePt t="233805" x="2336800" y="5854700"/>
          <p14:tracePt t="233821" x="2336800" y="5867400"/>
          <p14:tracePt t="233838" x="2324100" y="5905500"/>
          <p14:tracePt t="233855" x="2324100" y="5924550"/>
          <p14:tracePt t="233871" x="2324100" y="5949950"/>
          <p14:tracePt t="233888" x="2324100" y="5969000"/>
          <p14:tracePt t="233905" x="2324100" y="5994400"/>
          <p14:tracePt t="233922" x="2324100" y="6026150"/>
          <p14:tracePt t="233938" x="2324100" y="6045200"/>
          <p14:tracePt t="233955" x="2330450" y="6051550"/>
          <p14:tracePt t="233963" x="2330450" y="6064250"/>
          <p14:tracePt t="233971" x="2330450" y="6070600"/>
          <p14:tracePt t="233991" x="2343150" y="6096000"/>
          <p14:tracePt t="233998" x="2349500" y="6102350"/>
          <p14:tracePt t="234005" x="2355850" y="6121400"/>
          <p14:tracePt t="234021" x="2374900" y="6146800"/>
          <p14:tracePt t="234038" x="2393950" y="6172200"/>
          <p14:tracePt t="234054" x="2432050" y="6197600"/>
          <p14:tracePt t="234071" x="2476500" y="6216650"/>
          <p14:tracePt t="234088" x="2533650" y="6242050"/>
          <p14:tracePt t="234105" x="2628900" y="6267450"/>
          <p14:tracePt t="234121" x="2711450" y="6292850"/>
          <p14:tracePt t="234138" x="2813050" y="6324600"/>
          <p14:tracePt t="234155" x="2933700" y="6350000"/>
          <p14:tracePt t="234160" x="2978150" y="6350000"/>
          <p14:tracePt t="234171" x="3009900" y="6356350"/>
          <p14:tracePt t="234190" x="3079750" y="6356350"/>
          <p14:tracePt t="234205" x="3086100" y="6356350"/>
          <p14:tracePt t="234278" x="3092450" y="6356350"/>
          <p14:tracePt t="234295" x="3098800" y="6356350"/>
          <p14:tracePt t="234303" x="3105150" y="6356350"/>
          <p14:tracePt t="234328" x="3124200" y="6356350"/>
          <p14:tracePt t="234345" x="3143250" y="6350000"/>
          <p14:tracePt t="234351" x="3149600" y="6350000"/>
          <p14:tracePt t="234360" x="3168650" y="6350000"/>
          <p14:tracePt t="234372" x="3187700" y="6343650"/>
          <p14:tracePt t="234389" x="3219450" y="6330950"/>
          <p14:tracePt t="234393" x="3238500" y="6324600"/>
          <p14:tracePt t="234406" x="3263900" y="6318250"/>
          <p14:tracePt t="234422" x="3282950" y="6318250"/>
          <p14:tracePt t="234439" x="3295650" y="6305550"/>
          <p14:tracePt t="234527" x="3302000" y="6299200"/>
          <p14:tracePt t="245780" x="3295650" y="6299200"/>
          <p14:tracePt t="245788" x="3289300" y="6299200"/>
          <p14:tracePt t="245795" x="3282950" y="6299200"/>
          <p14:tracePt t="246340" x="3276600" y="6305550"/>
          <p14:tracePt t="246348" x="3270250" y="6305550"/>
          <p14:tracePt t="246492" x="3263900" y="6305550"/>
          <p14:tracePt t="246501" x="3257550" y="6305550"/>
          <p14:tracePt t="246508" x="3251200" y="6305550"/>
          <p14:tracePt t="246517" x="3244850" y="6305550"/>
          <p14:tracePt t="246532" x="3238500" y="6305550"/>
          <p14:tracePt t="246548" x="3219450" y="6305550"/>
          <p14:tracePt t="246580" x="3213100" y="6305550"/>
          <p14:tracePt t="246588" x="3206750" y="6305550"/>
          <p14:tracePt t="246598" x="3200400" y="6305550"/>
          <p14:tracePt t="246621" x="3194050" y="6305550"/>
          <p14:tracePt t="246638" x="3187700" y="6305550"/>
          <p14:tracePt t="246649" x="3181350" y="6305550"/>
          <p14:tracePt t="246666" x="3168650" y="6305550"/>
          <p14:tracePt t="246670" x="3149600" y="6305550"/>
          <p14:tracePt t="246684" x="3136900" y="6305550"/>
          <p14:tracePt t="246687" x="3111500" y="6299200"/>
          <p14:tracePt t="246699" x="3054350" y="6286500"/>
          <p14:tracePt t="246716" x="3022600" y="6273800"/>
          <p14:tracePt t="246732" x="2971800" y="6261100"/>
          <p14:tracePt t="246749" x="2927350" y="6254750"/>
          <p14:tracePt t="246765" x="2895600" y="6235700"/>
          <p14:tracePt t="246782" x="2863850" y="6229350"/>
          <p14:tracePt t="246799" x="2838450" y="6229350"/>
          <p14:tracePt t="246815" x="2819400" y="6229350"/>
          <p14:tracePt t="246832" x="2794000" y="6223000"/>
          <p14:tracePt t="246848" x="2749550" y="6216650"/>
          <p14:tracePt t="246865" x="2730500" y="6216650"/>
          <p14:tracePt t="246869" x="2705100" y="6216650"/>
          <p14:tracePt t="246882" x="2686050" y="6216650"/>
          <p14:tracePt t="246899" x="2654300" y="6216650"/>
          <p14:tracePt t="246915" x="2647950" y="6216650"/>
          <p14:tracePt t="246932" x="2635250" y="6216650"/>
          <p14:tracePt t="246948" x="2622550" y="6216650"/>
          <p14:tracePt t="246965" x="2609850" y="6216650"/>
          <p14:tracePt t="246997" x="2603500" y="6223000"/>
          <p14:tracePt t="247051" x="2597150" y="6223000"/>
          <p14:tracePt t="247075" x="2590800" y="6223000"/>
          <p14:tracePt t="247092" x="2578100" y="6223000"/>
          <p14:tracePt t="247101" x="2571750" y="6223000"/>
          <p14:tracePt t="247108" x="2565400" y="6223000"/>
          <p14:tracePt t="247116" x="2559050" y="6223000"/>
          <p14:tracePt t="247132" x="2540000" y="6223000"/>
          <p14:tracePt t="247149" x="2533650" y="6223000"/>
          <p14:tracePt t="247165" x="2514600" y="6223000"/>
          <p14:tracePt t="247933" x="2508250" y="6216650"/>
          <p14:tracePt t="248029" x="2514600" y="6216650"/>
          <p14:tracePt t="248036" x="2527300" y="6216650"/>
          <p14:tracePt t="248045" x="2540000" y="6216650"/>
          <p14:tracePt t="248057" x="2565400" y="6216650"/>
          <p14:tracePt t="248076" x="2654300" y="6216650"/>
          <p14:tracePt t="248091" x="2705100" y="6216650"/>
          <p14:tracePt t="248107" x="2787650" y="6223000"/>
          <p14:tracePt t="248124" x="2825750" y="6223000"/>
          <p14:tracePt t="248141" x="2876550" y="6229350"/>
          <p14:tracePt t="248158" x="2914650" y="6242050"/>
          <p14:tracePt t="248174" x="2965450" y="6248400"/>
          <p14:tracePt t="248191" x="2984500" y="6254750"/>
          <p14:tracePt t="248208" x="2990850" y="6254750"/>
          <p14:tracePt t="248429" x="2997200" y="6254750"/>
          <p14:tracePt t="249742" x="3009900" y="6254750"/>
          <p14:tracePt t="249750" x="3016250" y="6254750"/>
          <p14:tracePt t="249758" x="3022600" y="6254750"/>
          <p14:tracePt t="249766" x="3041650" y="6254750"/>
          <p14:tracePt t="249783" x="3060700" y="6254750"/>
          <p14:tracePt t="249800" x="3073400" y="6254750"/>
          <p14:tracePt t="249816" x="3098800" y="6254750"/>
          <p14:tracePt t="249833" x="3130550" y="6254750"/>
          <p14:tracePt t="249839" x="3149600" y="6261100"/>
          <p14:tracePt t="249850" x="3149600" y="6267450"/>
          <p14:tracePt t="249871" x="3155950" y="6267450"/>
          <p14:tracePt t="250454" x="3149600" y="6267450"/>
          <p14:tracePt t="250465" x="3124200" y="6267450"/>
          <p14:tracePt t="250470" x="3098800" y="6267450"/>
          <p14:tracePt t="250479" x="3067050" y="6267450"/>
          <p14:tracePt t="250496" x="3035300" y="6267450"/>
          <p14:tracePt t="250512" x="2997200" y="6267450"/>
          <p14:tracePt t="250529" x="2971800" y="6267450"/>
          <p14:tracePt t="250546" x="2959100" y="6267450"/>
          <p14:tracePt t="250552" x="2952750" y="6267450"/>
          <p14:tracePt t="250568" x="2933700" y="6267450"/>
          <p14:tracePt t="250579" x="2927350" y="6267450"/>
          <p14:tracePt t="250600" x="2921000" y="6267450"/>
          <p14:tracePt t="250614" x="2908300" y="6267450"/>
          <p14:tracePt t="250629" x="2895600" y="6267450"/>
          <p14:tracePt t="250646" x="2889250" y="6267450"/>
          <p14:tracePt t="250662" x="2876550" y="6267450"/>
          <p14:tracePt t="250679" x="2857500" y="6267450"/>
          <p14:tracePt t="250696" x="2851150" y="6267450"/>
          <p14:tracePt t="250712" x="2832100" y="6267450"/>
          <p14:tracePt t="250729" x="2819400" y="6267450"/>
          <p14:tracePt t="250746" x="2806700" y="6267450"/>
          <p14:tracePt t="250752" x="2794000" y="6267450"/>
          <p14:tracePt t="250763" x="2781300" y="6267450"/>
          <p14:tracePt t="250780" x="2755900" y="6267450"/>
          <p14:tracePt t="250785" x="2730500" y="6267450"/>
          <p14:tracePt t="250797" x="2705100" y="6267450"/>
          <p14:tracePt t="250800" x="2698750" y="6267450"/>
          <p14:tracePt t="250813" x="2660650" y="6261100"/>
          <p14:tracePt t="250829" x="2641600" y="6254750"/>
          <p14:tracePt t="250846" x="2628900" y="6254750"/>
          <p14:tracePt t="250862" x="2622550" y="6254750"/>
          <p14:tracePt t="250886" x="2616200" y="6254750"/>
          <p14:tracePt t="250949" x="2603500" y="6254750"/>
          <p14:tracePt t="250968" x="2597150" y="6254750"/>
          <p14:tracePt t="250983" x="2578100" y="6254750"/>
          <p14:tracePt t="251006" x="2571750" y="6254750"/>
          <p14:tracePt t="251013" x="2565400" y="6254750"/>
          <p14:tracePt t="251021" x="2559050" y="6254750"/>
          <p14:tracePt t="251036" x="2552700" y="6254750"/>
          <p14:tracePt t="251455" x="2546350" y="6254750"/>
          <p14:tracePt t="251479" x="2546350" y="6248400"/>
          <p14:tracePt t="251495" x="2552700" y="6248400"/>
          <p14:tracePt t="251503" x="2571750" y="6248400"/>
          <p14:tracePt t="251513" x="2603500" y="6248400"/>
          <p14:tracePt t="251529" x="2717800" y="6248400"/>
          <p14:tracePt t="251546" x="2876550" y="6248400"/>
          <p14:tracePt t="251562" x="3028950" y="6267450"/>
          <p14:tracePt t="251579" x="3200400" y="6267450"/>
          <p14:tracePt t="251584" x="3270250" y="6267450"/>
          <p14:tracePt t="251598" x="3397250" y="6267450"/>
          <p14:tracePt t="251613" x="3454400" y="6267450"/>
          <p14:tracePt t="251629" x="3473450" y="6267450"/>
          <p14:tracePt t="252007" x="3479800" y="6267450"/>
          <p14:tracePt t="252024" x="3473450" y="6261100"/>
          <p14:tracePt t="252039" x="3454400" y="6261100"/>
          <p14:tracePt t="252045" x="3429000" y="6261100"/>
          <p14:tracePt t="252055" x="3416300" y="6254750"/>
          <p14:tracePt t="252067" x="3384550" y="6254750"/>
          <p14:tracePt t="252084" x="3314700" y="6235700"/>
          <p14:tracePt t="252090" x="3282950" y="6235700"/>
          <p14:tracePt t="252101" x="3251200" y="6235700"/>
          <p14:tracePt t="252117" x="3187700" y="6235700"/>
          <p14:tracePt t="252134" x="3168650" y="6235700"/>
          <p14:tracePt t="252150" x="3155950" y="6235700"/>
          <p14:tracePt t="252167" x="3149600" y="6235700"/>
          <p14:tracePt t="252184" x="3130550" y="6235700"/>
          <p14:tracePt t="252200" x="3105150" y="6235700"/>
          <p14:tracePt t="252217" x="3086100" y="6248400"/>
          <p14:tracePt t="252234" x="3060700" y="6254750"/>
          <p14:tracePt t="252250" x="3016250" y="6261100"/>
          <p14:tracePt t="252267" x="2978150" y="6261100"/>
          <p14:tracePt t="252271" x="2946400" y="6261100"/>
          <p14:tracePt t="252284" x="2921000" y="6261100"/>
          <p14:tracePt t="252303" x="2857500" y="6261100"/>
          <p14:tracePt t="252317" x="2832100" y="6261100"/>
          <p14:tracePt t="252334" x="2806700" y="6261100"/>
          <p14:tracePt t="252358" x="2800350" y="6261100"/>
          <p14:tracePt t="252382" x="2787650" y="6261100"/>
          <p14:tracePt t="252414" x="2781300" y="6261100"/>
          <p14:tracePt t="252422" x="2774950" y="6261100"/>
          <p14:tracePt t="252430" x="2768600" y="6267450"/>
          <p14:tracePt t="252438" x="2762250" y="6267450"/>
          <p14:tracePt t="252451" x="2755900" y="6267450"/>
          <p14:tracePt t="252467" x="2736850" y="6280150"/>
          <p14:tracePt t="252472" x="2730500" y="6280150"/>
          <p14:tracePt t="252484" x="2717800" y="6280150"/>
          <p14:tracePt t="252501" x="2686050" y="6280150"/>
          <p14:tracePt t="252517" x="2673350" y="6280150"/>
          <p14:tracePt t="252534" x="2641600" y="6280150"/>
          <p14:tracePt t="252551" x="2635250" y="6280150"/>
          <p14:tracePt t="252567" x="2628900" y="6280150"/>
          <p14:tracePt t="252599" x="2616200" y="6280150"/>
          <p14:tracePt t="253504" x="2622550" y="6280150"/>
          <p14:tracePt t="253512" x="2628900" y="6280150"/>
          <p14:tracePt t="253519" x="2641600" y="6280150"/>
          <p14:tracePt t="253530" x="2660650" y="6280150"/>
          <p14:tracePt t="253544" x="2698750" y="6280150"/>
          <p14:tracePt t="253560" x="2724150" y="6280150"/>
          <p14:tracePt t="253577" x="2749550" y="6280150"/>
          <p14:tracePt t="253594" x="2794000" y="6280150"/>
          <p14:tracePt t="253611" x="2832100" y="6280150"/>
          <p14:tracePt t="253627" x="2889250" y="6280150"/>
          <p14:tracePt t="253633" x="2921000" y="6280150"/>
          <p14:tracePt t="253644" x="2946400" y="6280150"/>
          <p14:tracePt t="253660" x="2984500" y="6280150"/>
          <p14:tracePt t="253665" x="3003550" y="6280150"/>
          <p14:tracePt t="253679" x="3035300" y="6280150"/>
          <p14:tracePt t="253696" x="3054350" y="6280150"/>
          <p14:tracePt t="253711" x="3067050" y="6280150"/>
          <p14:tracePt t="253727" x="3079750" y="6280150"/>
          <p14:tracePt t="253743" x="3086100" y="6280150"/>
          <p14:tracePt t="253760" x="3105150" y="6280150"/>
          <p14:tracePt t="253783" x="3111500" y="6280150"/>
          <p14:tracePt t="253794" x="3117850" y="6280150"/>
          <p14:tracePt t="253810" x="3136900" y="6280150"/>
          <p14:tracePt t="253827" x="3168650" y="6280150"/>
          <p14:tracePt t="253834" x="3187700" y="6280150"/>
          <p14:tracePt t="253844" x="3194050" y="6280150"/>
          <p14:tracePt t="253861" x="3225800" y="6280150"/>
          <p14:tracePt t="253865" x="3238500" y="6280150"/>
          <p14:tracePt t="253877" x="3244850" y="6280150"/>
          <p14:tracePt t="253895" x="3270250" y="6280150"/>
          <p14:tracePt t="253911" x="3276600" y="6280150"/>
          <p14:tracePt t="254802" x="3276600" y="6273800"/>
          <p14:tracePt t="254810" x="3289300" y="6267450"/>
          <p14:tracePt t="254823" x="3289300" y="6261100"/>
          <p14:tracePt t="254840" x="3289300" y="6254750"/>
          <p14:tracePt t="254856" x="3289300" y="6248400"/>
          <p14:tracePt t="254897" x="3289300" y="6242050"/>
          <p14:tracePt t="255225" x="3289300" y="6235700"/>
          <p14:tracePt t="255297" x="3289300" y="6229350"/>
          <p14:tracePt t="255322" x="3289300" y="6216650"/>
          <p14:tracePt t="255375" x="3289300" y="6210300"/>
          <p14:tracePt t="255625" x="3289300" y="6203950"/>
          <p14:tracePt t="255665" x="3289300" y="6197600"/>
          <p14:tracePt t="255673" x="3289300" y="6191250"/>
          <p14:tracePt t="255683" x="3289300" y="6184900"/>
          <p14:tracePt t="255700" x="3289300" y="6165850"/>
          <p14:tracePt t="255716" x="3289300" y="6159500"/>
          <p14:tracePt t="255733" x="3289300" y="6134100"/>
          <p14:tracePt t="255736" x="3289300" y="6115050"/>
          <p14:tracePt t="255750" x="3289300" y="6096000"/>
          <p14:tracePt t="255766" x="3289300" y="6064250"/>
          <p14:tracePt t="255768" x="3295650" y="6051550"/>
          <p14:tracePt t="255783" x="3302000" y="6026150"/>
          <p14:tracePt t="255800" x="3302000" y="6013450"/>
          <p14:tracePt t="255816" x="3302000" y="6000750"/>
          <p14:tracePt t="255833" x="3302000" y="5994400"/>
          <p14:tracePt t="255850" x="3302000" y="5988050"/>
          <p14:tracePt t="256929" x="3302000" y="5981700"/>
          <p14:tracePt t="257017" x="3308350" y="5975350"/>
          <p14:tracePt t="257042" x="3314700" y="5975350"/>
          <p14:tracePt t="257048" x="3321050" y="5975350"/>
          <p14:tracePt t="257064" x="3327400" y="5975350"/>
          <p14:tracePt t="257073" x="3333750" y="5975350"/>
          <p14:tracePt t="257087" x="3346450" y="5975350"/>
          <p14:tracePt t="257103" x="3365500" y="5975350"/>
          <p14:tracePt t="257104" x="3371850" y="5975350"/>
          <p14:tracePt t="257120" x="3422650" y="5975350"/>
          <p14:tracePt t="257137" x="3486150" y="5956300"/>
          <p14:tracePt t="257153" x="3530600" y="5949950"/>
          <p14:tracePt t="257170" x="3581400" y="5943600"/>
          <p14:tracePt t="257187" x="3625850" y="5930900"/>
          <p14:tracePt t="257203" x="3644900" y="5911850"/>
          <p14:tracePt t="257220" x="3651250" y="5905500"/>
          <p14:tracePt t="257259" x="3657600" y="5905500"/>
          <p14:tracePt t="257954" x="3651250" y="5905500"/>
          <p14:tracePt t="257961" x="3651250" y="5899150"/>
          <p14:tracePt t="257971" x="3651250" y="5892800"/>
          <p14:tracePt t="257979" x="3651250" y="5867400"/>
          <p14:tracePt t="257995" x="3651250" y="5829300"/>
          <p14:tracePt t="258012" x="3651250" y="5791200"/>
          <p14:tracePt t="258018" x="3651250" y="5772150"/>
          <p14:tracePt t="258028" x="3651250" y="5759450"/>
          <p14:tracePt t="258045" x="3651250" y="5721350"/>
          <p14:tracePt t="258062" x="3651250" y="5702300"/>
          <p14:tracePt t="258066" x="3651250" y="5695950"/>
          <p14:tracePt t="258082" x="3651250" y="5683250"/>
          <p14:tracePt t="258095" x="3651250" y="5676900"/>
          <p14:tracePt t="258266" x="3651250" y="5670550"/>
          <p14:tracePt t="258378" x="3651250" y="5664200"/>
          <p14:tracePt t="258426" x="3651250" y="5657850"/>
          <p14:tracePt t="258434" x="3651250" y="5651500"/>
          <p14:tracePt t="258442" x="3651250" y="5645150"/>
          <p14:tracePt t="258451" x="3651250" y="5632450"/>
          <p14:tracePt t="258467" x="3632200" y="5568950"/>
          <p14:tracePt t="258484" x="3492500" y="5403850"/>
          <p14:tracePt t="258501" x="3244850" y="5105400"/>
          <p14:tracePt t="258518" x="2889250" y="4610100"/>
          <p14:tracePt t="258534" x="2349500" y="3930650"/>
          <p14:tracePt t="258538" x="2032000" y="3575050"/>
          <p14:tracePt t="258552" x="1708150" y="3244850"/>
          <p14:tracePt t="258568" x="787400" y="2203450"/>
          <p14:tracePt t="258584" x="603250" y="1981200"/>
          <p14:tracePt t="258601" x="254000" y="1549400"/>
          <p14:tracePt t="258618" x="158750" y="1403350"/>
          <p14:tracePt t="258634" x="88900" y="1282700"/>
          <p14:tracePt t="258651" x="69850" y="1200150"/>
          <p14:tracePt t="258668" x="57150" y="1168400"/>
          <p14:tracePt t="258675" x="57150" y="1155700"/>
          <p14:tracePt t="258684" x="50800" y="1136650"/>
          <p14:tracePt t="258701" x="38100" y="1123950"/>
          <p14:tracePt t="258718" x="31750" y="1117600"/>
          <p14:tracePt t="258734" x="31750" y="1111250"/>
          <p14:tracePt t="258751" x="25400" y="1098550"/>
          <p14:tracePt t="258769" x="12700" y="1092200"/>
          <p14:tracePt t="258772" x="6350" y="1079500"/>
          <p14:tracePt t="258784" x="0" y="1066800"/>
          <p14:tracePt t="258801" x="0" y="1028700"/>
          <p14:tracePt t="258818" x="0" y="1003300"/>
          <p14:tracePt t="258835" x="0" y="984250"/>
          <p14:tracePt t="258851" x="0" y="971550"/>
          <p14:tracePt t="258868" x="0" y="958850"/>
          <p14:tracePt t="258884" x="6350" y="946150"/>
          <p14:tracePt t="258890" x="19050" y="920750"/>
          <p14:tracePt t="258901" x="31750" y="882650"/>
          <p14:tracePt t="258918" x="50800" y="831850"/>
          <p14:tracePt t="258923" x="57150" y="806450"/>
          <p14:tracePt t="258934" x="63500" y="781050"/>
          <p14:tracePt t="258953" x="82550" y="711200"/>
          <p14:tracePt t="258957" x="82550" y="679450"/>
          <p14:tracePt t="258968" x="82550" y="647700"/>
          <p14:tracePt t="258971" x="82550" y="615950"/>
          <p14:tracePt t="258985" x="82550" y="558800"/>
          <p14:tracePt t="259002" x="82550" y="533400"/>
          <p14:tracePt t="259018" x="82550" y="508000"/>
          <p14:tracePt t="259034" x="82550" y="501650"/>
          <p14:tracePt t="259051" x="82550" y="488950"/>
          <p14:tracePt t="259068" x="82550" y="476250"/>
          <p14:tracePt t="259085" x="88900" y="457200"/>
          <p14:tracePt t="259101" x="88900" y="450850"/>
          <p14:tracePt t="259118" x="101600" y="431800"/>
          <p14:tracePt t="259135" x="120650" y="412750"/>
          <p14:tracePt t="259151" x="127000" y="400050"/>
          <p14:tracePt t="259169" x="165100" y="355600"/>
          <p14:tracePt t="259185" x="184150" y="3302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481012"/>
            <a:ext cx="10858500" cy="5895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73320" y="3968640"/>
              <a:ext cx="1149840" cy="57204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3960" y="3959280"/>
                <a:ext cx="1168560" cy="590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6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629"/>
    </mc:Choice>
    <mc:Fallback xmlns="">
      <p:transition spd="slow" advTm="263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0" x="349250" y="482600"/>
          <p14:tracePt t="625" x="412750" y="527050"/>
          <p14:tracePt t="633" x="457200" y="571500"/>
          <p14:tracePt t="649" x="527050" y="654050"/>
          <p14:tracePt t="665" x="590550" y="717550"/>
          <p14:tracePt t="682" x="615950" y="755650"/>
          <p14:tracePt t="699" x="622300" y="806450"/>
          <p14:tracePt t="715" x="628650" y="844550"/>
          <p14:tracePt t="732" x="628650" y="901700"/>
          <p14:tracePt t="738" x="641350" y="933450"/>
          <p14:tracePt t="749" x="647700" y="958850"/>
          <p14:tracePt t="765" x="654050" y="1009650"/>
          <p14:tracePt t="771" x="654050" y="1035050"/>
          <p14:tracePt t="782" x="660400" y="1060450"/>
          <p14:tracePt t="799" x="685800" y="1123950"/>
          <p14:tracePt t="816" x="698500" y="1181100"/>
          <p14:tracePt t="832" x="711200" y="1219200"/>
          <p14:tracePt t="849" x="717550" y="1244600"/>
          <p14:tracePt t="866" x="730250" y="1270000"/>
          <p14:tracePt t="882" x="736600" y="1276350"/>
          <p14:tracePt t="899" x="736600" y="1289050"/>
          <p14:tracePt t="916" x="736600" y="1295400"/>
          <p14:tracePt t="932" x="742950" y="1295400"/>
          <p14:tracePt t="949" x="742950" y="1308100"/>
          <p14:tracePt t="966" x="762000" y="1333500"/>
          <p14:tracePt t="971" x="774700" y="1352550"/>
          <p14:tracePt t="983" x="793750" y="1371600"/>
          <p14:tracePt t="1000" x="901700" y="1485900"/>
          <p14:tracePt t="1016" x="927100" y="1524000"/>
          <p14:tracePt t="1032" x="996950" y="1619250"/>
          <p14:tracePt t="1049" x="1047750" y="1695450"/>
          <p14:tracePt t="1065" x="1085850" y="1746250"/>
          <p14:tracePt t="1082" x="1085850" y="1758950"/>
          <p14:tracePt t="1099" x="1085850" y="1778000"/>
          <p14:tracePt t="1115" x="1085850" y="1797050"/>
          <p14:tracePt t="1132" x="1085850" y="1803400"/>
          <p14:tracePt t="1176" x="1085850" y="1816100"/>
          <p14:tracePt t="1184" x="1085850" y="1822450"/>
          <p14:tracePt t="1192" x="1079500" y="1822450"/>
          <p14:tracePt t="1200" x="1073150" y="1828800"/>
          <p14:tracePt t="1215" x="1054100" y="1847850"/>
          <p14:tracePt t="1232" x="1035050" y="1860550"/>
          <p14:tracePt t="1249" x="1009650" y="1879600"/>
          <p14:tracePt t="1266" x="984250" y="1911350"/>
          <p14:tracePt t="1282" x="965200" y="1943100"/>
          <p14:tracePt t="1299" x="939800" y="1968500"/>
          <p14:tracePt t="1316" x="933450" y="1993900"/>
          <p14:tracePt t="1332" x="933450" y="2019300"/>
          <p14:tracePt t="1349" x="927100" y="2032000"/>
          <p14:tracePt t="1366" x="927100" y="2038350"/>
          <p14:tracePt t="1382" x="927100" y="2044700"/>
          <p14:tracePt t="1488" x="920750" y="2057400"/>
          <p14:tracePt t="1529" x="920750" y="2070100"/>
          <p14:tracePt t="1586" x="927100" y="2076450"/>
          <p14:tracePt t="19864" x="920750" y="2076450"/>
          <p14:tracePt t="19872" x="914400" y="2076450"/>
          <p14:tracePt t="20114" x="914400" y="2082800"/>
          <p14:tracePt t="20138" x="920750" y="2082800"/>
          <p14:tracePt t="20146" x="927100" y="2082800"/>
          <p14:tracePt t="20156" x="946150" y="2082800"/>
          <p14:tracePt t="20172" x="977900" y="2076450"/>
          <p14:tracePt t="20189" x="1003300" y="2057400"/>
          <p14:tracePt t="20205" x="1028700" y="2044700"/>
          <p14:tracePt t="20211" x="1047750" y="2038350"/>
          <p14:tracePt t="20222" x="1054100" y="2032000"/>
          <p14:tracePt t="20239" x="1073150" y="2025650"/>
          <p14:tracePt t="20259" x="1079500" y="2019300"/>
          <p14:tracePt t="20276" x="1085850" y="2019300"/>
          <p14:tracePt t="20298" x="1085850" y="2012950"/>
          <p14:tracePt t="20314" x="1085850" y="2006600"/>
          <p14:tracePt t="20322" x="1092200" y="2000250"/>
          <p14:tracePt t="20339" x="1104900" y="1974850"/>
          <p14:tracePt t="20345" x="1117600" y="1962150"/>
          <p14:tracePt t="20355" x="1123950" y="1949450"/>
          <p14:tracePt t="20372" x="1143000" y="1905000"/>
          <p14:tracePt t="20389" x="1149350" y="1860550"/>
          <p14:tracePt t="20406" x="1162050" y="1835150"/>
          <p14:tracePt t="20422" x="1168400" y="1816100"/>
          <p14:tracePt t="20443" x="1168400" y="1809750"/>
          <p14:tracePt t="20506" x="1174750" y="1803400"/>
          <p14:tracePt t="20538" x="1181100" y="1803400"/>
          <p14:tracePt t="20547" x="1187450" y="1803400"/>
          <p14:tracePt t="20706" x="1174750" y="1803400"/>
          <p14:tracePt t="20714" x="1155700" y="1809750"/>
          <p14:tracePt t="20722" x="1149350" y="1809750"/>
          <p14:tracePt t="20739" x="1130300" y="1809750"/>
          <p14:tracePt t="20755" x="1104900" y="1809750"/>
          <p14:tracePt t="20773" x="1079500" y="1809750"/>
          <p14:tracePt t="20789" x="1054100" y="1803400"/>
          <p14:tracePt t="20806" x="1035050" y="1797050"/>
          <p14:tracePt t="20811" x="1035050" y="1790700"/>
          <p14:tracePt t="20822" x="1022350" y="1784350"/>
          <p14:tracePt t="20839" x="1009650" y="1758950"/>
          <p14:tracePt t="20844" x="1003300" y="1733550"/>
          <p14:tracePt t="20857" x="990600" y="1714500"/>
          <p14:tracePt t="20860" x="984250" y="1701800"/>
          <p14:tracePt t="20872" x="977900" y="1676400"/>
          <p14:tracePt t="20889" x="977900" y="1619250"/>
          <p14:tracePt t="20906" x="977900" y="1593850"/>
          <p14:tracePt t="20922" x="990600" y="1562100"/>
          <p14:tracePt t="20939" x="1022350" y="1524000"/>
          <p14:tracePt t="20956" x="1079500" y="1485900"/>
          <p14:tracePt t="20972" x="1174750" y="1409700"/>
          <p14:tracePt t="20989" x="1263650" y="1339850"/>
          <p14:tracePt t="21006" x="1346200" y="1289050"/>
          <p14:tracePt t="21023" x="1422400" y="1250950"/>
          <p14:tracePt t="21027" x="1428750" y="1244600"/>
          <p14:tracePt t="21039" x="1447800" y="1231900"/>
          <p14:tracePt t="21056" x="1473200" y="1225550"/>
          <p14:tracePt t="21082" x="1479550" y="1231900"/>
          <p14:tracePt t="21092" x="1479550" y="1244600"/>
          <p14:tracePt t="21106" x="1492250" y="1295400"/>
          <p14:tracePt t="21123" x="1549400" y="1422400"/>
          <p14:tracePt t="21139" x="1644650" y="1574800"/>
          <p14:tracePt t="21156" x="1746250" y="1752600"/>
          <p14:tracePt t="21173" x="1790700" y="1879600"/>
          <p14:tracePt t="21189" x="1822450" y="1962150"/>
          <p14:tracePt t="21206" x="1822450" y="1993900"/>
          <p14:tracePt t="21223" x="1809750" y="2019300"/>
          <p14:tracePt t="21228" x="1803400" y="2025650"/>
          <p14:tracePt t="21240" x="1771650" y="2025650"/>
          <p14:tracePt t="21256" x="1682750" y="2044700"/>
          <p14:tracePt t="21260" x="1638300" y="2044700"/>
          <p14:tracePt t="21273" x="1600200" y="2051050"/>
          <p14:tracePt t="21289" x="1530350" y="2082800"/>
          <p14:tracePt t="21306" x="1517650" y="2095500"/>
          <p14:tracePt t="21323" x="1511300" y="2120900"/>
          <p14:tracePt t="21339" x="1511300" y="2159000"/>
          <p14:tracePt t="21356" x="1568450" y="2216150"/>
          <p14:tracePt t="21373" x="1631950" y="2235200"/>
          <p14:tracePt t="21389" x="1695450" y="2241550"/>
          <p14:tracePt t="21406" x="1784350" y="2241550"/>
          <p14:tracePt t="21423" x="1835150" y="2235200"/>
          <p14:tracePt t="21428" x="1860550" y="2228850"/>
          <p14:tracePt t="21440" x="1885950" y="2216150"/>
          <p14:tracePt t="21458" x="1917700" y="2178050"/>
          <p14:tracePt t="21473" x="1917700" y="2171700"/>
          <p14:tracePt t="21490" x="1917700" y="2127250"/>
          <p14:tracePt t="21506" x="1898650" y="2089150"/>
          <p14:tracePt t="21523" x="1854200" y="2070100"/>
          <p14:tracePt t="21540" x="1809750" y="2057400"/>
          <p14:tracePt t="21556" x="1765300" y="2051050"/>
          <p14:tracePt t="21573" x="1739900" y="2044700"/>
          <p14:tracePt t="21590" x="1727200" y="2032000"/>
          <p14:tracePt t="21611" x="1720850" y="2025650"/>
          <p14:tracePt t="21628" x="1714500" y="2025650"/>
          <p14:tracePt t="21659" x="1714500" y="2012950"/>
          <p14:tracePt t="21673" x="1714500" y="2006600"/>
          <p14:tracePt t="21738" x="1714500" y="2000250"/>
          <p14:tracePt t="21746" x="1708150" y="1993900"/>
          <p14:tracePt t="21763" x="1701800" y="1987550"/>
          <p14:tracePt t="21773" x="1689100" y="1981200"/>
          <p14:tracePt t="21790" x="1676400" y="1981200"/>
          <p14:tracePt t="21807" x="1670050" y="1981200"/>
          <p14:tracePt t="21852" x="1663700" y="1974850"/>
          <p14:tracePt t="21867" x="1670050" y="1974850"/>
          <p14:tracePt t="21878" x="1714500" y="1974850"/>
          <p14:tracePt t="21883" x="1758950" y="1974850"/>
          <p14:tracePt t="21890" x="1822450" y="1974850"/>
          <p14:tracePt t="21906" x="1993900" y="1974850"/>
          <p14:tracePt t="21923" x="2203450" y="1974850"/>
          <p14:tracePt t="21940" x="2463800" y="1974850"/>
          <p14:tracePt t="21957" x="2717800" y="1974850"/>
          <p14:tracePt t="21973" x="2940050" y="1974850"/>
          <p14:tracePt t="21990" x="3117850" y="1974850"/>
          <p14:tracePt t="22007" x="3257550" y="1974850"/>
          <p14:tracePt t="22024" x="3321050" y="1974850"/>
          <p14:tracePt t="22028" x="3346450" y="1974850"/>
          <p14:tracePt t="22040" x="3352800" y="1974850"/>
          <p14:tracePt t="22059" x="3365500" y="1974850"/>
          <p14:tracePt t="22106" x="3371850" y="1968500"/>
          <p14:tracePt t="22139" x="3378200" y="1968500"/>
          <p14:tracePt t="22147" x="3384550" y="1968500"/>
          <p14:tracePt t="22159" x="3397250" y="1968500"/>
          <p14:tracePt t="22174" x="3416300" y="1968500"/>
          <p14:tracePt t="22190" x="3460750" y="1962150"/>
          <p14:tracePt t="22196" x="3467100" y="1955800"/>
          <p14:tracePt t="22207" x="3486150" y="1955800"/>
          <p14:tracePt t="22224" x="3524250" y="1949450"/>
          <p14:tracePt t="22228" x="3530600" y="1943100"/>
          <p14:tracePt t="22240" x="3549650" y="1943100"/>
          <p14:tracePt t="22257" x="3581400" y="1924050"/>
          <p14:tracePt t="22275" x="3587750" y="1924050"/>
          <p14:tracePt t="22299" x="3594100" y="1924050"/>
          <p14:tracePt t="22315" x="3600450" y="1924050"/>
          <p14:tracePt t="22324" x="3613150" y="1924050"/>
          <p14:tracePt t="22340" x="3644900" y="1924050"/>
          <p14:tracePt t="22357" x="3702050" y="1924050"/>
          <p14:tracePt t="22374" x="3752850" y="1924050"/>
          <p14:tracePt t="22391" x="3790950" y="1917700"/>
          <p14:tracePt t="22398" x="3803650" y="1911350"/>
          <p14:tracePt t="22407" x="3810000" y="1911350"/>
          <p14:tracePt t="25374" x="3803650" y="1911350"/>
          <p14:tracePt t="25380" x="3778250" y="1911350"/>
          <p14:tracePt t="25389" x="3721100" y="1936750"/>
          <p14:tracePt t="25399" x="3638550" y="1955800"/>
          <p14:tracePt t="25416" x="3409950" y="1981200"/>
          <p14:tracePt t="25432" x="3149600" y="2000250"/>
          <p14:tracePt t="25449" x="2908300" y="2000250"/>
          <p14:tracePt t="25454" x="2813050" y="2000250"/>
          <p14:tracePt t="25468" x="2749550" y="2000250"/>
          <p14:tracePt t="25471" x="2717800" y="2000250"/>
          <p14:tracePt t="25483" x="2673350" y="2012950"/>
          <p14:tracePt t="25500" x="2641600" y="2019300"/>
          <p14:tracePt t="25517" x="2584450" y="2019300"/>
          <p14:tracePt t="25533" x="2476500" y="2019300"/>
          <p14:tracePt t="25550" x="2311400" y="2019300"/>
          <p14:tracePt t="25567" x="2057400" y="2019300"/>
          <p14:tracePt t="25583" x="1860550" y="2019300"/>
          <p14:tracePt t="25600" x="1733550" y="2019300"/>
          <p14:tracePt t="25616" x="1638300" y="2019300"/>
          <p14:tracePt t="25622" x="1606550" y="2019300"/>
          <p14:tracePt t="25633" x="1587500" y="2019300"/>
          <p14:tracePt t="25650" x="1555750" y="2012950"/>
          <p14:tracePt t="25653" x="1543050" y="2006600"/>
          <p14:tracePt t="25675" x="1536700" y="2006600"/>
          <p14:tracePt t="25724" x="1530350" y="2006600"/>
          <p14:tracePt t="25731" x="1524000" y="2006600"/>
          <p14:tracePt t="25739" x="1511300" y="2006600"/>
          <p14:tracePt t="25750" x="1498600" y="2006600"/>
          <p14:tracePt t="25766" x="1447800" y="1993900"/>
          <p14:tracePt t="25783" x="1384300" y="1993900"/>
          <p14:tracePt t="25800" x="1295400" y="1993900"/>
          <p14:tracePt t="25816" x="1263650" y="1993900"/>
          <p14:tracePt t="25821" x="1257300" y="1993900"/>
          <p14:tracePt t="25833" x="1250950" y="1993900"/>
          <p14:tracePt t="25860" x="1250950" y="1987550"/>
          <p14:tracePt t="25941" x="1250950" y="1981200"/>
          <p14:tracePt t="25980" x="1250950" y="1974850"/>
          <p14:tracePt t="25996" x="1244600" y="1968500"/>
          <p14:tracePt t="26004" x="1238250" y="1962150"/>
          <p14:tracePt t="26068" x="1231900" y="1962150"/>
          <p14:tracePt t="26076" x="1231900" y="1955800"/>
          <p14:tracePt t="26084" x="1219200" y="1955800"/>
          <p14:tracePt t="26100" x="1212850" y="1955800"/>
          <p14:tracePt t="26117" x="1193800" y="1943100"/>
          <p14:tracePt t="26133" x="1187450" y="1936750"/>
          <p14:tracePt t="26150" x="1181100" y="1936750"/>
          <p14:tracePt t="26166" x="1174750" y="1936750"/>
          <p14:tracePt t="26184" x="1162050" y="1924050"/>
          <p14:tracePt t="26189" x="1155700" y="1917700"/>
          <p14:tracePt t="26200" x="1149350" y="1917700"/>
          <p14:tracePt t="26217" x="1136650" y="1898650"/>
          <p14:tracePt t="26233" x="1117600" y="1879600"/>
          <p14:tracePt t="26237" x="1111250" y="1866900"/>
          <p14:tracePt t="26254" x="1111250" y="1854200"/>
          <p14:tracePt t="26267" x="1104900" y="1828800"/>
          <p14:tracePt t="26283" x="1104900" y="1797050"/>
          <p14:tracePt t="26300" x="1104900" y="1778000"/>
          <p14:tracePt t="26317" x="1098550" y="1727200"/>
          <p14:tracePt t="26334" x="1098550" y="1708150"/>
          <p14:tracePt t="26350" x="1098550" y="1695450"/>
          <p14:tracePt t="26367" x="1092200" y="1676400"/>
          <p14:tracePt t="26384" x="1085850" y="1644650"/>
          <p14:tracePt t="26400" x="1085850" y="1612900"/>
          <p14:tracePt t="26406" x="1085850" y="1593850"/>
          <p14:tracePt t="26417" x="1085850" y="1568450"/>
          <p14:tracePt t="26434" x="1085850" y="1543050"/>
          <p14:tracePt t="26438" x="1085850" y="1536700"/>
          <p14:tracePt t="26452" x="1085850" y="1504950"/>
          <p14:tracePt t="26470" x="1085850" y="1485900"/>
          <p14:tracePt t="26484" x="1085850" y="1479550"/>
          <p14:tracePt t="26500" x="1085850" y="1460500"/>
          <p14:tracePt t="26517" x="1085850" y="1435100"/>
          <p14:tracePt t="26534" x="1098550" y="1416050"/>
          <p14:tracePt t="26550" x="1117600" y="1397000"/>
          <p14:tracePt t="26567" x="1123950" y="1384300"/>
          <p14:tracePt t="26584" x="1136650" y="1371600"/>
          <p14:tracePt t="26601" x="1155700" y="1371600"/>
          <p14:tracePt t="26606" x="1162050" y="1371600"/>
          <p14:tracePt t="26617" x="1181100" y="1358900"/>
          <p14:tracePt t="26634" x="1193800" y="1358900"/>
          <p14:tracePt t="26638" x="1206500" y="1358900"/>
          <p14:tracePt t="26651" x="1219200" y="1358900"/>
          <p14:tracePt t="26653" x="1231900" y="1358900"/>
          <p14:tracePt t="26669" x="1238250" y="1358900"/>
          <p14:tracePt t="26684" x="1250950" y="1358900"/>
          <p14:tracePt t="26700" x="1263650" y="1358900"/>
          <p14:tracePt t="26717" x="1282700" y="1365250"/>
          <p14:tracePt t="26734" x="1314450" y="1371600"/>
          <p14:tracePt t="26750" x="1346200" y="1390650"/>
          <p14:tracePt t="26767" x="1377950" y="1403350"/>
          <p14:tracePt t="26784" x="1409700" y="1416050"/>
          <p14:tracePt t="26800" x="1422400" y="1422400"/>
          <p14:tracePt t="26817" x="1435100" y="1428750"/>
          <p14:tracePt t="26834" x="1447800" y="1441450"/>
          <p14:tracePt t="26853" x="1454150" y="1447800"/>
          <p14:tracePt t="26867" x="1454150" y="1473200"/>
          <p14:tracePt t="26884" x="1460500" y="1492250"/>
          <p14:tracePt t="26901" x="1466850" y="1524000"/>
          <p14:tracePt t="26917" x="1473200" y="1555750"/>
          <p14:tracePt t="26934" x="1479550" y="1574800"/>
          <p14:tracePt t="26951" x="1485900" y="1600200"/>
          <p14:tracePt t="26967" x="1492250" y="1631950"/>
          <p14:tracePt t="26984" x="1492250" y="1651000"/>
          <p14:tracePt t="27001" x="1492250" y="1657350"/>
          <p14:tracePt t="27017" x="1492250" y="1670050"/>
          <p14:tracePt t="27034" x="1492250" y="1689100"/>
          <p14:tracePt t="27038" x="1485900" y="1695450"/>
          <p14:tracePt t="27052" x="1485900" y="1701800"/>
          <p14:tracePt t="27054" x="1479550" y="1708150"/>
          <p14:tracePt t="27067" x="1454150" y="1720850"/>
          <p14:tracePt t="27084" x="1416050" y="1752600"/>
          <p14:tracePt t="27101" x="1384300" y="1784350"/>
          <p14:tracePt t="27117" x="1358900" y="1809750"/>
          <p14:tracePt t="27134" x="1333500" y="1847850"/>
          <p14:tracePt t="27151" x="1320800" y="1860550"/>
          <p14:tracePt t="27167" x="1314450" y="1879600"/>
          <p14:tracePt t="27184" x="1308100" y="1885950"/>
          <p14:tracePt t="27201" x="1301750" y="1885950"/>
          <p14:tracePt t="27342" x="1295400" y="1892300"/>
          <p14:tracePt t="27365" x="1295400" y="1898650"/>
          <p14:tracePt t="27382" x="1289050" y="1898650"/>
          <p14:tracePt t="27406" x="1282700" y="1905000"/>
          <p14:tracePt t="28606" x="1282700" y="1911350"/>
          <p14:tracePt t="28630" x="1282700" y="1917700"/>
          <p14:tracePt t="28640" x="1327150" y="1924050"/>
          <p14:tracePt t="28646" x="1358900" y="1930400"/>
          <p14:tracePt t="28655" x="1403350" y="1930400"/>
          <p14:tracePt t="28669" x="1485900" y="1930400"/>
          <p14:tracePt t="28686" x="1536700" y="1930400"/>
          <p14:tracePt t="28703" x="1581150" y="1930400"/>
          <p14:tracePt t="28719" x="1619250" y="1917700"/>
          <p14:tracePt t="28736" x="1631950" y="1917700"/>
          <p14:tracePt t="28753" x="1644650" y="1911350"/>
          <p14:tracePt t="28770" x="1651000" y="1911350"/>
          <p14:tracePt t="28845" x="1657350" y="1911350"/>
          <p14:tracePt t="28853" x="1663700" y="1911350"/>
          <p14:tracePt t="28861" x="1670050" y="1911350"/>
          <p14:tracePt t="28869" x="1689100" y="1911350"/>
          <p14:tracePt t="28886" x="1708150" y="1911350"/>
          <p14:tracePt t="28903" x="1733550" y="1911350"/>
          <p14:tracePt t="28920" x="1778000" y="1911350"/>
          <p14:tracePt t="28936" x="1873250" y="1911350"/>
          <p14:tracePt t="28953" x="1981200" y="1924050"/>
          <p14:tracePt t="28970" x="2089150" y="1936750"/>
          <p14:tracePt t="28976" x="2133600" y="1943100"/>
          <p14:tracePt t="28986" x="2159000" y="1943100"/>
          <p14:tracePt t="29004" x="2197100" y="1943100"/>
          <p14:tracePt t="29008" x="2209800" y="1943100"/>
          <p14:tracePt t="29022" x="2222500" y="1943100"/>
          <p14:tracePt t="29045" x="2228850" y="1943100"/>
          <p14:tracePt t="29070" x="2235200" y="1943100"/>
          <p14:tracePt t="29095" x="2247900" y="1943100"/>
          <p14:tracePt t="29102" x="2260600" y="1936750"/>
          <p14:tracePt t="29118" x="2273300" y="1930400"/>
          <p14:tracePt t="29126" x="2286000" y="1924050"/>
          <p14:tracePt t="29137" x="2305050" y="1917700"/>
          <p14:tracePt t="29153" x="2330450" y="1905000"/>
          <p14:tracePt t="29159" x="2349500" y="1905000"/>
          <p14:tracePt t="29170" x="2368550" y="1898650"/>
          <p14:tracePt t="29186" x="2406650" y="1898650"/>
          <p14:tracePt t="29189" x="2432050" y="1898650"/>
          <p14:tracePt t="29203" x="2463800" y="1892300"/>
          <p14:tracePt t="29220" x="2597150" y="1873250"/>
          <p14:tracePt t="29237" x="2679700" y="1873250"/>
          <p14:tracePt t="29254" x="2774950" y="1873250"/>
          <p14:tracePt t="29270" x="2895600" y="1873250"/>
          <p14:tracePt t="29287" x="3003550" y="1873250"/>
          <p14:tracePt t="29303" x="3098800" y="1873250"/>
          <p14:tracePt t="29320" x="3162300" y="1873250"/>
          <p14:tracePt t="29337" x="3225800" y="1873250"/>
          <p14:tracePt t="29353" x="3295650" y="1873250"/>
          <p14:tracePt t="29370" x="3346450" y="1873250"/>
          <p14:tracePt t="29376" x="3378200" y="1873250"/>
          <p14:tracePt t="29387" x="3409950" y="1873250"/>
          <p14:tracePt t="29404" x="3454400" y="1873250"/>
          <p14:tracePt t="29407" x="3486150" y="1873250"/>
          <p14:tracePt t="29421" x="3543300" y="1879600"/>
          <p14:tracePt t="29437" x="3644900" y="1905000"/>
          <p14:tracePt t="29454" x="3714750" y="1924050"/>
          <p14:tracePt t="29470" x="3784600" y="1943100"/>
          <p14:tracePt t="29487" x="3810000" y="1943100"/>
          <p14:tracePt t="29504" x="3816350" y="1943100"/>
          <p14:tracePt t="29614" x="3822700" y="1943100"/>
          <p14:tracePt t="29623" x="3822700" y="1949450"/>
          <p14:tracePt t="29647" x="3841750" y="1955800"/>
          <p14:tracePt t="29654" x="3848100" y="1955800"/>
          <p14:tracePt t="29669" x="3860800" y="1955800"/>
          <p14:tracePt t="29685" x="3867150" y="1955800"/>
          <p14:tracePt t="29693" x="3873500" y="1955800"/>
          <p14:tracePt t="30063" x="3879850" y="1962150"/>
          <p14:tracePt t="30143" x="3873500" y="1962150"/>
          <p14:tracePt t="30151" x="3867150" y="1962150"/>
          <p14:tracePt t="30160" x="3841750" y="1962150"/>
          <p14:tracePt t="30171" x="3810000" y="1962150"/>
          <p14:tracePt t="30188" x="3714750" y="1962150"/>
          <p14:tracePt t="30193" x="3651250" y="1962150"/>
          <p14:tracePt t="30205" x="3562350" y="1962150"/>
          <p14:tracePt t="30207" x="3479800" y="1962150"/>
          <p14:tracePt t="30221" x="3251200" y="1962150"/>
          <p14:tracePt t="30237" x="2952750" y="1962150"/>
          <p14:tracePt t="30254" x="2686050" y="1962150"/>
          <p14:tracePt t="30271" x="2508250" y="1962150"/>
          <p14:tracePt t="30287" x="2336800" y="1962150"/>
          <p14:tracePt t="30304" x="2159000" y="1962150"/>
          <p14:tracePt t="30321" x="1962150" y="1962150"/>
          <p14:tracePt t="30338" x="1778000" y="1962150"/>
          <p14:tracePt t="30355" x="1670050" y="1949450"/>
          <p14:tracePt t="30371" x="1593850" y="1930400"/>
          <p14:tracePt t="30377" x="1549400" y="1930400"/>
          <p14:tracePt t="30388" x="1517650" y="1930400"/>
          <p14:tracePt t="30407" x="1428750" y="1930400"/>
          <p14:tracePt t="30421" x="1403350" y="1930400"/>
          <p14:tracePt t="30438" x="1352550" y="1930400"/>
          <p14:tracePt t="30455" x="1346200" y="1930400"/>
          <p14:tracePt t="30743" x="1333500" y="1930400"/>
          <p14:tracePt t="30751" x="1327150" y="1930400"/>
          <p14:tracePt t="30760" x="1320800" y="1936750"/>
          <p14:tracePt t="30772" x="1301750" y="1936750"/>
          <p14:tracePt t="30791" x="1257300" y="1936750"/>
          <p14:tracePt t="30795" x="1225550" y="1936750"/>
          <p14:tracePt t="30806" x="1130300" y="1917700"/>
          <p14:tracePt t="30822" x="1085850" y="1905000"/>
          <p14:tracePt t="30838" x="977900" y="1847850"/>
          <p14:tracePt t="30855" x="952500" y="1828800"/>
          <p14:tracePt t="30872" x="939800" y="1816100"/>
          <p14:tracePt t="30888" x="933450" y="1771650"/>
          <p14:tracePt t="30905" x="933450" y="1746250"/>
          <p14:tracePt t="30921" x="933450" y="1720850"/>
          <p14:tracePt t="30928" x="933450" y="1708150"/>
          <p14:tracePt t="30938" x="933450" y="1682750"/>
          <p14:tracePt t="30955" x="933450" y="1663700"/>
          <p14:tracePt t="30972" x="933450" y="1638300"/>
          <p14:tracePt t="30976" x="933450" y="1631950"/>
          <p14:tracePt t="30988" x="933450" y="1625600"/>
          <p14:tracePt t="31005" x="933450" y="1600200"/>
          <p14:tracePt t="31021" x="946150" y="1574800"/>
          <p14:tracePt t="31038" x="952500" y="1549400"/>
          <p14:tracePt t="31055" x="971550" y="1536700"/>
          <p14:tracePt t="31072" x="977900" y="1524000"/>
          <p14:tracePt t="31088" x="1003300" y="1498600"/>
          <p14:tracePt t="31105" x="1028700" y="1485900"/>
          <p14:tracePt t="31122" x="1047750" y="1473200"/>
          <p14:tracePt t="31138" x="1085850" y="1466850"/>
          <p14:tracePt t="31156" x="1117600" y="1460500"/>
          <p14:tracePt t="31160" x="1143000" y="1447800"/>
          <p14:tracePt t="31172" x="1155700" y="1447800"/>
          <p14:tracePt t="31190" x="1193800" y="1447800"/>
          <p14:tracePt t="31194" x="1212850" y="1441450"/>
          <p14:tracePt t="31206" x="1244600" y="1441450"/>
          <p14:tracePt t="31222" x="1282700" y="1441450"/>
          <p14:tracePt t="31238" x="1301750" y="1441450"/>
          <p14:tracePt t="31255" x="1327150" y="1441450"/>
          <p14:tracePt t="31272" x="1339850" y="1441450"/>
          <p14:tracePt t="31288" x="1352550" y="1441450"/>
          <p14:tracePt t="31305" x="1371600" y="1466850"/>
          <p14:tracePt t="31322" x="1403350" y="1492250"/>
          <p14:tracePt t="31339" x="1435100" y="1511300"/>
          <p14:tracePt t="31355" x="1466850" y="1543050"/>
          <p14:tracePt t="31359" x="1485900" y="1555750"/>
          <p14:tracePt t="31372" x="1504950" y="1568450"/>
          <p14:tracePt t="31389" x="1511300" y="1574800"/>
          <p14:tracePt t="31405" x="1530350" y="1600200"/>
          <p14:tracePt t="31422" x="1536700" y="1612900"/>
          <p14:tracePt t="31439" x="1536700" y="1619250"/>
          <p14:tracePt t="31455" x="1536700" y="1625600"/>
          <p14:tracePt t="31472" x="1536700" y="1631950"/>
          <p14:tracePt t="31489" x="1536700" y="1638300"/>
          <p14:tracePt t="31505" x="1536700" y="1651000"/>
          <p14:tracePt t="31522" x="1530350" y="1676400"/>
          <p14:tracePt t="31539" x="1517650" y="1695450"/>
          <p14:tracePt t="31545" x="1511300" y="1714500"/>
          <p14:tracePt t="31555" x="1511300" y="1720850"/>
          <p14:tracePt t="31572" x="1492250" y="1733550"/>
          <p14:tracePt t="31575" x="1485900" y="1746250"/>
          <p14:tracePt t="31591" x="1473200" y="1752600"/>
          <p14:tracePt t="31607" x="1447800" y="1765300"/>
          <p14:tracePt t="31622" x="1447800" y="1771650"/>
          <p14:tracePt t="31639" x="1428750" y="1778000"/>
          <p14:tracePt t="31655" x="1422400" y="1778000"/>
          <p14:tracePt t="31672" x="1409700" y="1790700"/>
          <p14:tracePt t="31689" x="1397000" y="1803400"/>
          <p14:tracePt t="31705" x="1371600" y="1809750"/>
          <p14:tracePt t="31728" x="1352550" y="1816100"/>
          <p14:tracePt t="31750" x="1339850" y="1822450"/>
          <p14:tracePt t="31776" x="1333500" y="1822450"/>
          <p14:tracePt t="31783" x="1327150" y="1828800"/>
          <p14:tracePt t="32248" x="1346200" y="1841500"/>
          <p14:tracePt t="32256" x="1390650" y="1847850"/>
          <p14:tracePt t="32264" x="1447800" y="1873250"/>
          <p14:tracePt t="32273" x="1524000" y="1892300"/>
          <p14:tracePt t="32289" x="1701800" y="1924050"/>
          <p14:tracePt t="32306" x="1873250" y="1962150"/>
          <p14:tracePt t="32323" x="2012950" y="1974850"/>
          <p14:tracePt t="32339" x="2133600" y="2000250"/>
          <p14:tracePt t="32356" x="2216150" y="2006600"/>
          <p14:tracePt t="32361" x="2247900" y="2012950"/>
          <p14:tracePt t="32373" x="2273300" y="2019300"/>
          <p14:tracePt t="32390" x="2355850" y="2032000"/>
          <p14:tracePt t="32406" x="2438400" y="2038350"/>
          <p14:tracePt t="32423" x="2501900" y="2038350"/>
          <p14:tracePt t="32439" x="2546350" y="2038350"/>
          <p14:tracePt t="32456" x="2590800" y="2038350"/>
          <p14:tracePt t="32473" x="2609850" y="2038350"/>
          <p14:tracePt t="32496" x="2616200" y="2038350"/>
          <p14:tracePt t="32520" x="2622550" y="2038350"/>
          <p14:tracePt t="32537" x="2635250" y="2032000"/>
          <p14:tracePt t="32552" x="2641600" y="2032000"/>
          <p14:tracePt t="32561" x="2654300" y="2025650"/>
          <p14:tracePt t="32577" x="2667000" y="2012950"/>
          <p14:tracePt t="32648" x="2673350" y="2012950"/>
          <p14:tracePt t="32664" x="2679700" y="2012950"/>
          <p14:tracePt t="32686" x="2692400" y="2012950"/>
          <p14:tracePt t="32694" x="2698750" y="2012950"/>
          <p14:tracePt t="32856" x="2686050" y="2012950"/>
          <p14:tracePt t="32880" x="2679700" y="2012950"/>
          <p14:tracePt t="33153" x="2673350" y="2012950"/>
          <p14:tracePt t="33327" x="2660650" y="2012950"/>
          <p14:tracePt t="33343" x="2654300" y="2019300"/>
          <p14:tracePt t="33352" x="2654300" y="2025650"/>
          <p14:tracePt t="33359" x="2647950" y="2032000"/>
          <p14:tracePt t="33375" x="2641600" y="2038350"/>
          <p14:tracePt t="33391" x="2635250" y="2044700"/>
          <p14:tracePt t="68519" x="2724150" y="2044700"/>
          <p14:tracePt t="68550" x="3117850" y="2006600"/>
          <p14:tracePt t="68560" x="3143250" y="2006600"/>
          <p14:tracePt t="68573" x="3194050" y="2000250"/>
          <p14:tracePt t="68589" x="3282950" y="1968500"/>
          <p14:tracePt t="68593" x="3346450" y="1962150"/>
          <p14:tracePt t="68607" x="3467100" y="1936750"/>
          <p14:tracePt t="68623" x="3594100" y="1898650"/>
          <p14:tracePt t="68639" x="3689350" y="1873250"/>
          <p14:tracePt t="68656" x="3778250" y="1860550"/>
          <p14:tracePt t="68673" x="3860800" y="1854200"/>
          <p14:tracePt t="68689" x="3987800" y="1828800"/>
          <p14:tracePt t="68706" x="4140200" y="1809750"/>
          <p14:tracePt t="68723" x="4279900" y="1797050"/>
          <p14:tracePt t="68739" x="4387850" y="1778000"/>
          <p14:tracePt t="68756" x="4464050" y="1765300"/>
          <p14:tracePt t="68773" x="4546600" y="1752600"/>
          <p14:tracePt t="68778" x="4572000" y="1746250"/>
          <p14:tracePt t="68790" x="4597400" y="1739900"/>
          <p14:tracePt t="68808" x="4616450" y="1720850"/>
          <p14:tracePt t="68848" x="4622800" y="1720850"/>
          <p14:tracePt t="68871" x="4641850" y="1720850"/>
          <p14:tracePt t="68879" x="4673600" y="1720850"/>
          <p14:tracePt t="68889" x="4705350" y="1720850"/>
          <p14:tracePt t="68906" x="4826000" y="1739900"/>
          <p14:tracePt t="68923" x="4984750" y="1765300"/>
          <p14:tracePt t="68928" x="5073650" y="1778000"/>
          <p14:tracePt t="68940" x="5168900" y="1816100"/>
          <p14:tracePt t="68956" x="5340350" y="1860550"/>
          <p14:tracePt t="68973" x="5486400" y="1898650"/>
          <p14:tracePt t="68977" x="5549900" y="1917700"/>
          <p14:tracePt t="68990" x="5607050" y="1943100"/>
          <p14:tracePt t="69007" x="5676900" y="1955800"/>
          <p14:tracePt t="69012" x="5695950" y="1955800"/>
          <p14:tracePt t="69023" x="5708650" y="1955800"/>
          <p14:tracePt t="69040" x="5715000" y="1955800"/>
          <p14:tracePt t="69145" x="5721350" y="1955800"/>
          <p14:tracePt t="69162" x="5727700" y="1955800"/>
          <p14:tracePt t="69169" x="5740400" y="1955800"/>
          <p14:tracePt t="69185" x="5753100" y="1955800"/>
          <p14:tracePt t="69195" x="5772150" y="1949450"/>
          <p14:tracePt t="69209" x="5803900" y="1936750"/>
          <p14:tracePt t="69223" x="5835650" y="1936750"/>
          <p14:tracePt t="69240" x="5956300" y="1924050"/>
          <p14:tracePt t="69257" x="6070600" y="1898650"/>
          <p14:tracePt t="69274" x="6184900" y="1892300"/>
          <p14:tracePt t="69290" x="6330950" y="1892300"/>
          <p14:tracePt t="69307" x="6534150" y="1892300"/>
          <p14:tracePt t="69324" x="6775450" y="1892300"/>
          <p14:tracePt t="69340" x="6985000" y="1892300"/>
          <p14:tracePt t="69356" x="7188200" y="1892300"/>
          <p14:tracePt t="69373" x="7353300" y="1885950"/>
          <p14:tracePt t="69378" x="7429500" y="1866900"/>
          <p14:tracePt t="69390" x="7499350" y="1860550"/>
          <p14:tracePt t="69408" x="7658100" y="1841500"/>
          <p14:tracePt t="69423" x="7715250" y="1828800"/>
          <p14:tracePt t="69440" x="7759700" y="1822450"/>
          <p14:tracePt t="69457" x="7785100" y="1822450"/>
          <p14:tracePt t="69473" x="7810500" y="1822450"/>
          <p14:tracePt t="69490" x="7823200" y="1822450"/>
          <p14:tracePt t="69507" x="7874000" y="1822450"/>
          <p14:tracePt t="69524" x="7937500" y="1835150"/>
          <p14:tracePt t="69540" x="8070850" y="1847850"/>
          <p14:tracePt t="69557" x="8242300" y="1873250"/>
          <p14:tracePt t="69561" x="8337550" y="1885950"/>
          <p14:tracePt t="69573" x="8439150" y="1905000"/>
          <p14:tracePt t="69590" x="8642350" y="1930400"/>
          <p14:tracePt t="69593" x="8731250" y="1949450"/>
          <p14:tracePt t="69607" x="8890000" y="1949450"/>
          <p14:tracePt t="69624" x="8985250" y="1949450"/>
          <p14:tracePt t="69640" x="9029700" y="1949450"/>
          <p14:tracePt t="69657" x="9048750" y="1949450"/>
          <p14:tracePt t="69673" x="9055100" y="1949450"/>
          <p14:tracePt t="69712" x="9067800" y="1949450"/>
          <p14:tracePt t="69720" x="9074150" y="1949450"/>
          <p14:tracePt t="69728" x="9080500" y="1949450"/>
          <p14:tracePt t="69740" x="9099550" y="1949450"/>
          <p14:tracePt t="69757" x="9131300" y="1949450"/>
          <p14:tracePt t="69761" x="9156700" y="1949450"/>
          <p14:tracePt t="69774" x="9188450" y="1949450"/>
          <p14:tracePt t="69791" x="9251950" y="1949450"/>
          <p14:tracePt t="69795" x="9309100" y="1968500"/>
          <p14:tracePt t="69807" x="9353550" y="1974850"/>
          <p14:tracePt t="69823" x="9518650" y="2000250"/>
          <p14:tracePt t="69840" x="9607550" y="2006600"/>
          <p14:tracePt t="69857" x="9671050" y="2012950"/>
          <p14:tracePt t="69874" x="9721850" y="2012950"/>
          <p14:tracePt t="69890" x="9747250" y="2012950"/>
          <p14:tracePt t="69907" x="9766300" y="2012950"/>
          <p14:tracePt t="69913" x="9772650" y="2012950"/>
          <p14:tracePt t="69924" x="9779000" y="2012950"/>
          <p14:tracePt t="69940" x="9785350" y="2012950"/>
          <p14:tracePt t="69957" x="9804400" y="2012950"/>
          <p14:tracePt t="69974" x="9829800" y="2012950"/>
          <p14:tracePt t="69978" x="9836150" y="2012950"/>
          <p14:tracePt t="69992" x="9855200" y="2012950"/>
          <p14:tracePt t="69994" x="9874250" y="2012950"/>
          <p14:tracePt t="70007" x="9886950" y="2012950"/>
          <p14:tracePt t="70024" x="9950450" y="2012950"/>
          <p14:tracePt t="70041" x="9994900" y="2012950"/>
          <p14:tracePt t="70057" x="10039350" y="2012950"/>
          <p14:tracePt t="70074" x="10058400" y="2012950"/>
          <p14:tracePt t="70091" x="10077450" y="2012950"/>
          <p14:tracePt t="70107" x="10083800" y="2012950"/>
          <p14:tracePt t="70124" x="10096500" y="2006600"/>
          <p14:tracePt t="70141" x="10102850" y="2006600"/>
          <p14:tracePt t="70157" x="10109200" y="2006600"/>
          <p14:tracePt t="70175" x="10128250" y="2000250"/>
          <p14:tracePt t="70201" x="10134600" y="2000250"/>
          <p14:tracePt t="70233" x="10147300" y="2000250"/>
          <p14:tracePt t="70249" x="10160000" y="2000250"/>
          <p14:tracePt t="70264" x="10185400" y="1993900"/>
          <p14:tracePt t="70280" x="10204450" y="1993900"/>
          <p14:tracePt t="70288" x="10210800" y="1993900"/>
          <p14:tracePt t="70296" x="10229850" y="1993900"/>
          <p14:tracePt t="70307" x="10255250" y="1987550"/>
          <p14:tracePt t="70324" x="10287000" y="1987550"/>
          <p14:tracePt t="70341" x="10344150" y="1974850"/>
          <p14:tracePt t="70358" x="10407650" y="1974850"/>
          <p14:tracePt t="70362" x="10439400" y="1974850"/>
          <p14:tracePt t="70374" x="10458450" y="1968500"/>
          <p14:tracePt t="70394" x="10509250" y="1955800"/>
          <p14:tracePt t="70397" x="10515600" y="1955800"/>
          <p14:tracePt t="70408" x="10534650" y="1943100"/>
          <p14:tracePt t="70426" x="10541000" y="1936750"/>
          <p14:tracePt t="70457" x="10541000" y="1930400"/>
          <p14:tracePt t="70705" x="10553700" y="1930400"/>
          <p14:tracePt t="70737" x="10566400" y="1930400"/>
          <p14:tracePt t="70744" x="10579100" y="1930400"/>
          <p14:tracePt t="70753" x="10585450" y="1930400"/>
          <p14:tracePt t="70763" x="10604500" y="1930400"/>
          <p14:tracePt t="70780" x="10642600" y="1930400"/>
          <p14:tracePt t="70785" x="10661650" y="1930400"/>
          <p14:tracePt t="70797" x="10674350" y="1930400"/>
          <p14:tracePt t="70813" x="10699750" y="1930400"/>
          <p14:tracePt t="71657" x="10693400" y="1930400"/>
          <p14:tracePt t="71673" x="10680700" y="1930400"/>
          <p14:tracePt t="71680" x="10668000" y="1930400"/>
          <p14:tracePt t="71689" x="10648950" y="1930400"/>
          <p14:tracePt t="71706" x="10629900" y="1930400"/>
          <p14:tracePt t="71722" x="10610850" y="1930400"/>
          <p14:tracePt t="71739" x="10604500" y="1930400"/>
          <p14:tracePt t="71756" x="10591800" y="1924050"/>
          <p14:tracePt t="71779" x="10585450" y="1924050"/>
          <p14:tracePt t="71802" x="10585450" y="1917700"/>
          <p14:tracePt t="71827" x="10579100" y="1917700"/>
          <p14:tracePt t="71844" x="10566400" y="1917700"/>
          <p14:tracePt t="71859" x="10547350" y="1917700"/>
          <p14:tracePt t="71867" x="10541000" y="1911350"/>
          <p14:tracePt t="71876" x="10515600" y="1905000"/>
          <p14:tracePt t="71889" x="10445750" y="1905000"/>
          <p14:tracePt t="71906" x="10369550" y="1885950"/>
          <p14:tracePt t="71923" x="10312400" y="1885950"/>
          <p14:tracePt t="71939" x="10255250" y="1885950"/>
          <p14:tracePt t="71956" x="10229850" y="1885950"/>
          <p14:tracePt t="71973" x="10217150" y="1885950"/>
          <p14:tracePt t="72115" x="10204450" y="1885950"/>
          <p14:tracePt t="72130" x="10198100" y="1885950"/>
          <p14:tracePt t="72138" x="10191750" y="1885950"/>
          <p14:tracePt t="72147" x="10179050" y="1885950"/>
          <p14:tracePt t="72156" x="10166350" y="1885950"/>
          <p14:tracePt t="72173" x="10121900" y="1892300"/>
          <p14:tracePt t="72182" x="10096500" y="1892300"/>
          <p14:tracePt t="72189" x="10064750" y="1898650"/>
          <p14:tracePt t="72206" x="9963150" y="1917700"/>
          <p14:tracePt t="72210" x="9912350" y="1917700"/>
          <p14:tracePt t="72223" x="9855200" y="1917700"/>
          <p14:tracePt t="72240" x="9753600" y="1917700"/>
          <p14:tracePt t="72243" x="9696450" y="1917700"/>
          <p14:tracePt t="72257" x="9588500" y="1924050"/>
          <p14:tracePt t="72273" x="9480550" y="1924050"/>
          <p14:tracePt t="72289" x="9366250" y="1924050"/>
          <p14:tracePt t="72306" x="9277350" y="1930400"/>
          <p14:tracePt t="72323" x="9188450" y="1936750"/>
          <p14:tracePt t="72339" x="9137650" y="1955800"/>
          <p14:tracePt t="72356" x="9086850" y="1968500"/>
          <p14:tracePt t="72373" x="9067800" y="1981200"/>
          <p14:tracePt t="72390" x="9055100" y="1981200"/>
          <p14:tracePt t="72394" x="9036050" y="1987550"/>
          <p14:tracePt t="72406" x="9029700" y="1987550"/>
          <p14:tracePt t="72423" x="9004300" y="1993900"/>
          <p14:tracePt t="72429" x="8991600" y="1993900"/>
          <p14:tracePt t="72441" x="8972550" y="2000250"/>
          <p14:tracePt t="72456" x="8921750" y="2019300"/>
          <p14:tracePt t="72460" x="8896350" y="2025650"/>
          <p14:tracePt t="72473" x="8864600" y="2032000"/>
          <p14:tracePt t="72490" x="8826500" y="2044700"/>
          <p14:tracePt t="72506" x="8775700" y="2051050"/>
          <p14:tracePt t="72523" x="8743950" y="2051050"/>
          <p14:tracePt t="72540" x="8674100" y="2051050"/>
          <p14:tracePt t="72556" x="8604250" y="2051050"/>
          <p14:tracePt t="72573" x="8528050" y="2051050"/>
          <p14:tracePt t="72590" x="8445500" y="2051050"/>
          <p14:tracePt t="72606" x="8356600" y="2051050"/>
          <p14:tracePt t="72623" x="8280400" y="2044700"/>
          <p14:tracePt t="72628" x="8229600" y="2044700"/>
          <p14:tracePt t="72641" x="8191500" y="2038350"/>
          <p14:tracePt t="72643" x="8159750" y="2038350"/>
          <p14:tracePt t="72656" x="8128000" y="2038350"/>
          <p14:tracePt t="72673" x="8083550" y="2038350"/>
          <p14:tracePt t="72691" x="8070850" y="2038350"/>
          <p14:tracePt t="72814" x="8051800" y="2038350"/>
          <p14:tracePt t="72817" x="8020050" y="2038350"/>
          <p14:tracePt t="72827" x="7981950" y="2038350"/>
          <p14:tracePt t="72840" x="7854950" y="2038350"/>
          <p14:tracePt t="72856" x="7759700" y="2038350"/>
          <p14:tracePt t="72873" x="7448550" y="1936750"/>
          <p14:tracePt t="72890" x="7200900" y="1873250"/>
          <p14:tracePt t="72907" x="7016750" y="1816100"/>
          <p14:tracePt t="72923" x="6883400" y="1771650"/>
          <p14:tracePt t="72940" x="6826250" y="1758950"/>
          <p14:tracePt t="72957" x="6807200" y="1758950"/>
          <p14:tracePt t="73083" x="6800850" y="1758950"/>
          <p14:tracePt t="73091" x="6788150" y="1758950"/>
          <p14:tracePt t="73099" x="6788150" y="1765300"/>
          <p14:tracePt t="73107" x="6775450" y="1771650"/>
          <p14:tracePt t="73124" x="6750050" y="1771650"/>
          <p14:tracePt t="73140" x="6692900" y="1797050"/>
          <p14:tracePt t="73157" x="6648450" y="1803400"/>
          <p14:tracePt t="73163" x="6616700" y="1809750"/>
          <p14:tracePt t="73175" x="6578600" y="1828800"/>
          <p14:tracePt t="73190" x="6508750" y="1841500"/>
          <p14:tracePt t="73207" x="6451600" y="1860550"/>
          <p14:tracePt t="73211" x="6413500" y="1873250"/>
          <p14:tracePt t="73224" x="6388100" y="1879600"/>
          <p14:tracePt t="73241" x="6356350" y="1898650"/>
          <p14:tracePt t="73245" x="6337300" y="1905000"/>
          <p14:tracePt t="73257" x="6311900" y="1911350"/>
          <p14:tracePt t="73273" x="6299200" y="1924050"/>
          <p14:tracePt t="110557" x="6330950" y="1924050"/>
          <p14:tracePt t="110582" x="6546850" y="1879600"/>
          <p14:tracePt t="110588" x="6623050" y="1879600"/>
          <p14:tracePt t="110605" x="6781800" y="1873250"/>
          <p14:tracePt t="110622" x="7023100" y="1873250"/>
          <p14:tracePt t="110639" x="7429500" y="1873250"/>
          <p14:tracePt t="110655" x="7810500" y="1892300"/>
          <p14:tracePt t="110672" x="8089900" y="1917700"/>
          <p14:tracePt t="110676" x="8210550" y="1949450"/>
          <p14:tracePt t="110688" x="8305800" y="1955800"/>
          <p14:tracePt t="110705" x="8445500" y="1974850"/>
          <p14:tracePt t="110708" x="8502650" y="1981200"/>
          <p14:tracePt t="110722" x="8566150" y="1987550"/>
          <p14:tracePt t="110739" x="8610600" y="1987550"/>
          <p14:tracePt t="110755" x="8661400" y="1987550"/>
          <p14:tracePt t="110772" x="8737600" y="1987550"/>
          <p14:tracePt t="110789" x="8807450" y="1987550"/>
          <p14:tracePt t="110805" x="8864600" y="1987550"/>
          <p14:tracePt t="110822" x="8915400" y="1987550"/>
          <p14:tracePt t="110839" x="8959850" y="1987550"/>
          <p14:tracePt t="110856" x="9010650" y="1987550"/>
          <p14:tracePt t="110872" x="9099550" y="1987550"/>
          <p14:tracePt t="110877" x="9137650" y="1987550"/>
          <p14:tracePt t="110889" x="9182100" y="1987550"/>
          <p14:tracePt t="110907" x="9258300" y="1987550"/>
          <p14:tracePt t="110922" x="9277350" y="1987550"/>
          <p14:tracePt t="110924" x="9283700" y="1987550"/>
          <p14:tracePt t="110939" x="9302750" y="1987550"/>
          <p14:tracePt t="110956" x="9309100" y="1987550"/>
          <p14:tracePt t="110972" x="9315450" y="1987550"/>
          <p14:tracePt t="111382" x="9328150" y="1987550"/>
          <p14:tracePt t="111388" x="9353550" y="1987550"/>
          <p14:tracePt t="111397" x="9404350" y="1987550"/>
          <p14:tracePt t="111407" x="9486900" y="1987550"/>
          <p14:tracePt t="111424" x="9683750" y="1987550"/>
          <p14:tracePt t="111431" x="9747250" y="1987550"/>
          <p14:tracePt t="111441" x="9804400" y="1993900"/>
          <p14:tracePt t="111460" x="9867900" y="1993900"/>
          <p14:tracePt t="111464" x="9893300" y="1993900"/>
          <p14:tracePt t="111475" x="9925050" y="1993900"/>
          <p14:tracePt t="111479" x="9944100" y="1993900"/>
          <p14:tracePt t="111491" x="9994900" y="1993900"/>
          <p14:tracePt t="111507" x="10045700" y="1993900"/>
          <p14:tracePt t="111524" x="10071100" y="1993900"/>
          <p14:tracePt t="111541" x="10083800" y="1993900"/>
          <p14:tracePt t="111645" x="10096500" y="1993900"/>
          <p14:tracePt t="111652" x="10102850" y="1993900"/>
          <p14:tracePt t="111662" x="10121900" y="1993900"/>
          <p14:tracePt t="111677" x="10166350" y="1993900"/>
          <p14:tracePt t="111690" x="10217150" y="1993900"/>
          <p14:tracePt t="111707" x="10261600" y="1993900"/>
          <p14:tracePt t="111724" x="10299700" y="1993900"/>
          <p14:tracePt t="111740" x="10325100" y="1987550"/>
          <p14:tracePt t="111757" x="10344150" y="1987550"/>
          <p14:tracePt t="111869" x="10350500" y="1981200"/>
          <p14:tracePt t="111884" x="10356850" y="1981200"/>
          <p14:tracePt t="111900" x="10363200" y="1974850"/>
          <p14:tracePt t="111925" x="10369550" y="1974850"/>
          <p14:tracePt t="111949" x="10369550" y="1968500"/>
          <p14:tracePt t="111957" x="10375900" y="1968500"/>
          <p14:tracePt t="111988" x="10382250" y="1962150"/>
          <p14:tracePt t="112076" x="10388600" y="1962150"/>
          <p14:tracePt t="112084" x="10401300" y="1962150"/>
          <p14:tracePt t="112093" x="10407650" y="1962150"/>
          <p14:tracePt t="112108" x="10433050" y="1962150"/>
          <p14:tracePt t="112124" x="10452100" y="1962150"/>
          <p14:tracePt t="112141" x="10464800" y="1962150"/>
          <p14:tracePt t="112158" x="10477500" y="1955800"/>
          <p14:tracePt t="112309" x="10483850" y="1955800"/>
          <p14:tracePt t="112317" x="10490200" y="1949450"/>
          <p14:tracePt t="112333" x="10502900" y="1949450"/>
          <p14:tracePt t="112341" x="10515600" y="1943100"/>
          <p14:tracePt t="112358" x="10534650" y="1936750"/>
          <p14:tracePt t="112375" x="10585450" y="1930400"/>
          <p14:tracePt t="112391" x="10610850" y="1930400"/>
          <p14:tracePt t="112408" x="10642600" y="1924050"/>
          <p14:tracePt t="112424" x="10668000" y="1924050"/>
          <p14:tracePt t="112441" x="10706100" y="1924050"/>
          <p14:tracePt t="112446" x="10731500" y="1924050"/>
          <p14:tracePt t="112460" x="10756900" y="1924050"/>
          <p14:tracePt t="112462" x="10769600" y="1924050"/>
          <p14:tracePt t="112476" x="10795000" y="1924050"/>
          <p14:tracePt t="112491" x="10807700" y="1924050"/>
          <p14:tracePt t="112693" x="10814050" y="1924050"/>
          <p14:tracePt t="112723" x="10820400" y="1924050"/>
          <p14:tracePt t="112732" x="10833100" y="1924050"/>
          <p14:tracePt t="112748" x="10839450" y="1924050"/>
          <p14:tracePt t="112758" x="10858500" y="1924050"/>
          <p14:tracePt t="112775" x="10883900" y="1924050"/>
          <p14:tracePt t="112791" x="10896600" y="1924050"/>
          <p14:tracePt t="112808" x="10922000" y="1911350"/>
          <p14:tracePt t="112825" x="10941050" y="1905000"/>
          <p14:tracePt t="112860" x="10947400" y="1905000"/>
          <p14:tracePt t="113084" x="10953750" y="1905000"/>
          <p14:tracePt t="113325" x="10947400" y="1905000"/>
          <p14:tracePt t="113333" x="10922000" y="1911350"/>
          <p14:tracePt t="113341" x="10902950" y="1911350"/>
          <p14:tracePt t="113350" x="10871200" y="1917700"/>
          <p14:tracePt t="113366" x="10795000" y="1924050"/>
          <p14:tracePt t="113384" x="10706100" y="1930400"/>
          <p14:tracePt t="113390" x="10655300" y="1949450"/>
          <p14:tracePt t="113400" x="10598150" y="1949450"/>
          <p14:tracePt t="113416" x="10502900" y="1949450"/>
          <p14:tracePt t="113433" x="10388600" y="1949450"/>
          <p14:tracePt t="113450" x="10299700" y="1949450"/>
          <p14:tracePt t="113454" x="10267950" y="1949450"/>
          <p14:tracePt t="113467" x="10236200" y="1949450"/>
          <p14:tracePt t="113484" x="10166350" y="1949450"/>
          <p14:tracePt t="113500" x="10128250" y="1949450"/>
          <p14:tracePt t="113516" x="10109200" y="1949450"/>
          <p14:tracePt t="113533" x="10077450" y="1955800"/>
          <p14:tracePt t="113550" x="10058400" y="1955800"/>
          <p14:tracePt t="113566" x="10039350" y="1962150"/>
          <p14:tracePt t="113583" x="10020300" y="1962150"/>
          <p14:tracePt t="113600" x="9994900" y="1974850"/>
          <p14:tracePt t="113617" x="9975850" y="1974850"/>
          <p14:tracePt t="113633" x="9950450" y="1974850"/>
          <p14:tracePt t="113638" x="9937750" y="1974850"/>
          <p14:tracePt t="113650" x="9906000" y="1974850"/>
          <p14:tracePt t="113667" x="9861550" y="1974850"/>
          <p14:tracePt t="113671" x="9848850" y="1974850"/>
          <p14:tracePt t="113683" x="9810750" y="1974850"/>
          <p14:tracePt t="113700" x="9779000" y="1974850"/>
          <p14:tracePt t="113717" x="9766300" y="1974850"/>
          <p14:tracePt t="113733" x="9759950" y="1974850"/>
          <p14:tracePt t="113830" x="9753600" y="1974850"/>
          <p14:tracePt t="113894" x="9747250" y="1974850"/>
          <p14:tracePt t="113926" x="9740900" y="1981200"/>
          <p14:tracePt t="113949" x="9734550" y="1981200"/>
          <p14:tracePt t="113974" x="9728200" y="1981200"/>
          <p14:tracePt t="114030" x="9721850" y="1981200"/>
          <p14:tracePt t="119744" x="9715500" y="1981200"/>
          <p14:tracePt t="119751" x="9671050" y="1987550"/>
          <p14:tracePt t="119762" x="9632950" y="1987550"/>
          <p14:tracePt t="119778" x="9480550" y="1993900"/>
          <p14:tracePt t="119795" x="9290050" y="1993900"/>
          <p14:tracePt t="119811" x="9131300" y="1993900"/>
          <p14:tracePt t="119828" x="8991600" y="1993900"/>
          <p14:tracePt t="119834" x="8928100" y="1968500"/>
          <p14:tracePt t="119845" x="8851900" y="1949450"/>
          <p14:tracePt t="119864" x="8686800" y="1892300"/>
          <p14:tracePt t="119878" x="8636000" y="1879600"/>
          <p14:tracePt t="119880" x="8591550" y="1854200"/>
          <p14:tracePt t="119895" x="8559800" y="1841500"/>
          <p14:tracePt t="119912" x="8547100" y="1841500"/>
          <p14:tracePt t="119936" x="8540750" y="1841500"/>
          <p14:tracePt t="119960" x="8528050" y="1841500"/>
          <p14:tracePt t="119968" x="8521700" y="1841500"/>
          <p14:tracePt t="119979" x="8502650" y="1841500"/>
          <p14:tracePt t="119995" x="8458200" y="1841500"/>
          <p14:tracePt t="120012" x="8407400" y="1841500"/>
          <p14:tracePt t="120017" x="8362950" y="1841500"/>
          <p14:tracePt t="120029" x="8318500" y="1841500"/>
          <p14:tracePt t="120047" x="8223250" y="1841500"/>
          <p14:tracePt t="120050" x="8172450" y="1841500"/>
          <p14:tracePt t="120063" x="8115300" y="1841500"/>
          <p14:tracePt t="120066" x="8051800" y="1841500"/>
          <p14:tracePt t="120079" x="7912100" y="1841500"/>
          <p14:tracePt t="120095" x="7778750" y="1841500"/>
          <p14:tracePt t="120112" x="7670800" y="1841500"/>
          <p14:tracePt t="120129" x="7581900" y="1841500"/>
          <p14:tracePt t="120145" x="7480300" y="1873250"/>
          <p14:tracePt t="120162" x="7397750" y="1911350"/>
          <p14:tracePt t="120179" x="7308850" y="1943100"/>
          <p14:tracePt t="120195" x="7226300" y="1968500"/>
          <p14:tracePt t="120204" x="7181850" y="1974850"/>
          <p14:tracePt t="120212" x="7137400" y="1993900"/>
          <p14:tracePt t="120229" x="7061200" y="2019300"/>
          <p14:tracePt t="120233" x="7029450" y="2038350"/>
          <p14:tracePt t="120245" x="7010400" y="2044700"/>
          <p14:tracePt t="120263" x="6940550" y="2070100"/>
          <p14:tracePt t="120279" x="6927850" y="2076450"/>
          <p14:tracePt t="120281" x="6915150" y="2076450"/>
          <p14:tracePt t="120295" x="6902450" y="2082800"/>
          <p14:tracePt t="120312" x="6896100" y="2082800"/>
          <p14:tracePt t="121697" x="6883400" y="2082800"/>
          <p14:tracePt t="121705" x="6870700" y="2082800"/>
          <p14:tracePt t="121714" x="6851650" y="2082800"/>
          <p14:tracePt t="121726" x="6819900" y="2082800"/>
          <p14:tracePt t="121743" x="6692900" y="2082800"/>
          <p14:tracePt t="121760" x="6553200" y="2082800"/>
          <p14:tracePt t="121777" x="6369050" y="2070100"/>
          <p14:tracePt t="121793" x="6172200" y="2070100"/>
          <p14:tracePt t="121810" x="6000750" y="2070100"/>
          <p14:tracePt t="121827" x="5854700" y="2070100"/>
          <p14:tracePt t="121843" x="5759450" y="2070100"/>
          <p14:tracePt t="121860" x="5695950" y="2070100"/>
          <p14:tracePt t="121877" x="5664200" y="2070100"/>
          <p14:tracePt t="121893" x="5657850" y="2070100"/>
          <p14:tracePt t="122538" x="5651500" y="2070100"/>
          <p14:tracePt t="122554" x="5645150" y="2070100"/>
          <p14:tracePt t="122570" x="5626100" y="2070100"/>
          <p14:tracePt t="122577" x="5607050" y="2070100"/>
          <p14:tracePt t="122586" x="5575300" y="2070100"/>
          <p14:tracePt t="122596" x="5518150" y="2070100"/>
          <p14:tracePt t="122613" x="5359400" y="2070100"/>
          <p14:tracePt t="122617" x="5264150" y="2051050"/>
          <p14:tracePt t="122629" x="5137150" y="2012950"/>
          <p14:tracePt t="122646" x="4933950" y="1962150"/>
          <p14:tracePt t="122651" x="4838700" y="1924050"/>
          <p14:tracePt t="122662" x="4749800" y="1911350"/>
          <p14:tracePt t="122679" x="4565650" y="1847850"/>
          <p14:tracePt t="122684" x="4502150" y="1828800"/>
          <p14:tracePt t="122696" x="4387850" y="1797050"/>
          <p14:tracePt t="122712" x="4318000" y="1790700"/>
          <p14:tracePt t="122729" x="4292600" y="1790700"/>
          <p14:tracePt t="122746" x="4279900" y="1790700"/>
          <p14:tracePt t="122762" x="4267200" y="1790700"/>
          <p14:tracePt t="122779" x="4254500" y="1790700"/>
          <p14:tracePt t="122796" x="4241800" y="1790700"/>
          <p14:tracePt t="122812" x="4229100" y="1790700"/>
          <p14:tracePt t="122838" x="4210050" y="1790700"/>
          <p14:tracePt t="122873" x="4203700" y="1790700"/>
          <p14:tracePt t="122897" x="4197350" y="1790700"/>
          <p14:tracePt t="122905" x="4191000" y="1790700"/>
          <p14:tracePt t="122913" x="4171950" y="1797050"/>
          <p14:tracePt t="122929" x="4159250" y="1809750"/>
          <p14:tracePt t="122946" x="4127500" y="1822450"/>
          <p14:tracePt t="122963" x="4114800" y="1835150"/>
          <p14:tracePt t="122980" x="4076700" y="1854200"/>
          <p14:tracePt t="122996" x="4044950" y="1860550"/>
          <p14:tracePt t="123013" x="4000500" y="1866900"/>
          <p14:tracePt t="123029" x="3943350" y="1898650"/>
          <p14:tracePt t="123036" x="3905250" y="1905000"/>
          <p14:tracePt t="123046" x="3879850" y="1924050"/>
          <p14:tracePt t="123063" x="3829050" y="1949450"/>
          <p14:tracePt t="123067" x="3810000" y="1968500"/>
          <p14:tracePt t="123080" x="3784600" y="1987550"/>
          <p14:tracePt t="123083" x="3771900" y="2000250"/>
          <p14:tracePt t="123096" x="3740150" y="2025650"/>
          <p14:tracePt t="123113" x="3714750" y="2044700"/>
          <p14:tracePt t="123129" x="3689350" y="2057400"/>
          <p14:tracePt t="123146" x="3683000" y="2070100"/>
          <p14:tracePt t="123163" x="3676650" y="2070100"/>
          <p14:tracePt t="123841" x="3683000" y="2076450"/>
          <p14:tracePt t="123849" x="3689350" y="2082800"/>
          <p14:tracePt t="123857" x="3702050" y="2089150"/>
          <p14:tracePt t="123865" x="3714750" y="2095500"/>
          <p14:tracePt t="123882" x="3759200" y="2133600"/>
          <p14:tracePt t="123898" x="3810000" y="2184400"/>
          <p14:tracePt t="123915" x="3841750" y="2254250"/>
          <p14:tracePt t="123932" x="3867150" y="2336800"/>
          <p14:tracePt t="123948" x="3886200" y="2419350"/>
          <p14:tracePt t="123965" x="3905250" y="2514600"/>
          <p14:tracePt t="123982" x="3905250" y="2590800"/>
          <p14:tracePt t="123998" x="3905250" y="2660650"/>
          <p14:tracePt t="124002" x="3905250" y="2679700"/>
          <p14:tracePt t="124015" x="3905250" y="2698750"/>
          <p14:tracePt t="124032" x="3905250" y="2736850"/>
          <p14:tracePt t="124033" x="3905250" y="2749550"/>
          <p14:tracePt t="124048" x="3905250" y="2762250"/>
          <p14:tracePt t="124065" x="3905250" y="2774950"/>
          <p14:tracePt t="124090" x="3905250" y="2787650"/>
          <p14:tracePt t="124099" x="3898900" y="2794000"/>
          <p14:tracePt t="124123" x="3898900" y="2800350"/>
          <p14:tracePt t="124132" x="3892550" y="2813050"/>
          <p14:tracePt t="124155" x="3886200" y="2825750"/>
          <p14:tracePt t="124171" x="3886200" y="2838450"/>
          <p14:tracePt t="124182" x="3879850" y="2851150"/>
          <p14:tracePt t="124199" x="3879850" y="2895600"/>
          <p14:tracePt t="124205" x="3879850" y="2914650"/>
          <p14:tracePt t="124218" x="3879850" y="2946400"/>
          <p14:tracePt t="124220" x="3879850" y="2971800"/>
          <p14:tracePt t="124233" x="3879850" y="3035300"/>
          <p14:tracePt t="124249" x="3879850" y="3092450"/>
          <p14:tracePt t="124265" x="3879850" y="3124200"/>
          <p14:tracePt t="124282" x="3879850" y="3155950"/>
          <p14:tracePt t="124299" x="3879850" y="3175000"/>
          <p14:tracePt t="124315" x="3879850" y="3181350"/>
          <p14:tracePt t="124332" x="3879850" y="3194050"/>
          <p14:tracePt t="124386" x="3873500" y="3194050"/>
          <p14:tracePt t="124395" x="3867150" y="3200400"/>
          <p14:tracePt t="124410" x="3854450" y="3213100"/>
          <p14:tracePt t="124426" x="3854450" y="3219450"/>
          <p14:tracePt t="124435" x="3841750" y="3232150"/>
          <p14:tracePt t="124449" x="3835400" y="3238500"/>
          <p14:tracePt t="124465" x="3835400" y="3251200"/>
          <p14:tracePt t="124489" x="3835400" y="3263900"/>
          <p14:tracePt t="124570" x="3829050" y="3263900"/>
          <p14:tracePt t="124578" x="3822700" y="3263900"/>
          <p14:tracePt t="124595" x="3822700" y="3270250"/>
          <p14:tracePt t="124604" x="3816350" y="3270250"/>
          <p14:tracePt t="124620" x="3797300" y="3276600"/>
          <p14:tracePt t="124635" x="3778250" y="3282950"/>
          <p14:tracePt t="124649" x="3759200" y="3295650"/>
          <p14:tracePt t="124667" x="3746500" y="3295650"/>
          <p14:tracePt t="124683" x="3733800" y="3295650"/>
          <p14:tracePt t="124699" x="3721100" y="3295650"/>
          <p14:tracePt t="124716" x="3714750" y="3295650"/>
          <p14:tracePt t="124746" x="3702050" y="3295650"/>
          <p14:tracePt t="124771" x="3695700" y="3295650"/>
          <p14:tracePt t="124802" x="3683000" y="3302000"/>
          <p14:tracePt t="124819" x="3676650" y="3302000"/>
          <p14:tracePt t="124834" x="3663950" y="3302000"/>
          <p14:tracePt t="124842" x="3657600" y="3302000"/>
          <p14:tracePt t="124851" x="3644900" y="3302000"/>
          <p14:tracePt t="124866" x="3619500" y="3308350"/>
          <p14:tracePt t="124882" x="3581400" y="3308350"/>
          <p14:tracePt t="124899" x="3479800" y="3308350"/>
          <p14:tracePt t="124916" x="3257550" y="3308350"/>
          <p14:tracePt t="124933" x="2889250" y="3308350"/>
          <p14:tracePt t="124949" x="2438400" y="3308350"/>
          <p14:tracePt t="124966" x="1936750" y="3308350"/>
          <p14:tracePt t="124983" x="1530350" y="3308350"/>
          <p14:tracePt t="124987" x="1377950" y="3308350"/>
          <p14:tracePt t="124999" x="1270000" y="3308350"/>
          <p14:tracePt t="125017" x="1098550" y="3308350"/>
          <p14:tracePt t="125021" x="1066800" y="3308350"/>
          <p14:tracePt t="125033" x="1047750" y="3308350"/>
          <p14:tracePt t="125034" x="1041400" y="3308350"/>
          <p14:tracePt t="125131" x="1035050" y="3314700"/>
          <p14:tracePt t="125323" x="1028700" y="3314700"/>
          <p14:tracePt t="125371" x="1022350" y="3314700"/>
          <p14:tracePt t="125388" x="1016000" y="3314700"/>
          <p14:tracePt t="125395" x="1009650" y="3314700"/>
          <p14:tracePt t="125404" x="1003300" y="3314700"/>
          <p14:tracePt t="125415" x="996950" y="3314700"/>
          <p14:tracePt t="125433" x="971550" y="3314700"/>
          <p14:tracePt t="125450" x="952500" y="3314700"/>
          <p14:tracePt t="125474" x="946150" y="3314700"/>
          <p14:tracePt t="125491" x="933450" y="3314700"/>
          <p14:tracePt t="135872" x="927100" y="3321050"/>
          <p14:tracePt t="135894" x="920750" y="3327400"/>
          <p14:tracePt t="135903" x="920750" y="3333750"/>
          <p14:tracePt t="135935" x="920750" y="3340100"/>
          <p14:tracePt t="135943" x="920750" y="3346450"/>
          <p14:tracePt t="135952" x="920750" y="3371850"/>
          <p14:tracePt t="135964" x="920750" y="3390900"/>
          <p14:tracePt t="135982" x="933450" y="3441700"/>
          <p14:tracePt t="135985" x="939800" y="3454400"/>
          <p14:tracePt t="135997" x="946150" y="3473450"/>
          <p14:tracePt t="136015" x="984250" y="3549650"/>
          <p14:tracePt t="136031" x="1009650" y="3594100"/>
          <p14:tracePt t="136048" x="1060450" y="3632200"/>
          <p14:tracePt t="136064" x="1123950" y="3663950"/>
          <p14:tracePt t="136081" x="1174750" y="3683000"/>
          <p14:tracePt t="136098" x="1219200" y="3695700"/>
          <p14:tracePt t="136114" x="1257300" y="3702050"/>
          <p14:tracePt t="136131" x="1282700" y="3721100"/>
          <p14:tracePt t="136148" x="1314450" y="3733800"/>
          <p14:tracePt t="136153" x="1333500" y="3740150"/>
          <p14:tracePt t="136165" x="1346200" y="3746500"/>
          <p14:tracePt t="136183" x="1390650" y="3759200"/>
          <p14:tracePt t="136185" x="1403350" y="3771900"/>
          <p14:tracePt t="136198" x="1422400" y="3778250"/>
          <p14:tracePt t="136214" x="1524000" y="3829050"/>
          <p14:tracePt t="136231" x="1701800" y="3917950"/>
          <p14:tracePt t="136248" x="1949450" y="4013200"/>
          <p14:tracePt t="136264" x="2235200" y="4159250"/>
          <p14:tracePt t="136281" x="2628900" y="4267200"/>
          <p14:tracePt t="136298" x="2971800" y="4362450"/>
          <p14:tracePt t="136315" x="3409950" y="4438650"/>
          <p14:tracePt t="136332" x="3930650" y="4514850"/>
          <p14:tracePt t="136337" x="4216400" y="4540250"/>
          <p14:tracePt t="136348" x="4464050" y="4584700"/>
          <p14:tracePt t="136365" x="4940300" y="4635500"/>
          <p14:tracePt t="136369" x="5168900" y="4673600"/>
          <p14:tracePt t="136382" x="5372100" y="4711700"/>
          <p14:tracePt t="136386" x="5600700" y="4730750"/>
          <p14:tracePt t="136398" x="6032500" y="4794250"/>
          <p14:tracePt t="136415" x="6407150" y="4851400"/>
          <p14:tracePt t="136431" x="6686550" y="4883150"/>
          <p14:tracePt t="136448" x="6915150" y="4883150"/>
          <p14:tracePt t="136465" x="7092950" y="4883150"/>
          <p14:tracePt t="136482" x="7232650" y="4883150"/>
          <p14:tracePt t="136499" x="7321550" y="4883150"/>
          <p14:tracePt t="136515" x="7410450" y="4851400"/>
          <p14:tracePt t="136532" x="7480300" y="4838700"/>
          <p14:tracePt t="136537" x="7499350" y="4832350"/>
          <p14:tracePt t="136548" x="7524750" y="4819650"/>
          <p14:tracePt t="136565" x="7550150" y="4806950"/>
          <p14:tracePt t="136569" x="7569200" y="4800600"/>
          <p14:tracePt t="136583" x="7581900" y="4787900"/>
          <p14:tracePt t="136598" x="7588250" y="4781550"/>
          <p14:tracePt t="136615" x="7600950" y="4768850"/>
          <p14:tracePt t="136632" x="7600950" y="4749800"/>
          <p14:tracePt t="136648" x="7613650" y="4718050"/>
          <p14:tracePt t="136665" x="7626350" y="4679950"/>
          <p14:tracePt t="136682" x="7626350" y="4603750"/>
          <p14:tracePt t="136698" x="7626350" y="4514850"/>
          <p14:tracePt t="136715" x="7575550" y="4400550"/>
          <p14:tracePt t="136732" x="7499350" y="4260850"/>
          <p14:tracePt t="136748" x="7416800" y="4133850"/>
          <p14:tracePt t="136752" x="7372350" y="4070350"/>
          <p14:tracePt t="136765" x="7353300" y="4044950"/>
          <p14:tracePt t="136782" x="7277100" y="3987800"/>
          <p14:tracePt t="136798" x="7264400" y="3981450"/>
          <p14:tracePt t="136815" x="7258050" y="3981450"/>
          <p14:tracePt t="136839" x="7251700" y="3981450"/>
          <p14:tracePt t="136848" x="7239000" y="3975100"/>
          <p14:tracePt t="136865" x="7219950" y="3975100"/>
          <p14:tracePt t="136882" x="7175500" y="3956050"/>
          <p14:tracePt t="136898" x="7143750" y="3949700"/>
          <p14:tracePt t="136915" x="7099300" y="3937000"/>
          <p14:tracePt t="136932" x="7061200" y="3924300"/>
          <p14:tracePt t="136948" x="7048500" y="3917950"/>
          <p14:tracePt t="136969" x="7042150" y="3917950"/>
          <p14:tracePt t="136982" x="7035800" y="3917950"/>
          <p14:tracePt t="137048" x="7029450" y="3917950"/>
          <p14:tracePt t="137064" x="7023100" y="3917950"/>
          <p14:tracePt t="137072" x="7016750" y="3917950"/>
          <p14:tracePt t="137082" x="7010400" y="3917950"/>
          <p14:tracePt t="137099" x="6985000" y="3917950"/>
          <p14:tracePt t="137115" x="6953250" y="3917950"/>
          <p14:tracePt t="137132" x="6927850" y="3917950"/>
          <p14:tracePt t="137138" x="6921500" y="3917950"/>
          <p14:tracePt t="137149" x="6908800" y="3917950"/>
          <p14:tracePt t="137166" x="6902450" y="3917950"/>
          <p14:tracePt t="137225" x="6896100" y="3917950"/>
          <p14:tracePt t="137280" x="6883400" y="3917950"/>
          <p14:tracePt t="137320" x="6877050" y="3917950"/>
          <p14:tracePt t="137328" x="6870700" y="3917950"/>
          <p14:tracePt t="137337" x="6864350" y="3917950"/>
          <p14:tracePt t="137349" x="6858000" y="3917950"/>
          <p14:tracePt t="137366" x="6845300" y="3917950"/>
          <p14:tracePt t="137385" x="6832600" y="3924300"/>
          <p14:tracePt t="137433" x="6826250" y="3930650"/>
          <p14:tracePt t="137448" x="6819900" y="3930650"/>
          <p14:tracePt t="137464" x="6807200" y="3937000"/>
          <p14:tracePt t="138706" x="6807200" y="3949700"/>
          <p14:tracePt t="138712" x="6813550" y="3956050"/>
          <p14:tracePt t="138720" x="6819900" y="3956050"/>
          <p14:tracePt t="138737" x="6826250" y="3956050"/>
          <p14:tracePt t="138754" x="6832600" y="3962400"/>
          <p14:tracePt t="138770" x="6864350" y="3968750"/>
          <p14:tracePt t="138787" x="6870700" y="3975100"/>
          <p14:tracePt t="138804" x="6883400" y="3981450"/>
          <p14:tracePt t="138820" x="6883400" y="3987800"/>
          <p14:tracePt t="138850" x="6896100" y="3987800"/>
          <p14:tracePt t="138858" x="6902450" y="3987800"/>
          <p14:tracePt t="138890" x="6902450" y="3994150"/>
          <p14:tracePt t="138913" x="6902450" y="4000500"/>
          <p14:tracePt t="138944" x="6902450" y="4013200"/>
          <p14:tracePt t="138952" x="6902450" y="4019550"/>
          <p14:tracePt t="138984" x="6902450" y="4032250"/>
          <p14:tracePt t="138992" x="6902450" y="4038600"/>
          <p14:tracePt t="139008" x="6896100" y="4044950"/>
          <p14:tracePt t="139015" x="6889750" y="4051300"/>
          <p14:tracePt t="139025" x="6883400" y="4057650"/>
          <p14:tracePt t="139037" x="6877050" y="4064000"/>
          <p14:tracePt t="139054" x="6858000" y="4076700"/>
          <p14:tracePt t="139058" x="6851650" y="4076700"/>
          <p14:tracePt t="139072" x="6826250" y="4076700"/>
          <p14:tracePt t="139087" x="6813550" y="4089400"/>
          <p14:tracePt t="139104" x="6794500" y="4095750"/>
          <p14:tracePt t="139121" x="6769100" y="4095750"/>
          <p14:tracePt t="139137" x="6750050" y="4102100"/>
          <p14:tracePt t="139154" x="6724650" y="4102100"/>
          <p14:tracePt t="139171" x="6686550" y="4102100"/>
          <p14:tracePt t="139188" x="6661150" y="4102100"/>
          <p14:tracePt t="139204" x="6610350" y="4102100"/>
          <p14:tracePt t="139211" x="6597650" y="4102100"/>
          <p14:tracePt t="139221" x="6572250" y="4102100"/>
          <p14:tracePt t="139237" x="6527800" y="4102100"/>
          <p14:tracePt t="139242" x="6489700" y="4108450"/>
          <p14:tracePt t="139255" x="6470650" y="4108450"/>
          <p14:tracePt t="139271" x="6394450" y="4127500"/>
          <p14:tracePt t="139289" x="6369050" y="4127500"/>
          <p14:tracePt t="139291" x="6350000" y="4133850"/>
          <p14:tracePt t="139304" x="6299200" y="4133850"/>
          <p14:tracePt t="139321" x="6254750" y="4133850"/>
          <p14:tracePt t="139338" x="6203950" y="4133850"/>
          <p14:tracePt t="139354" x="6146800" y="4133850"/>
          <p14:tracePt t="139371" x="6096000" y="4133850"/>
          <p14:tracePt t="139388" x="6038850" y="4133850"/>
          <p14:tracePt t="139405" x="5981700" y="4133850"/>
          <p14:tracePt t="139411" x="5969000" y="4133850"/>
          <p14:tracePt t="139421" x="5943600" y="4133850"/>
          <p14:tracePt t="139438" x="5886450" y="4133850"/>
          <p14:tracePt t="139443" x="5861050" y="4133850"/>
          <p14:tracePt t="139455" x="5848350" y="4133850"/>
          <p14:tracePt t="139471" x="5772150" y="4133850"/>
          <p14:tracePt t="139488" x="5734050" y="4133850"/>
          <p14:tracePt t="139505" x="5683250" y="4133850"/>
          <p14:tracePt t="139521" x="5645150" y="4140200"/>
          <p14:tracePt t="139538" x="5575300" y="4152900"/>
          <p14:tracePt t="139555" x="5499100" y="4152900"/>
          <p14:tracePt t="139571" x="5384800" y="4152900"/>
          <p14:tracePt t="139588" x="5194300" y="4152900"/>
          <p14:tracePt t="139605" x="4972050" y="4152900"/>
          <p14:tracePt t="139621" x="4711700" y="4152900"/>
          <p14:tracePt t="139627" x="4559300" y="4152900"/>
          <p14:tracePt t="139638" x="4406900" y="4152900"/>
          <p14:tracePt t="139657" x="3994150" y="4152900"/>
          <p14:tracePt t="139671" x="3860800" y="4152900"/>
          <p14:tracePt t="139673" x="3733800" y="4152900"/>
          <p14:tracePt t="139688" x="3473450" y="4152900"/>
          <p14:tracePt t="139705" x="3200400" y="4152900"/>
          <p14:tracePt t="139721" x="3003550" y="4152900"/>
          <p14:tracePt t="139738" x="2832100" y="4152900"/>
          <p14:tracePt t="139755" x="2698750" y="4152900"/>
          <p14:tracePt t="139771" x="2571750" y="4152900"/>
          <p14:tracePt t="139788" x="2413000" y="4152900"/>
          <p14:tracePt t="139805" x="2209800" y="4152900"/>
          <p14:tracePt t="139821" x="1911350" y="4152900"/>
          <p14:tracePt t="139826" x="1778000" y="4152900"/>
          <p14:tracePt t="139838" x="1663700" y="4152900"/>
          <p14:tracePt t="139855" x="1473200" y="4152900"/>
          <p14:tracePt t="139859" x="1377950" y="4152900"/>
          <p14:tracePt t="139872" x="1219200" y="4152900"/>
          <p14:tracePt t="139888" x="1123950" y="4152900"/>
          <p14:tracePt t="139905" x="1073150" y="4152900"/>
          <p14:tracePt t="139921" x="1054100" y="4152900"/>
          <p14:tracePt t="139938" x="1047750" y="4152900"/>
          <p14:tracePt t="140106" x="1047750" y="4146550"/>
          <p14:tracePt t="140130" x="1047750" y="4133850"/>
          <p14:tracePt t="140137" x="1066800" y="4127500"/>
          <p14:tracePt t="140149" x="1098550" y="4121150"/>
          <p14:tracePt t="140161" x="1187450" y="4114800"/>
          <p14:tracePt t="140177" x="1263650" y="4095750"/>
          <p14:tracePt t="140194" x="1365250" y="4089400"/>
          <p14:tracePt t="140211" x="1492250" y="4083050"/>
          <p14:tracePt t="140227" x="1631950" y="4076700"/>
          <p14:tracePt t="140244" x="1739900" y="4076700"/>
          <p14:tracePt t="140260" x="1790700" y="4076700"/>
          <p14:tracePt t="140277" x="1822450" y="4076700"/>
          <p14:tracePt t="140330" x="1828800" y="4070350"/>
          <p14:tracePt t="140434" x="1828800" y="4064000"/>
          <p14:tracePt t="140450" x="1809750" y="4064000"/>
          <p14:tracePt t="140458" x="1778000" y="4064000"/>
          <p14:tracePt t="140467" x="1746250" y="4064000"/>
          <p14:tracePt t="140478" x="1714500" y="4064000"/>
          <p14:tracePt t="140494" x="1612900" y="4025900"/>
          <p14:tracePt t="140500" x="1549400" y="4006850"/>
          <p14:tracePt t="140512" x="1466850" y="3975100"/>
          <p14:tracePt t="140530" x="1320800" y="3905250"/>
          <p14:tracePt t="140544" x="1295400" y="3892550"/>
          <p14:tracePt t="140547" x="1263650" y="3879850"/>
          <p14:tracePt t="140561" x="1225550" y="3822700"/>
          <p14:tracePt t="140577" x="1187450" y="3752850"/>
          <p14:tracePt t="140594" x="1162050" y="3657600"/>
          <p14:tracePt t="140611" x="1130300" y="3581400"/>
          <p14:tracePt t="140628" x="1117600" y="3498850"/>
          <p14:tracePt t="140644" x="1117600" y="3441700"/>
          <p14:tracePt t="140650" x="1117600" y="3409950"/>
          <p14:tracePt t="140661" x="1117600" y="3390900"/>
          <p14:tracePt t="140677" x="1130300" y="3333750"/>
          <p14:tracePt t="140681" x="1149350" y="3308350"/>
          <p14:tracePt t="140694" x="1168400" y="3289300"/>
          <p14:tracePt t="140711" x="1244600" y="3232150"/>
          <p14:tracePt t="140714" x="1282700" y="3225800"/>
          <p14:tracePt t="140728" x="1384300" y="3181350"/>
          <p14:tracePt t="140744" x="1492250" y="3162300"/>
          <p14:tracePt t="140761" x="1581150" y="3149600"/>
          <p14:tracePt t="140777" x="1676400" y="3149600"/>
          <p14:tracePt t="140794" x="1752600" y="3162300"/>
          <p14:tracePt t="140811" x="1860550" y="3219450"/>
          <p14:tracePt t="140828" x="1955800" y="3289300"/>
          <p14:tracePt t="140844" x="2012950" y="3346450"/>
          <p14:tracePt t="140861" x="2076450" y="3435350"/>
          <p14:tracePt t="140866" x="2089150" y="3467100"/>
          <p14:tracePt t="140878" x="2114550" y="3505200"/>
          <p14:tracePt t="140895" x="2120900" y="3562350"/>
          <p14:tracePt t="140899" x="2120900" y="3594100"/>
          <p14:tracePt t="140913" x="2120900" y="3625850"/>
          <p14:tracePt t="140928" x="2120900" y="3702050"/>
          <p14:tracePt t="140944" x="2120900" y="3727450"/>
          <p14:tracePt t="140961" x="2108200" y="3765550"/>
          <p14:tracePt t="140978" x="2095500" y="3803650"/>
          <p14:tracePt t="140995" x="2095500" y="3835400"/>
          <p14:tracePt t="141011" x="2095500" y="3867150"/>
          <p14:tracePt t="141028" x="2095500" y="3905250"/>
          <p14:tracePt t="141044" x="2120900" y="3949700"/>
          <p14:tracePt t="141061" x="2165350" y="3994150"/>
          <p14:tracePt t="141078" x="2209800" y="4013200"/>
          <p14:tracePt t="141094" x="2279650" y="4032250"/>
          <p14:tracePt t="141097" x="2311400" y="4038600"/>
          <p14:tracePt t="141112" x="2349500" y="4044950"/>
          <p14:tracePt t="141114" x="2393950" y="4070350"/>
          <p14:tracePt t="141128" x="2482850" y="4076700"/>
          <p14:tracePt t="141145" x="2559050" y="4076700"/>
          <p14:tracePt t="141161" x="2635250" y="4076700"/>
          <p14:tracePt t="141178" x="2686050" y="4076700"/>
          <p14:tracePt t="141195" x="2736850" y="4076700"/>
          <p14:tracePt t="141211" x="2800350" y="4064000"/>
          <p14:tracePt t="141228" x="2838450" y="4057650"/>
          <p14:tracePt t="141245" x="2889250" y="4057650"/>
          <p14:tracePt t="141261" x="2971800" y="4057650"/>
          <p14:tracePt t="141278" x="3086100" y="4057650"/>
          <p14:tracePt t="141283" x="3136900" y="4057650"/>
          <p14:tracePt t="141295" x="3213100" y="4057650"/>
          <p14:tracePt t="141312" x="3359150" y="4057650"/>
          <p14:tracePt t="141315" x="3435350" y="4057650"/>
          <p14:tracePt t="141328" x="3594100" y="4057650"/>
          <p14:tracePt t="141345" x="3765550" y="4057650"/>
          <p14:tracePt t="141362" x="3930650" y="4057650"/>
          <p14:tracePt t="141378" x="4089400" y="4057650"/>
          <p14:tracePt t="141395" x="4248150" y="4057650"/>
          <p14:tracePt t="141411" x="4387850" y="4057650"/>
          <p14:tracePt t="141428" x="4533900" y="4057650"/>
          <p14:tracePt t="141445" x="4660900" y="4057650"/>
          <p14:tracePt t="141461" x="4756150" y="4057650"/>
          <p14:tracePt t="141479" x="4845050" y="4057650"/>
          <p14:tracePt t="141483" x="4876800" y="4057650"/>
          <p14:tracePt t="141495" x="4921250" y="4057650"/>
          <p14:tracePt t="141513" x="5016500" y="4057650"/>
          <p14:tracePt t="141528" x="5060950" y="4057650"/>
          <p14:tracePt t="141545" x="5232400" y="4057650"/>
          <p14:tracePt t="141562" x="5346700" y="4057650"/>
          <p14:tracePt t="141578" x="5441950" y="4057650"/>
          <p14:tracePt t="141595" x="5530850" y="4057650"/>
          <p14:tracePt t="141612" x="5613400" y="4057650"/>
          <p14:tracePt t="141629" x="5689600" y="4057650"/>
          <p14:tracePt t="141635" x="5721350" y="4057650"/>
          <p14:tracePt t="141645" x="5759450" y="4057650"/>
          <p14:tracePt t="141662" x="5810250" y="4057650"/>
          <p14:tracePt t="141667" x="5835650" y="4057650"/>
          <p14:tracePt t="141679" x="5848350" y="4057650"/>
          <p14:tracePt t="141695" x="5873750" y="4057650"/>
          <p14:tracePt t="141700" x="5886450" y="4057650"/>
          <p14:tracePt t="141712" x="5899150" y="4057650"/>
          <p14:tracePt t="141728" x="5911850" y="4057650"/>
          <p14:tracePt t="141753" x="5924550" y="4057650"/>
          <p14:tracePt t="141762" x="5930900" y="4057650"/>
          <p14:tracePt t="141778" x="5937250" y="4057650"/>
          <p14:tracePt t="141795" x="5949950" y="4057650"/>
          <p14:tracePt t="141812" x="5969000" y="4057650"/>
          <p14:tracePt t="141828" x="5988050" y="4057650"/>
          <p14:tracePt t="141845" x="5994400" y="4057650"/>
          <p14:tracePt t="141862" x="6007100" y="4057650"/>
          <p14:tracePt t="141878" x="6026150" y="4057650"/>
          <p14:tracePt t="141883" x="6032500" y="4057650"/>
          <p14:tracePt t="141895" x="6038850" y="4057650"/>
          <p14:tracePt t="141912" x="6045200" y="4057650"/>
          <p14:tracePt t="141938" x="6051550" y="4057650"/>
          <p14:tracePt t="142195" x="6038850" y="4057650"/>
          <p14:tracePt t="142212" x="6032500" y="4057650"/>
          <p14:tracePt t="142227" x="6013450" y="4064000"/>
          <p14:tracePt t="142234" x="6007100" y="4064000"/>
          <p14:tracePt t="142250" x="5988050" y="4070350"/>
          <p14:tracePt t="142274" x="5981700" y="4070350"/>
          <p14:tracePt t="142281" x="5969000" y="4070350"/>
          <p14:tracePt t="142642" x="5962650" y="4070350"/>
          <p14:tracePt t="142667" x="5956300" y="4070350"/>
          <p14:tracePt t="142707" x="5949950" y="4070350"/>
          <p14:tracePt t="142722" x="5949950" y="4064000"/>
          <p14:tracePt t="142729" x="5943600" y="4064000"/>
          <p14:tracePt t="142738" x="5937250" y="4064000"/>
          <p14:tracePt t="142750" x="5937250" y="4057650"/>
          <p14:tracePt t="142767" x="5918200" y="4057650"/>
          <p14:tracePt t="142788" x="5911850" y="4057650"/>
          <p14:tracePt t="142802" x="5899150" y="4057650"/>
          <p14:tracePt t="142850" x="5892800" y="4044950"/>
          <p14:tracePt t="142995" x="5899150" y="4044950"/>
          <p14:tracePt t="143004" x="5943600" y="4044950"/>
          <p14:tracePt t="143011" x="5981700" y="4044950"/>
          <p14:tracePt t="143020" x="6019800" y="4044950"/>
          <p14:tracePt t="143034" x="6108700" y="4025900"/>
          <p14:tracePt t="143051" x="6184900" y="4025900"/>
          <p14:tracePt t="143068" x="6235700" y="4025900"/>
          <p14:tracePt t="143084" x="6261100" y="4025900"/>
          <p14:tracePt t="143531" x="6254750" y="4025900"/>
          <p14:tracePt t="143651" x="6248400" y="4025900"/>
          <p14:tracePt t="143715" x="6242050" y="4025900"/>
          <p14:tracePt t="143802" x="6235700" y="4025900"/>
          <p14:tracePt t="144532" x="6229350" y="4025900"/>
          <p14:tracePt t="144540" x="6223000" y="4032250"/>
          <p14:tracePt t="144548" x="6216650" y="4038600"/>
          <p14:tracePt t="144564" x="6191250" y="4044950"/>
          <p14:tracePt t="144573" x="6184900" y="4044950"/>
          <p14:tracePt t="144590" x="6159500" y="4051300"/>
          <p14:tracePt t="144606" x="6127750" y="4057650"/>
          <p14:tracePt t="144623" x="6108700" y="4064000"/>
          <p14:tracePt t="144632" x="6102350" y="4064000"/>
          <p14:tracePt t="144640" x="6089650" y="4064000"/>
          <p14:tracePt t="144657" x="6070600" y="4070350"/>
          <p14:tracePt t="144662" x="6064250" y="4070350"/>
          <p14:tracePt t="144674" x="6057900" y="4070350"/>
          <p14:tracePt t="144852" x="6051550" y="4070350"/>
          <p14:tracePt t="144948" x="6045200" y="4070350"/>
          <p14:tracePt t="145356" x="6038850" y="4070350"/>
          <p14:tracePt t="145364" x="6026150" y="4070350"/>
          <p14:tracePt t="145372" x="6007100" y="4070350"/>
          <p14:tracePt t="145381" x="5981700" y="4070350"/>
          <p14:tracePt t="145398" x="5962650" y="4070350"/>
          <p14:tracePt t="145415" x="5937250" y="4057650"/>
          <p14:tracePt t="145431" x="5918200" y="4051300"/>
          <p14:tracePt t="145448" x="5892800" y="4038600"/>
          <p14:tracePt t="145453" x="5880100" y="4032250"/>
          <p14:tracePt t="145464" x="5867400" y="4032250"/>
          <p14:tracePt t="145482" x="5861050" y="4025900"/>
          <p14:tracePt t="145498" x="5854700" y="4025900"/>
          <p14:tracePt t="145514" x="5842000" y="4025900"/>
          <p14:tracePt t="145556" x="5829300" y="4025900"/>
          <p14:tracePt t="145564" x="5822950" y="4025900"/>
          <p14:tracePt t="145588" x="5816600" y="4025900"/>
          <p14:tracePt t="145596" x="5810250" y="4025900"/>
          <p14:tracePt t="145605" x="5803900" y="4025900"/>
          <p14:tracePt t="145615" x="5797550" y="4025900"/>
          <p14:tracePt t="145631" x="5778500" y="4025900"/>
          <p14:tracePt t="145648" x="5759450" y="4025900"/>
          <p14:tracePt t="145664" x="5734050" y="4025900"/>
          <p14:tracePt t="145668" x="5721350" y="4025900"/>
          <p14:tracePt t="145681" x="5715000" y="4025900"/>
          <p14:tracePt t="145699" x="5651500" y="4025900"/>
          <p14:tracePt t="145714" x="5581650" y="4025900"/>
          <p14:tracePt t="145731" x="5537200" y="4025900"/>
          <p14:tracePt t="145748" x="5467350" y="4025900"/>
          <p14:tracePt t="145764" x="5403850" y="4025900"/>
          <p14:tracePt t="145781" x="5378450" y="4025900"/>
          <p14:tracePt t="145972" x="5365750" y="4025900"/>
          <p14:tracePt t="146005" x="5359400" y="4025900"/>
          <p14:tracePt t="146036" x="5353050" y="4032250"/>
          <p14:tracePt t="146724" x="5340350" y="4038600"/>
          <p14:tracePt t="146739" x="5334000" y="4038600"/>
          <p14:tracePt t="146748" x="5327650" y="4038600"/>
          <p14:tracePt t="146759" x="5321300" y="4038600"/>
          <p14:tracePt t="146776" x="5314950" y="4038600"/>
          <p14:tracePt t="146793" x="5308600" y="4038600"/>
          <p14:tracePt t="146810" x="5295900" y="4038600"/>
          <p14:tracePt t="146827" x="5257800" y="4038600"/>
          <p14:tracePt t="146843" x="5232400" y="4032250"/>
          <p14:tracePt t="146859" x="5168900" y="4025900"/>
          <p14:tracePt t="146876" x="5130800" y="4019550"/>
          <p14:tracePt t="146893" x="5105400" y="4019550"/>
          <p14:tracePt t="146910" x="5092700" y="4019550"/>
          <p14:tracePt t="146926" x="5086350" y="4019550"/>
          <p14:tracePt t="146973" x="5080000" y="4019550"/>
          <p14:tracePt t="147004" x="5073650" y="4019550"/>
          <p14:tracePt t="147028" x="5067300" y="4019550"/>
          <p14:tracePt t="147036" x="5060950" y="4019550"/>
          <p14:tracePt t="147052" x="5048250" y="4019550"/>
          <p14:tracePt t="147061" x="5041900" y="4019550"/>
          <p14:tracePt t="147077" x="5010150" y="4019550"/>
          <p14:tracePt t="147093" x="4965700" y="4032250"/>
          <p14:tracePt t="147110" x="4914900" y="4038600"/>
          <p14:tracePt t="147126" x="4857750" y="4038600"/>
          <p14:tracePt t="147143" x="4813300" y="4038600"/>
          <p14:tracePt t="147160" x="4768850" y="4038600"/>
          <p14:tracePt t="147176" x="4743450" y="4038600"/>
          <p14:tracePt t="147181" x="4737100" y="4038600"/>
          <p14:tracePt t="147193" x="4724400" y="4038600"/>
          <p14:tracePt t="147210" x="4711700" y="4038600"/>
          <p14:tracePt t="147228" x="4673600" y="4032250"/>
          <p14:tracePt t="147245" x="4660900" y="4025900"/>
          <p14:tracePt t="147260" x="4641850" y="4025900"/>
          <p14:tracePt t="147276" x="4622800" y="4025900"/>
          <p14:tracePt t="147293" x="4610100" y="4025900"/>
          <p14:tracePt t="147310" x="4591050" y="4025900"/>
          <p14:tracePt t="147326" x="4540250" y="4025900"/>
          <p14:tracePt t="147343" x="4495800" y="4025900"/>
          <p14:tracePt t="147360" x="4425950" y="4025900"/>
          <p14:tracePt t="147377" x="4362450" y="4025900"/>
          <p14:tracePt t="147393" x="4298950" y="4025900"/>
          <p14:tracePt t="147398" x="4241800" y="4025900"/>
          <p14:tracePt t="147410" x="4210050" y="4025900"/>
          <p14:tracePt t="147430" x="4108450" y="4006850"/>
          <p14:tracePt t="147443" x="4057650" y="3994150"/>
          <p14:tracePt t="147460" x="4038600" y="3994150"/>
          <p14:tracePt t="147477" x="4019550" y="3994150"/>
          <p14:tracePt t="147494" x="4013200" y="3987800"/>
          <p14:tracePt t="147510" x="3987800" y="3981450"/>
          <p14:tracePt t="147527" x="3975100" y="3981450"/>
          <p14:tracePt t="147544" x="3943350" y="3975100"/>
          <p14:tracePt t="147560" x="3892550" y="3968750"/>
          <p14:tracePt t="147565" x="3860800" y="3968750"/>
          <p14:tracePt t="147577" x="3829050" y="3968750"/>
          <p14:tracePt t="147594" x="3721100" y="3962400"/>
          <p14:tracePt t="147599" x="3663950" y="3943350"/>
          <p14:tracePt t="147610" x="3606800" y="3943350"/>
          <p14:tracePt t="147628" x="3467100" y="3943350"/>
          <p14:tracePt t="147644" x="3390900" y="3943350"/>
          <p14:tracePt t="147660" x="3346450" y="3943350"/>
          <p14:tracePt t="147677" x="3302000" y="3943350"/>
          <p14:tracePt t="147694" x="3263900" y="3943350"/>
          <p14:tracePt t="147710" x="3219450" y="3943350"/>
          <p14:tracePt t="147727" x="3194050" y="3943350"/>
          <p14:tracePt t="147744" x="3181350" y="3943350"/>
          <p14:tracePt t="147760" x="3155950" y="3943350"/>
          <p14:tracePt t="147777" x="3111500" y="3937000"/>
          <p14:tracePt t="147782" x="3098800" y="3937000"/>
          <p14:tracePt t="147794" x="3067050" y="3930650"/>
          <p14:tracePt t="147810" x="3009900" y="3930650"/>
          <p14:tracePt t="147814" x="2978150" y="3930650"/>
          <p14:tracePt t="147838" x="2921000" y="3930650"/>
          <p14:tracePt t="147844" x="2901950" y="3930650"/>
          <p14:tracePt t="147860" x="2876550" y="3930650"/>
          <p14:tracePt t="147877" x="2844800" y="3930650"/>
          <p14:tracePt t="147894" x="2819400" y="3930650"/>
          <p14:tracePt t="147910" x="2806700" y="3930650"/>
          <p14:tracePt t="147927" x="2787650" y="3937000"/>
          <p14:tracePt t="147944" x="2787650" y="3943350"/>
          <p14:tracePt t="147967" x="2781300" y="3943350"/>
          <p14:tracePt t="147977" x="2768600" y="3943350"/>
          <p14:tracePt t="147994" x="2730500" y="3943350"/>
          <p14:tracePt t="147999" x="2698750" y="3943350"/>
          <p14:tracePt t="148012" x="2641600" y="3943350"/>
          <p14:tracePt t="148027" x="2578100" y="3943350"/>
          <p14:tracePt t="148044" x="2520950" y="3943350"/>
          <p14:tracePt t="148060" x="2482850" y="3949700"/>
          <p14:tracePt t="148077" x="2451100" y="3949700"/>
          <p14:tracePt t="148094" x="2444750" y="3949700"/>
          <p14:tracePt t="148709" x="2463800" y="3949700"/>
          <p14:tracePt t="148718" x="2489200" y="3949700"/>
          <p14:tracePt t="148726" x="2501900" y="3949700"/>
          <p14:tracePt t="148739" x="2514600" y="3949700"/>
          <p14:tracePt t="148756" x="2609850" y="3949700"/>
          <p14:tracePt t="148773" x="2705100" y="3949700"/>
          <p14:tracePt t="148789" x="2838450" y="3949700"/>
          <p14:tracePt t="148806" x="2971800" y="3949700"/>
          <p14:tracePt t="148823" x="3143250" y="3968750"/>
          <p14:tracePt t="148839" x="3302000" y="3981450"/>
          <p14:tracePt t="148856" x="3429000" y="3981450"/>
          <p14:tracePt t="148873" x="3549650" y="3981450"/>
          <p14:tracePt t="148889" x="3613150" y="3981450"/>
          <p14:tracePt t="148894" x="3638550" y="3981450"/>
          <p14:tracePt t="148906" x="3663950" y="3975100"/>
          <p14:tracePt t="148923" x="3695700" y="3968750"/>
          <p14:tracePt t="148926" x="3714750" y="3962400"/>
          <p14:tracePt t="148941" x="3746500" y="3949700"/>
          <p14:tracePt t="148956" x="3784600" y="3937000"/>
          <p14:tracePt t="148973" x="3835400" y="3937000"/>
          <p14:tracePt t="148990" x="3917950" y="3937000"/>
          <p14:tracePt t="149006" x="4070350" y="3937000"/>
          <p14:tracePt t="149023" x="4216400" y="3937000"/>
          <p14:tracePt t="149040" x="4362450" y="3937000"/>
          <p14:tracePt t="149056" x="4502150" y="3937000"/>
          <p14:tracePt t="149073" x="4629150" y="3937000"/>
          <p14:tracePt t="149090" x="4718050" y="3917950"/>
          <p14:tracePt t="149094" x="4756150" y="3911600"/>
          <p14:tracePt t="149106" x="4781550" y="3911600"/>
          <p14:tracePt t="149123" x="4813300" y="3905250"/>
          <p14:tracePt t="149127" x="4819650" y="3905250"/>
          <p14:tracePt t="149140" x="4826000" y="3898900"/>
          <p14:tracePt t="149156" x="4838700" y="3892550"/>
          <p14:tracePt t="149173" x="4838700" y="3886200"/>
          <p14:tracePt t="149217" x="4845050" y="3886200"/>
          <p14:tracePt t="149222" x="4851400" y="3886200"/>
          <p14:tracePt t="149230" x="4857750" y="3886200"/>
          <p14:tracePt t="149240" x="4876800" y="3886200"/>
          <p14:tracePt t="149257" x="4927600" y="3886200"/>
          <p14:tracePt t="149273" x="5022850" y="3886200"/>
          <p14:tracePt t="149278" x="5080000" y="3886200"/>
          <p14:tracePt t="149290" x="5149850" y="3886200"/>
          <p14:tracePt t="149307" x="5302250" y="3886200"/>
          <p14:tracePt t="149324" x="5492750" y="3886200"/>
          <p14:tracePt t="149340" x="5568950" y="3886200"/>
          <p14:tracePt t="149356" x="5594350" y="3886200"/>
          <p14:tracePt t="149373" x="5600700" y="3886200"/>
          <p14:tracePt t="150158" x="5607050" y="3886200"/>
          <p14:tracePt t="150167" x="5632450" y="3886200"/>
          <p14:tracePt t="150174" x="5664200" y="3886200"/>
          <p14:tracePt t="150183" x="5695950" y="3886200"/>
          <p14:tracePt t="150200" x="5734050" y="3886200"/>
          <p14:tracePt t="150216" x="5753100" y="3886200"/>
          <p14:tracePt t="150233" x="5772150" y="3886200"/>
          <p14:tracePt t="150250" x="5784850" y="3886200"/>
          <p14:tracePt t="150469" x="5784850" y="3892550"/>
          <p14:tracePt t="150534" x="5772150" y="3898900"/>
          <p14:tracePt t="150567" x="5759450" y="3905250"/>
          <p14:tracePt t="150575" x="5746750" y="3911600"/>
          <p14:tracePt t="150583" x="5734050" y="3911600"/>
          <p14:tracePt t="150593" x="5715000" y="3917950"/>
          <p14:tracePt t="150610" x="5651500" y="3924300"/>
          <p14:tracePt t="150616" x="5613400" y="3937000"/>
          <p14:tracePt t="150626" x="5588000" y="3943350"/>
          <p14:tracePt t="150643" x="5486400" y="3975100"/>
          <p14:tracePt t="150648" x="5435600" y="3975100"/>
          <p14:tracePt t="150661" x="5346700" y="3994150"/>
          <p14:tracePt t="150664" x="5270500" y="4000500"/>
          <p14:tracePt t="150677" x="5111750" y="4025900"/>
          <p14:tracePt t="150693" x="5029200" y="4038600"/>
          <p14:tracePt t="150711" x="4781550" y="4070350"/>
          <p14:tracePt t="150726" x="4622800" y="4089400"/>
          <p14:tracePt t="150743" x="4457700" y="4121150"/>
          <p14:tracePt t="150760" x="4349750" y="4146550"/>
          <p14:tracePt t="150776" x="4267200" y="4165600"/>
          <p14:tracePt t="150793" x="4197350" y="4191000"/>
          <p14:tracePt t="150810" x="4089400" y="4203700"/>
          <p14:tracePt t="150827" x="4006850" y="4229100"/>
          <p14:tracePt t="150831" x="3949700" y="4241800"/>
          <p14:tracePt t="150843" x="3911600" y="4241800"/>
          <p14:tracePt t="150861" x="3822700" y="4254500"/>
          <p14:tracePt t="150865" x="3778250" y="4267200"/>
          <p14:tracePt t="150877" x="3657600" y="4279900"/>
          <p14:tracePt t="150893" x="3492500" y="4305300"/>
          <p14:tracePt t="150910" x="3302000" y="4324350"/>
          <p14:tracePt t="150927" x="3111500" y="4356100"/>
          <p14:tracePt t="150943" x="2952750" y="4381500"/>
          <p14:tracePt t="150960" x="2800350" y="4400550"/>
          <p14:tracePt t="150977" x="2628900" y="4432300"/>
          <p14:tracePt t="150983" x="2546350" y="4445000"/>
          <p14:tracePt t="150993" x="2470150" y="4451350"/>
          <p14:tracePt t="151010" x="2336800" y="4483100"/>
          <p14:tracePt t="151016" x="2279650" y="4489450"/>
          <p14:tracePt t="151027" x="2216150" y="4514850"/>
          <p14:tracePt t="151043" x="2108200" y="4533900"/>
          <p14:tracePt t="151049" x="2051050" y="4546600"/>
          <p14:tracePt t="151061" x="1987550" y="4559300"/>
          <p14:tracePt t="151063" x="1962150" y="4559300"/>
          <p14:tracePt t="151077" x="1879600" y="4565650"/>
          <p14:tracePt t="151093" x="1765300" y="4591050"/>
          <p14:tracePt t="151110" x="1670050" y="4591050"/>
          <p14:tracePt t="151127" x="1581150" y="4591050"/>
          <p14:tracePt t="151144" x="1466850" y="4591050"/>
          <p14:tracePt t="151160" x="1358900" y="4591050"/>
          <p14:tracePt t="151177" x="1276350" y="4591050"/>
          <p14:tracePt t="151193" x="1187450" y="4597400"/>
          <p14:tracePt t="151210" x="1143000" y="4597400"/>
          <p14:tracePt t="151216" x="1130300" y="4597400"/>
          <p14:tracePt t="151227" x="1117600" y="4597400"/>
          <p14:tracePt t="151244" x="1104900" y="4597400"/>
          <p14:tracePt t="151334" x="1098550" y="4597400"/>
          <p14:tracePt t="151351" x="1079500" y="4597400"/>
          <p14:tracePt t="151359" x="1060450" y="4597400"/>
          <p14:tracePt t="151368" x="1035050" y="4591050"/>
          <p14:tracePt t="151377" x="1016000" y="4584700"/>
          <p14:tracePt t="151394" x="971550" y="4565650"/>
          <p14:tracePt t="151410" x="920750" y="4559300"/>
          <p14:tracePt t="151427" x="882650" y="4546600"/>
          <p14:tracePt t="151443" x="850900" y="4533900"/>
          <p14:tracePt t="151460" x="838200" y="4527550"/>
          <p14:tracePt t="151527" x="831850" y="4527550"/>
          <p14:tracePt t="151551" x="825500" y="4527550"/>
          <p14:tracePt t="151568" x="819150" y="4527550"/>
          <p14:tracePt t="151575" x="812800" y="4527550"/>
          <p14:tracePt t="151669" x="806450" y="4527550"/>
          <p14:tracePt t="151967" x="812800" y="4527550"/>
          <p14:tracePt t="151983" x="825500" y="4527550"/>
          <p14:tracePt t="151991" x="838200" y="4527550"/>
          <p14:tracePt t="152007" x="850900" y="4527550"/>
          <p14:tracePt t="152016" x="857250" y="4527550"/>
          <p14:tracePt t="152025" x="863600" y="4527550"/>
          <p14:tracePt t="152042" x="889000" y="4527550"/>
          <p14:tracePt t="152059" x="933450" y="4527550"/>
          <p14:tracePt t="152064" x="939800" y="4527550"/>
          <p14:tracePt t="152076" x="965200" y="4527550"/>
          <p14:tracePt t="152092" x="1003300" y="4508500"/>
          <p14:tracePt t="152097" x="1035050" y="4508500"/>
          <p14:tracePt t="152111" x="1123950" y="4508500"/>
          <p14:tracePt t="152126" x="1187450" y="4508500"/>
          <p14:tracePt t="152142" x="1270000" y="4502150"/>
          <p14:tracePt t="152159" x="1333500" y="4495800"/>
          <p14:tracePt t="152175" x="1390650" y="4489450"/>
          <p14:tracePt t="152192" x="1422400" y="4476750"/>
          <p14:tracePt t="152209" x="1460500" y="4476750"/>
          <p14:tracePt t="152225" x="1485900" y="4476750"/>
          <p14:tracePt t="152242" x="1511300" y="4476750"/>
          <p14:tracePt t="152259" x="1536700" y="4476750"/>
          <p14:tracePt t="152264" x="1555750" y="4476750"/>
          <p14:tracePt t="152275" x="1568450" y="4476750"/>
          <p14:tracePt t="152292" x="1612900" y="4476750"/>
          <p14:tracePt t="152297" x="1631950" y="4476750"/>
          <p14:tracePt t="152311" x="1682750" y="4476750"/>
          <p14:tracePt t="152325" x="1708150" y="4476750"/>
          <p14:tracePt t="152342" x="1803400" y="4476750"/>
          <p14:tracePt t="152359" x="1860550" y="4476750"/>
          <p14:tracePt t="152375" x="1898650" y="4476750"/>
          <p14:tracePt t="152392" x="1949450" y="4476750"/>
          <p14:tracePt t="152409" x="1987550" y="4476750"/>
          <p14:tracePt t="152426" x="2038350" y="4476750"/>
          <p14:tracePt t="152442" x="2070100" y="4476750"/>
          <p14:tracePt t="152459" x="2101850" y="4476750"/>
          <p14:tracePt t="152465" x="2120900" y="4476750"/>
          <p14:tracePt t="152475" x="2146300" y="4470400"/>
          <p14:tracePt t="152492" x="2184400" y="4470400"/>
          <p14:tracePt t="152495" x="2209800" y="4470400"/>
          <p14:tracePt t="152509" x="2228850" y="4470400"/>
          <p14:tracePt t="152525" x="2273300" y="4470400"/>
          <p14:tracePt t="152542" x="2292350" y="4470400"/>
          <p14:tracePt t="152559" x="2317750" y="4470400"/>
          <p14:tracePt t="152576" x="2349500" y="4470400"/>
          <p14:tracePt t="152592" x="2387600" y="4470400"/>
          <p14:tracePt t="152609" x="2451100" y="4470400"/>
          <p14:tracePt t="152626" x="2527300" y="4470400"/>
          <p14:tracePt t="152642" x="2603500" y="4470400"/>
          <p14:tracePt t="152659" x="2686050" y="4470400"/>
          <p14:tracePt t="152664" x="2743200" y="4470400"/>
          <p14:tracePt t="152676" x="2794000" y="4470400"/>
          <p14:tracePt t="152692" x="2870200" y="4470400"/>
          <p14:tracePt t="152697" x="2921000" y="4470400"/>
          <p14:tracePt t="152710" x="2978150" y="4470400"/>
          <p14:tracePt t="152725" x="3016250" y="4470400"/>
          <p14:tracePt t="152742" x="3028950" y="4470400"/>
          <p14:tracePt t="152759" x="3035300" y="4470400"/>
          <p14:tracePt t="152782" x="3048000" y="4470400"/>
          <p14:tracePt t="152798" x="3054350" y="4470400"/>
          <p14:tracePt t="152816" x="3060700" y="4470400"/>
          <p14:tracePt t="152851" x="3098800" y="4470400"/>
          <p14:tracePt t="152854" x="3105150" y="4470400"/>
          <p14:tracePt t="152863" x="3117850" y="4470400"/>
          <p14:tracePt t="152876" x="3136900" y="4470400"/>
          <p14:tracePt t="152893" x="3162300" y="4470400"/>
          <p14:tracePt t="152896" x="3181350" y="4470400"/>
          <p14:tracePt t="152910" x="3213100" y="4470400"/>
          <p14:tracePt t="152926" x="3238500" y="4470400"/>
          <p14:tracePt t="152942" x="3263900" y="4470400"/>
          <p14:tracePt t="152959" x="3289300" y="4470400"/>
          <p14:tracePt t="152976" x="3295650" y="4470400"/>
          <p14:tracePt t="152992" x="3314700" y="4464050"/>
          <p14:tracePt t="153009" x="3321050" y="4464050"/>
          <p14:tracePt t="153026" x="3333750" y="4457700"/>
          <p14:tracePt t="153049" x="3340100" y="4457700"/>
          <p14:tracePt t="153059" x="3346450" y="4457700"/>
          <p14:tracePt t="153076" x="3352800" y="4457700"/>
          <p14:tracePt t="153095" x="3359150" y="4457700"/>
          <p14:tracePt t="153098" x="3365500" y="4457700"/>
          <p14:tracePt t="153239" x="3378200" y="4457700"/>
          <p14:tracePt t="153248" x="3384550" y="4457700"/>
          <p14:tracePt t="153265" x="3403600" y="4457700"/>
          <p14:tracePt t="153271" x="3416300" y="4457700"/>
          <p14:tracePt t="153279" x="3435350" y="4457700"/>
          <p14:tracePt t="153293" x="3460750" y="4457700"/>
          <p14:tracePt t="153311" x="3517900" y="4457700"/>
          <p14:tracePt t="153326" x="3530600" y="4457700"/>
          <p14:tracePt t="153343" x="3543300" y="4457700"/>
          <p14:tracePt t="153456" x="3549650" y="4457700"/>
          <p14:tracePt t="153472" x="3556000" y="4457700"/>
          <p14:tracePt t="153481" x="3562350" y="4457700"/>
          <p14:tracePt t="153493" x="3568700" y="4457700"/>
          <p14:tracePt t="153509" x="3613150" y="4457700"/>
          <p14:tracePt t="153511" x="3632200" y="4457700"/>
          <p14:tracePt t="153526" x="3695700" y="4457700"/>
          <p14:tracePt t="153543" x="3771900" y="4457700"/>
          <p14:tracePt t="153560" x="3835400" y="4457700"/>
          <p14:tracePt t="153576" x="3867150" y="4464050"/>
          <p14:tracePt t="153593" x="3879850" y="4470400"/>
          <p14:tracePt t="153808" x="3886200" y="4476750"/>
          <p14:tracePt t="153840" x="3867150" y="4476750"/>
          <p14:tracePt t="153848" x="3848100" y="4483100"/>
          <p14:tracePt t="153860" x="3822700" y="4483100"/>
          <p14:tracePt t="153877" x="3740150" y="4489450"/>
          <p14:tracePt t="153882" x="3683000" y="4489450"/>
          <p14:tracePt t="153894" x="3644900" y="4489450"/>
          <p14:tracePt t="153911" x="3543300" y="4489450"/>
          <p14:tracePt t="153927" x="3524250" y="4489450"/>
          <p14:tracePt t="153944" x="3517900" y="4489450"/>
          <p14:tracePt t="154008" x="3505200" y="4489450"/>
          <p14:tracePt t="154033" x="3498850" y="4502150"/>
          <p14:tracePt t="154050" x="3492500" y="4508500"/>
          <p14:tracePt t="154088" x="3492500" y="4514850"/>
          <p14:tracePt t="154144" x="3486150" y="4521200"/>
          <p14:tracePt t="154160" x="3479800" y="4527550"/>
          <p14:tracePt t="154184" x="3467100" y="4533900"/>
          <p14:tracePt t="154200" x="3448050" y="4540250"/>
          <p14:tracePt t="154208" x="3441700" y="4546600"/>
          <p14:tracePt t="154219" x="3435350" y="4552950"/>
          <p14:tracePt t="154233" x="3422650" y="4559300"/>
          <p14:tracePt t="154255" x="3422650" y="4565650"/>
          <p14:tracePt t="154695" x="3409950" y="4565650"/>
          <p14:tracePt t="154712" x="3390900" y="4565650"/>
          <p14:tracePt t="154727" x="3371850" y="4565650"/>
          <p14:tracePt t="154735" x="3365500" y="4565650"/>
          <p14:tracePt t="154744" x="3346450" y="4552950"/>
          <p14:tracePt t="154757" x="3327400" y="4552950"/>
          <p14:tracePt t="154773" x="3302000" y="4546600"/>
          <p14:tracePt t="154777" x="3289300" y="4546600"/>
          <p14:tracePt t="154790" x="3282950" y="4540250"/>
          <p14:tracePt t="154823" x="3276600" y="4540250"/>
          <p14:tracePt t="154839" x="3270250" y="4540250"/>
          <p14:tracePt t="154847" x="3263900" y="4540250"/>
          <p14:tracePt t="154856" x="3251200" y="4540250"/>
          <p14:tracePt t="154873" x="3213100" y="4533900"/>
          <p14:tracePt t="154890" x="3181350" y="4521200"/>
          <p14:tracePt t="154907" x="3149600" y="4521200"/>
          <p14:tracePt t="154923" x="3136900" y="4521200"/>
          <p14:tracePt t="157857" x="3136900" y="4514850"/>
          <p14:tracePt t="157912" x="3136900" y="4502150"/>
          <p14:tracePt t="157937" x="3149600" y="4495800"/>
          <p14:tracePt t="157961" x="3168650" y="4489450"/>
          <p14:tracePt t="157969" x="3187700" y="4483100"/>
          <p14:tracePt t="157994" x="3194050" y="4483100"/>
          <p14:tracePt t="158002" x="3200400" y="4483100"/>
          <p14:tracePt t="158050" x="3213100" y="4483100"/>
          <p14:tracePt t="158066" x="3219450" y="4483100"/>
          <p14:tracePt t="158082" x="3225800" y="4483100"/>
          <p14:tracePt t="158098" x="3238500" y="4483100"/>
          <p14:tracePt t="158114" x="3244850" y="4483100"/>
          <p14:tracePt t="158122" x="3251200" y="4483100"/>
          <p14:tracePt t="158138" x="3257550" y="4483100"/>
          <p14:tracePt t="158226" x="3263900" y="4483100"/>
          <p14:tracePt t="158274" x="3270250" y="4483100"/>
          <p14:tracePt t="158818" x="3270250" y="4489450"/>
          <p14:tracePt t="158827" x="3270250" y="4508500"/>
          <p14:tracePt t="158835" x="3257550" y="4527550"/>
          <p14:tracePt t="158846" x="3238500" y="4546600"/>
          <p14:tracePt t="158863" x="3200400" y="4584700"/>
          <p14:tracePt t="158868" x="3194050" y="4584700"/>
          <p14:tracePt t="158882" x="3162300" y="4622800"/>
          <p14:tracePt t="158897" x="3130550" y="4648200"/>
          <p14:tracePt t="158913" x="3117850" y="4654550"/>
          <p14:tracePt t="158929" x="3105150" y="4667250"/>
          <p14:tracePt t="158946" x="3098800" y="4673600"/>
          <p14:tracePt t="158963" x="3067050" y="4692650"/>
          <p14:tracePt t="158979" x="3035300" y="4711700"/>
          <p14:tracePt t="158996" x="3016250" y="4718050"/>
          <p14:tracePt t="159013" x="2990850" y="4730750"/>
          <p14:tracePt t="159030" x="2952750" y="4737100"/>
          <p14:tracePt t="159046" x="2882900" y="4749800"/>
          <p14:tracePt t="159051" x="2851150" y="4756150"/>
          <p14:tracePt t="159063" x="2806700" y="4762500"/>
          <p14:tracePt t="159081" x="2736850" y="4768850"/>
          <p14:tracePt t="159084" x="2705100" y="4768850"/>
          <p14:tracePt t="159097" x="2654300" y="4787900"/>
          <p14:tracePt t="159113" x="2616200" y="4787900"/>
          <p14:tracePt t="159130" x="2590800" y="4800600"/>
          <p14:tracePt t="159146" x="2552700" y="4813300"/>
          <p14:tracePt t="159163" x="2527300" y="4826000"/>
          <p14:tracePt t="159180" x="2482850" y="4845050"/>
          <p14:tracePt t="159196" x="2444750" y="4857750"/>
          <p14:tracePt t="159213" x="2393950" y="4876800"/>
          <p14:tracePt t="159230" x="2311400" y="4883150"/>
          <p14:tracePt t="159234" x="2279650" y="4889500"/>
          <p14:tracePt t="159247" x="2247900" y="4889500"/>
          <p14:tracePt t="159263" x="2190750" y="4889500"/>
          <p14:tracePt t="159266" x="2171700" y="4889500"/>
          <p14:tracePt t="159280" x="2133600" y="4889500"/>
          <p14:tracePt t="159298" x="2089150" y="4889500"/>
          <p14:tracePt t="159313" x="2044700" y="4889500"/>
          <p14:tracePt t="159330" x="2000250" y="4889500"/>
          <p14:tracePt t="159346" x="1974850" y="4889500"/>
          <p14:tracePt t="159363" x="1949450" y="4889500"/>
          <p14:tracePt t="159380" x="1924050" y="4883150"/>
          <p14:tracePt t="159396" x="1892300" y="4876800"/>
          <p14:tracePt t="159413" x="1835150" y="4857750"/>
          <p14:tracePt t="159430" x="1790700" y="4845050"/>
          <p14:tracePt t="159447" x="1714500" y="4813300"/>
          <p14:tracePt t="159451" x="1676400" y="4806950"/>
          <p14:tracePt t="159466" x="1631950" y="4800600"/>
          <p14:tracePt t="159482" x="1517650" y="4762500"/>
          <p14:tracePt t="159496" x="1485900" y="4756150"/>
          <p14:tracePt t="159513" x="1422400" y="4743450"/>
          <p14:tracePt t="159530" x="1397000" y="4737100"/>
          <p14:tracePt t="159546" x="1377950" y="4730750"/>
          <p14:tracePt t="159563" x="1371600" y="4730750"/>
          <p14:tracePt t="159580" x="1365250" y="4730750"/>
          <p14:tracePt t="159596" x="1320800" y="4730750"/>
          <p14:tracePt t="159613" x="1308100" y="4730750"/>
          <p14:tracePt t="159630" x="1282700" y="4730750"/>
          <p14:tracePt t="159647" x="1263650" y="4730750"/>
          <p14:tracePt t="159652" x="1244600" y="4730750"/>
          <p14:tracePt t="159664" x="1238250" y="4730750"/>
          <p14:tracePt t="159684" x="1187450" y="4718050"/>
          <p14:tracePt t="159690" x="1155700" y="4711700"/>
          <p14:tracePt t="159697" x="1085850" y="4705350"/>
          <p14:tracePt t="159713" x="1016000" y="4705350"/>
          <p14:tracePt t="159730" x="990600" y="4705350"/>
          <p14:tracePt t="159747" x="984250" y="4705350"/>
          <p14:tracePt t="159763" x="977900" y="4705350"/>
          <p14:tracePt t="159851" x="971550" y="4705350"/>
          <p14:tracePt t="159883" x="965200" y="4705350"/>
          <p14:tracePt t="159908" x="952500" y="4705350"/>
          <p14:tracePt t="159923" x="952500" y="4711700"/>
          <p14:tracePt t="159939" x="946150" y="4718050"/>
          <p14:tracePt t="159946" x="933450" y="4718050"/>
          <p14:tracePt t="159954" x="933450" y="4724400"/>
          <p14:tracePt t="159964" x="927100" y="4730750"/>
          <p14:tracePt t="159981" x="908050" y="4743450"/>
          <p14:tracePt t="159997" x="889000" y="4762500"/>
          <p14:tracePt t="160014" x="869950" y="4794250"/>
          <p14:tracePt t="160018" x="857250" y="4806950"/>
          <p14:tracePt t="160030" x="857250" y="4813300"/>
          <p14:tracePt t="160047" x="838200" y="4838700"/>
          <p14:tracePt t="160052" x="831850" y="4851400"/>
          <p14:tracePt t="160064" x="831850" y="4857750"/>
          <p14:tracePt t="160081" x="825500" y="4883150"/>
          <p14:tracePt t="160097" x="825500" y="4895850"/>
          <p14:tracePt t="160114" x="819150" y="4914900"/>
          <p14:tracePt t="160130" x="819150" y="4940300"/>
          <p14:tracePt t="160147" x="819150" y="4972050"/>
          <p14:tracePt t="160164" x="819150" y="5003800"/>
          <p14:tracePt t="160180" x="806450" y="5029200"/>
          <p14:tracePt t="160197" x="800100" y="5067300"/>
          <p14:tracePt t="160214" x="800100" y="5086350"/>
          <p14:tracePt t="160221" x="793750" y="5105400"/>
          <p14:tracePt t="160231" x="793750" y="5111750"/>
          <p14:tracePt t="160247" x="793750" y="5156200"/>
          <p14:tracePt t="160253" x="781050" y="5162550"/>
          <p14:tracePt t="160264" x="781050" y="5181600"/>
          <p14:tracePt t="160282" x="781050" y="5219700"/>
          <p14:tracePt t="160297" x="781050" y="5245100"/>
          <p14:tracePt t="160314" x="781050" y="5276850"/>
          <p14:tracePt t="160331" x="774700" y="5321300"/>
          <p14:tracePt t="160348" x="774700" y="5334000"/>
          <p14:tracePt t="160364" x="768350" y="5359400"/>
          <p14:tracePt t="160381" x="768350" y="5384800"/>
          <p14:tracePt t="160398" x="768350" y="5403850"/>
          <p14:tracePt t="160414" x="768350" y="5422900"/>
          <p14:tracePt t="160431" x="768350" y="5435600"/>
          <p14:tracePt t="160435" x="768350" y="5448300"/>
          <p14:tracePt t="160447" x="768350" y="5461000"/>
          <p14:tracePt t="160466" x="768350" y="5480050"/>
          <p14:tracePt t="160469" x="768350" y="5499100"/>
          <p14:tracePt t="160482" x="781050" y="5530850"/>
          <p14:tracePt t="160497" x="787400" y="5562600"/>
          <p14:tracePt t="160514" x="806450" y="5600700"/>
          <p14:tracePt t="160531" x="812800" y="5619750"/>
          <p14:tracePt t="160547" x="812800" y="5645150"/>
          <p14:tracePt t="160564" x="819150" y="5683250"/>
          <p14:tracePt t="160581" x="838200" y="5708650"/>
          <p14:tracePt t="160598" x="850900" y="5746750"/>
          <p14:tracePt t="160614" x="876300" y="5797550"/>
          <p14:tracePt t="160621" x="882650" y="5803900"/>
          <p14:tracePt t="160631" x="889000" y="5822950"/>
          <p14:tracePt t="160648" x="908050" y="5854700"/>
          <p14:tracePt t="160665" x="933450" y="5899150"/>
          <p14:tracePt t="160669" x="946150" y="5911850"/>
          <p14:tracePt t="160681" x="958850" y="5924550"/>
          <p14:tracePt t="160698" x="990600" y="5962650"/>
          <p14:tracePt t="160714" x="1003300" y="5981700"/>
          <p14:tracePt t="160731" x="1022350" y="6000750"/>
          <p14:tracePt t="160747" x="1028700" y="6007100"/>
          <p14:tracePt t="160764" x="1035050" y="6013450"/>
          <p14:tracePt t="160781" x="1047750" y="6019800"/>
          <p14:tracePt t="160797" x="1066800" y="6026150"/>
          <p14:tracePt t="160814" x="1092200" y="6026150"/>
          <p14:tracePt t="160831" x="1117600" y="6026150"/>
          <p14:tracePt t="160848" x="1174750" y="6032500"/>
          <p14:tracePt t="160851" x="1200150" y="6038850"/>
          <p14:tracePt t="160865" x="1250950" y="6051550"/>
          <p14:tracePt t="160881" x="1257300" y="6051550"/>
          <p14:tracePt t="160898" x="1289050" y="6057900"/>
          <p14:tracePt t="160915" x="1295400" y="6057900"/>
          <p14:tracePt t="160931" x="1320800" y="6057900"/>
          <p14:tracePt t="160948" x="1352550" y="6064250"/>
          <p14:tracePt t="160964" x="1403350" y="6070600"/>
          <p14:tracePt t="160981" x="1473200" y="6083300"/>
          <p14:tracePt t="160998" x="1562100" y="6102350"/>
          <p14:tracePt t="161014" x="1657350" y="6108700"/>
          <p14:tracePt t="161031" x="1765300" y="6121400"/>
          <p14:tracePt t="161035" x="1809750" y="6127750"/>
          <p14:tracePt t="161048" x="1866900" y="6140450"/>
          <p14:tracePt t="161064" x="1962150" y="6146800"/>
          <p14:tracePt t="161068" x="2000250" y="6159500"/>
          <p14:tracePt t="161081" x="2063750" y="6159500"/>
          <p14:tracePt t="161098" x="2108200" y="6159500"/>
          <p14:tracePt t="161115" x="2133600" y="6159500"/>
          <p14:tracePt t="161131" x="2152650" y="6159500"/>
          <p14:tracePt t="161148" x="2178050" y="6159500"/>
          <p14:tracePt t="161165" x="2209800" y="6159500"/>
          <p14:tracePt t="161174" x="2228850" y="6159500"/>
          <p14:tracePt t="161181" x="2247900" y="6159500"/>
          <p14:tracePt t="161198" x="2273300" y="6159500"/>
          <p14:tracePt t="161219" x="2311400" y="6159500"/>
          <p14:tracePt t="161222" x="2317750" y="6159500"/>
          <p14:tracePt t="161231" x="2349500" y="6159500"/>
          <p14:tracePt t="161250" x="2406650" y="6159500"/>
          <p14:tracePt t="161254" x="2444750" y="6153150"/>
          <p14:tracePt t="161266" x="2508250" y="6153150"/>
          <p14:tracePt t="161282" x="2540000" y="6153150"/>
          <p14:tracePt t="161284" x="2584450" y="6153150"/>
          <p14:tracePt t="161298" x="2647950" y="6153150"/>
          <p14:tracePt t="161315" x="2717800" y="6146800"/>
          <p14:tracePt t="161332" x="2749550" y="6127750"/>
          <p14:tracePt t="161348" x="2774950" y="6121400"/>
          <p14:tracePt t="161365" x="2781300" y="6121400"/>
          <p14:tracePt t="161467" x="2781300" y="6115050"/>
          <p14:tracePt t="161475" x="2787650" y="6108700"/>
          <p14:tracePt t="161490" x="2794000" y="6102350"/>
          <p14:tracePt t="161514" x="2794000" y="6096000"/>
          <p14:tracePt t="161522" x="2794000" y="6083300"/>
          <p14:tracePt t="161532" x="2794000" y="6076950"/>
          <p14:tracePt t="161548" x="2794000" y="6026150"/>
          <p14:tracePt t="161565" x="2717800" y="5918200"/>
          <p14:tracePt t="161582" x="2584450" y="5759450"/>
          <p14:tracePt t="161598" x="2438400" y="5594350"/>
          <p14:tracePt t="161615" x="2355850" y="5518150"/>
          <p14:tracePt t="161632" x="2311400" y="5448300"/>
          <p14:tracePt t="161638" x="2279650" y="5422900"/>
          <p14:tracePt t="161649" x="2273300" y="5403850"/>
          <p14:tracePt t="161666" x="2254250" y="5378450"/>
          <p14:tracePt t="161699" x="2254250" y="5365750"/>
          <p14:tracePt t="161707" x="2254250" y="5359400"/>
          <p14:tracePt t="161715" x="2247900" y="5359400"/>
          <p14:tracePt t="161732" x="2235200" y="5340350"/>
          <p14:tracePt t="161748" x="2216150" y="5321300"/>
          <p14:tracePt t="161765" x="2197100" y="5308600"/>
          <p14:tracePt t="161782" x="2171700" y="5283200"/>
          <p14:tracePt t="161798" x="2146300" y="5251450"/>
          <p14:tracePt t="161815" x="2114550" y="5213350"/>
          <p14:tracePt t="161832" x="2101850" y="5207000"/>
          <p14:tracePt t="161848" x="2082800" y="5187950"/>
          <p14:tracePt t="161852" x="2076450" y="5187950"/>
          <p14:tracePt t="161867" x="2070100" y="5181600"/>
          <p14:tracePt t="161882" x="2070100" y="5168900"/>
          <p14:tracePt t="161899" x="2044700" y="5137150"/>
          <p14:tracePt t="161915" x="1993900" y="5080000"/>
          <p14:tracePt t="161932" x="1955800" y="5035550"/>
          <p14:tracePt t="161949" x="1898650" y="4984750"/>
          <p14:tracePt t="161966" x="1873250" y="4959350"/>
          <p14:tracePt t="161982" x="1854200" y="4953000"/>
          <p14:tracePt t="162092" x="1847850" y="4946650"/>
          <p14:tracePt t="162132" x="1847850" y="4940300"/>
          <p14:tracePt t="162140" x="1841500" y="4933950"/>
          <p14:tracePt t="162156" x="1835150" y="4933950"/>
          <p14:tracePt t="162166" x="1822450" y="4921250"/>
          <p14:tracePt t="162183" x="1809750" y="4914900"/>
          <p14:tracePt t="162199" x="1797050" y="4914900"/>
          <p14:tracePt t="162206" x="1790700" y="4914900"/>
          <p14:tracePt t="162405" x="1790700" y="4921250"/>
          <p14:tracePt t="162421" x="1784350" y="4921250"/>
          <p14:tracePt t="162444" x="1771650" y="4927600"/>
          <p14:tracePt t="162470" x="1771650" y="4933950"/>
          <p14:tracePt t="162476" x="1771650" y="4940300"/>
          <p14:tracePt t="162485" x="1765300" y="4940300"/>
          <p14:tracePt t="162497" x="1758950" y="4953000"/>
          <p14:tracePt t="162514" x="1752600" y="4959350"/>
          <p14:tracePt t="162518" x="1746250" y="4959350"/>
          <p14:tracePt t="162532" x="1739900" y="4972050"/>
          <p14:tracePt t="162547" x="1714500" y="4984750"/>
          <p14:tracePt t="162564" x="1682750" y="5003800"/>
          <p14:tracePt t="162580" x="1638300" y="5022850"/>
          <p14:tracePt t="162597" x="1600200" y="5035550"/>
          <p14:tracePt t="162613" x="1562100" y="5035550"/>
          <p14:tracePt t="162630" x="1536700" y="5035550"/>
          <p14:tracePt t="162647" x="1530350" y="5035550"/>
          <p14:tracePt t="162663" x="1511300" y="5035550"/>
          <p14:tracePt t="162668" x="1504950" y="5035550"/>
          <p14:tracePt t="162680" x="1485900" y="5035550"/>
          <p14:tracePt t="162697" x="1460500" y="5035550"/>
          <p14:tracePt t="162701" x="1447800" y="5022850"/>
          <p14:tracePt t="162713" x="1428750" y="5016500"/>
          <p14:tracePt t="162730" x="1384300" y="4984750"/>
          <p14:tracePt t="162747" x="1352550" y="4965700"/>
          <p14:tracePt t="162763" x="1327150" y="4953000"/>
          <p14:tracePt t="162780" x="1301750" y="4946650"/>
          <p14:tracePt t="162797" x="1289050" y="4933950"/>
          <p14:tracePt t="162819" x="1282700" y="4927600"/>
          <p14:tracePt t="162838" x="1282700" y="4914900"/>
          <p14:tracePt t="162847" x="1282700" y="4908550"/>
          <p14:tracePt t="162863" x="1282700" y="4889500"/>
          <p14:tracePt t="162880" x="1282700" y="4870450"/>
          <p14:tracePt t="162883" x="1282700" y="4864100"/>
          <p14:tracePt t="162901" x="1282700" y="4857750"/>
          <p14:tracePt t="162914" x="1282700" y="4845050"/>
          <p14:tracePt t="162930" x="1282700" y="4832350"/>
          <p14:tracePt t="162947" x="1282700" y="4813300"/>
          <p14:tracePt t="162963" x="1295400" y="4781550"/>
          <p14:tracePt t="162980" x="1295400" y="4756150"/>
          <p14:tracePt t="162997" x="1308100" y="4743450"/>
          <p14:tracePt t="163014" x="1314450" y="4724400"/>
          <p14:tracePt t="163030" x="1320800" y="4718050"/>
          <p14:tracePt t="163047" x="1327150" y="4705350"/>
          <p14:tracePt t="163064" x="1327150" y="4699000"/>
          <p14:tracePt t="163080" x="1339850" y="4692650"/>
          <p14:tracePt t="163097" x="1352550" y="4679950"/>
          <p14:tracePt t="163101" x="1365250" y="4667250"/>
          <p14:tracePt t="163116" x="1390650" y="4648200"/>
          <p14:tracePt t="163130" x="1422400" y="4622800"/>
          <p14:tracePt t="163147" x="1454150" y="4603750"/>
          <p14:tracePt t="163164" x="1479550" y="4584700"/>
          <p14:tracePt t="163181" x="1504950" y="4572000"/>
          <p14:tracePt t="163197" x="1524000" y="4565650"/>
          <p14:tracePt t="163214" x="1543050" y="4559300"/>
          <p14:tracePt t="163221" x="1549400" y="4559300"/>
          <p14:tracePt t="163231" x="1562100" y="4559300"/>
          <p14:tracePt t="163247" x="1581150" y="4559300"/>
          <p14:tracePt t="163252" x="1593850" y="4559300"/>
          <p14:tracePt t="163264" x="1612900" y="4559300"/>
          <p14:tracePt t="163280" x="1651000" y="4565650"/>
          <p14:tracePt t="163284" x="1663700" y="4578350"/>
          <p14:tracePt t="163298" x="1689100" y="4584700"/>
          <p14:tracePt t="163314" x="1739900" y="4603750"/>
          <p14:tracePt t="163331" x="1771650" y="4603750"/>
          <p14:tracePt t="163347" x="1790700" y="4610100"/>
          <p14:tracePt t="163364" x="1797050" y="4610100"/>
          <p14:tracePt t="163381" x="1803400" y="4610100"/>
          <p14:tracePt t="163397" x="1809750" y="4616450"/>
          <p14:tracePt t="163414" x="1828800" y="4629150"/>
          <p14:tracePt t="163431" x="1847850" y="4635500"/>
          <p14:tracePt t="163447" x="1866900" y="4654550"/>
          <p14:tracePt t="163464" x="1892300" y="4667250"/>
          <p14:tracePt t="163481" x="1911350" y="4673600"/>
          <p14:tracePt t="163485" x="1924050" y="4686300"/>
          <p14:tracePt t="163498" x="1924050" y="4692650"/>
          <p14:tracePt t="163515" x="1955800" y="4724400"/>
          <p14:tracePt t="163531" x="1974850" y="4737100"/>
          <p14:tracePt t="163547" x="1981200" y="4749800"/>
          <p14:tracePt t="163564" x="1981200" y="4768850"/>
          <p14:tracePt t="163581" x="1981200" y="4794250"/>
          <p14:tracePt t="163598" x="1981200" y="4819650"/>
          <p14:tracePt t="163614" x="1981200" y="4857750"/>
          <p14:tracePt t="163631" x="1949450" y="4914900"/>
          <p14:tracePt t="163648" x="1930400" y="4946650"/>
          <p14:tracePt t="163664" x="1873250" y="5003800"/>
          <p14:tracePt t="163670" x="1860550" y="5016500"/>
          <p14:tracePt t="163681" x="1847850" y="5022850"/>
          <p14:tracePt t="163698" x="1822450" y="5054600"/>
          <p14:tracePt t="163702" x="1822450" y="5060950"/>
          <p14:tracePt t="163714" x="1816100" y="5067300"/>
          <p14:tracePt t="163731" x="1809750" y="5067300"/>
          <p14:tracePt t="163844" x="1809750" y="5073650"/>
          <p14:tracePt t="163853" x="1803400" y="5080000"/>
          <p14:tracePt t="163891" x="1797050" y="5080000"/>
          <p14:tracePt t="163900" x="1790700" y="5080000"/>
          <p14:tracePt t="163907" x="1784350" y="5080000"/>
          <p14:tracePt t="163923" x="1778000" y="5080000"/>
          <p14:tracePt t="163997" x="1771650" y="5086350"/>
          <p14:tracePt t="164309" x="1765300" y="5086350"/>
          <p14:tracePt t="164317" x="1758950" y="5086350"/>
          <p14:tracePt t="164325" x="1739900" y="5086350"/>
          <p14:tracePt t="164334" x="1720850" y="5080000"/>
          <p14:tracePt t="164351" x="1670050" y="5067300"/>
          <p14:tracePt t="164367" x="1638300" y="5060950"/>
          <p14:tracePt t="164384" x="1600200" y="5054600"/>
          <p14:tracePt t="164392" x="1587500" y="5048250"/>
          <p14:tracePt t="164408" x="1574800" y="5048250"/>
          <p14:tracePt t="164417" x="1562100" y="5041900"/>
          <p14:tracePt t="164434" x="1555750" y="5035550"/>
          <p14:tracePt t="164454" x="1543050" y="5029200"/>
          <p14:tracePt t="164476" x="1536700" y="5022850"/>
          <p14:tracePt t="164492" x="1530350" y="5022850"/>
          <p14:tracePt t="164508" x="1524000" y="5016500"/>
          <p14:tracePt t="164517" x="1511300" y="5016500"/>
          <p14:tracePt t="164534" x="1511300" y="5010150"/>
          <p14:tracePt t="164550" x="1498600" y="5003800"/>
          <p14:tracePt t="164567" x="1498600" y="4997450"/>
          <p14:tracePt t="164612" x="1492250" y="4991100"/>
          <p14:tracePt t="164637" x="1485900" y="4984750"/>
          <p14:tracePt t="164645" x="1479550" y="4978400"/>
          <p14:tracePt t="164670" x="1479550" y="4972050"/>
          <p14:tracePt t="164701" x="1473200" y="4959350"/>
          <p14:tracePt t="164709" x="1473200" y="4953000"/>
          <p14:tracePt t="164718" x="1473200" y="4946650"/>
          <p14:tracePt t="164734" x="1473200" y="4927600"/>
          <p14:tracePt t="164750" x="1473200" y="4908550"/>
          <p14:tracePt t="164767" x="1460500" y="4883150"/>
          <p14:tracePt t="164784" x="1460500" y="4857750"/>
          <p14:tracePt t="164801" x="1460500" y="4826000"/>
          <p14:tracePt t="164817" x="1460500" y="4806950"/>
          <p14:tracePt t="164834" x="1460500" y="4794250"/>
          <p14:tracePt t="164837" x="1460500" y="4787900"/>
          <p14:tracePt t="164851" x="1460500" y="4768850"/>
          <p14:tracePt t="164867" x="1466850" y="4756150"/>
          <p14:tracePt t="164884" x="1479550" y="4737100"/>
          <p14:tracePt t="164901" x="1492250" y="4718050"/>
          <p14:tracePt t="164917" x="1492250" y="4711700"/>
          <p14:tracePt t="164934" x="1498600" y="4692650"/>
          <p14:tracePt t="164951" x="1511300" y="4679950"/>
          <p14:tracePt t="164967" x="1511300" y="4673600"/>
          <p14:tracePt t="164984" x="1517650" y="4667250"/>
          <p14:tracePt t="165001" x="1530350" y="4654550"/>
          <p14:tracePt t="165018" x="1543050" y="4641850"/>
          <p14:tracePt t="165023" x="1549400" y="4641850"/>
          <p14:tracePt t="165038" x="1555750" y="4641850"/>
          <p14:tracePt t="165053" x="1562100" y="4641850"/>
          <p14:tracePt t="165068" x="1568450" y="4635500"/>
          <p14:tracePt t="165085" x="1574800" y="4635500"/>
          <p14:tracePt t="165101" x="1581150" y="4635500"/>
          <p14:tracePt t="165118" x="1600200" y="4635500"/>
          <p14:tracePt t="165134" x="1625600" y="4635500"/>
          <p14:tracePt t="165151" x="1651000" y="4635500"/>
          <p14:tracePt t="165168" x="1670050" y="4635500"/>
          <p14:tracePt t="165184" x="1682750" y="4635500"/>
          <p14:tracePt t="165201" x="1708150" y="4648200"/>
          <p14:tracePt t="165206" x="1714500" y="4648200"/>
          <p14:tracePt t="165220" x="1727200" y="4654550"/>
          <p14:tracePt t="165238" x="1771650" y="4692650"/>
          <p14:tracePt t="165252" x="1803400" y="4730750"/>
          <p14:tracePt t="165268" x="1822450" y="4775200"/>
          <p14:tracePt t="165284" x="1822450" y="4832350"/>
          <p14:tracePt t="165301" x="1822450" y="4895850"/>
          <p14:tracePt t="165318" x="1790700" y="4978400"/>
          <p14:tracePt t="165334" x="1733550" y="5054600"/>
          <p14:tracePt t="165351" x="1714500" y="5073650"/>
          <p14:tracePt t="165368" x="1708150" y="5080000"/>
          <p14:tracePt t="165445" x="1708150" y="5092700"/>
          <p14:tracePt t="165486" x="1714500" y="5105400"/>
          <p14:tracePt t="165493" x="1733550" y="5111750"/>
          <p14:tracePt t="165501" x="1746250" y="5111750"/>
          <p14:tracePt t="165518" x="1778000" y="5111750"/>
          <p14:tracePt t="165535" x="1822450" y="5111750"/>
          <p14:tracePt t="165552" x="1854200" y="5111750"/>
          <p14:tracePt t="165568" x="1892300" y="5111750"/>
          <p14:tracePt t="165585" x="1917700" y="5111750"/>
          <p14:tracePt t="165590" x="1930400" y="5111750"/>
          <p14:tracePt t="165602" x="1936750" y="5111750"/>
          <p14:tracePt t="165618" x="1955800" y="5111750"/>
          <p14:tracePt t="165622" x="1968500" y="5111750"/>
          <p14:tracePt t="165636" x="1987550" y="5111750"/>
          <p14:tracePt t="165652" x="2006600" y="5111750"/>
          <p14:tracePt t="165668" x="2012950" y="5105400"/>
          <p14:tracePt t="165685" x="2019300" y="5105400"/>
          <p14:tracePt t="165718" x="2025650" y="5105400"/>
          <p14:tracePt t="165740" x="2032000" y="5105400"/>
          <p14:tracePt t="165748" x="2038350" y="5105400"/>
          <p14:tracePt t="165757" x="2038350" y="5099050"/>
          <p14:tracePt t="165781" x="2051050" y="5099050"/>
          <p14:tracePt t="165796" x="2057400" y="5099050"/>
          <p14:tracePt t="165812" x="2063750" y="5099050"/>
          <p14:tracePt t="165822" x="2076450" y="5099050"/>
          <p14:tracePt t="165835" x="2089150" y="5099050"/>
          <p14:tracePt t="165851" x="2133600" y="5099050"/>
          <p14:tracePt t="165868" x="2171700" y="5099050"/>
          <p14:tracePt t="165885" x="2203450" y="5099050"/>
          <p14:tracePt t="165902" x="2228850" y="5099050"/>
          <p14:tracePt t="165918" x="2260600" y="5099050"/>
          <p14:tracePt t="165935" x="2279650" y="5099050"/>
          <p14:tracePt t="165951" x="2298700" y="5099050"/>
          <p14:tracePt t="165968" x="2305050" y="5099050"/>
          <p14:tracePt t="165985" x="2317750" y="5099050"/>
          <p14:tracePt t="166006" x="2324100" y="5099050"/>
          <p14:tracePt t="166045" x="2330450" y="5099050"/>
          <p14:tracePt t="166061" x="2343150" y="5092700"/>
          <p14:tracePt t="166070" x="2349500" y="5092700"/>
          <p14:tracePt t="166078" x="2362200" y="5092700"/>
          <p14:tracePt t="166085" x="2374900" y="5092700"/>
          <p14:tracePt t="166102" x="2393950" y="5092700"/>
          <p14:tracePt t="166119" x="2432050" y="5080000"/>
          <p14:tracePt t="166135" x="2457450" y="5080000"/>
          <p14:tracePt t="166152" x="2476500" y="5073650"/>
          <p14:tracePt t="166168" x="2489200" y="5073650"/>
          <p14:tracePt t="166185" x="2508250" y="5067300"/>
          <p14:tracePt t="166202" x="2514600" y="5067300"/>
          <p14:tracePt t="166229" x="2527300" y="5060950"/>
          <p14:tracePt t="166270" x="2533650" y="5060950"/>
          <p14:tracePt t="166278" x="2540000" y="5060950"/>
          <p14:tracePt t="166286" x="2540000" y="5054600"/>
          <p14:tracePt t="166302" x="2552700" y="5048250"/>
          <p14:tracePt t="166326" x="2559050" y="5041900"/>
          <p14:tracePt t="166342" x="2571750" y="5041900"/>
          <p14:tracePt t="166359" x="2578100" y="5041900"/>
          <p14:tracePt t="166369" x="2584450" y="5041900"/>
          <p14:tracePt t="166386" x="2590800" y="5035550"/>
          <p14:tracePt t="166502" x="2590800" y="5029200"/>
          <p14:tracePt t="166510" x="2597150" y="5029200"/>
          <p14:tracePt t="166526" x="2603500" y="5029200"/>
          <p14:tracePt t="166542" x="2616200" y="5029200"/>
          <p14:tracePt t="166552" x="2628900" y="5022850"/>
          <p14:tracePt t="166591" x="2641600" y="5022850"/>
          <p14:tracePt t="166608" x="2647950" y="5022850"/>
          <p14:tracePt t="166623" x="2654300" y="5022850"/>
          <p14:tracePt t="166630" x="2667000" y="5022850"/>
          <p14:tracePt t="166640" x="2673350" y="5022850"/>
          <p14:tracePt t="166652" x="2698750" y="5022850"/>
          <p14:tracePt t="166669" x="2717800" y="5022850"/>
          <p14:tracePt t="166686" x="2730500" y="5022850"/>
          <p14:tracePt t="166702" x="2743200" y="5022850"/>
          <p14:tracePt t="166846" x="2743200" y="5016500"/>
          <p14:tracePt t="166892" x="2749550" y="5010150"/>
          <p14:tracePt t="166900" x="2755900" y="5003800"/>
          <p14:tracePt t="166916" x="2762250" y="4991100"/>
          <p14:tracePt t="166924" x="2774950" y="4978400"/>
          <p14:tracePt t="166936" x="2781300" y="4978400"/>
          <p14:tracePt t="166952" x="2794000" y="4946650"/>
          <p14:tracePt t="166969" x="2806700" y="4933950"/>
          <p14:tracePt t="166973" x="2806700" y="4927600"/>
          <p14:tracePt t="166997" x="2813050" y="4921250"/>
          <p14:tracePt t="170384" x="2800350" y="4921250"/>
          <p14:tracePt t="170391" x="2749550" y="4921250"/>
          <p14:tracePt t="170400" x="2628900" y="4940300"/>
          <p14:tracePt t="170410" x="2489200" y="4965700"/>
          <p14:tracePt t="170426" x="2120900" y="5010150"/>
          <p14:tracePt t="170443" x="1930400" y="5048250"/>
          <p14:tracePt t="170449" x="1924050" y="5048250"/>
          <p14:tracePt t="170460" x="1911350" y="5054600"/>
          <p14:tracePt t="170487" x="1911350" y="5060950"/>
          <p14:tracePt t="170512" x="1898650" y="5067300"/>
          <p14:tracePt t="170535" x="1879600" y="5073650"/>
          <p14:tracePt t="170543" x="1873250" y="5080000"/>
          <p14:tracePt t="170551" x="1854200" y="5086350"/>
          <p14:tracePt t="170559" x="1835150" y="5092700"/>
          <p14:tracePt t="170576" x="1809750" y="5111750"/>
          <p14:tracePt t="170593" x="1778000" y="5124450"/>
          <p14:tracePt t="170610" x="1758950" y="5143500"/>
          <p14:tracePt t="170627" x="1739900" y="5162550"/>
          <p14:tracePt t="170643" x="1733550" y="5168900"/>
          <p14:tracePt t="170660" x="1720850" y="5187950"/>
          <p14:tracePt t="170665" x="1708150" y="5200650"/>
          <p14:tracePt t="170677" x="1708150" y="5207000"/>
          <p14:tracePt t="170695" x="1701800" y="5226050"/>
          <p14:tracePt t="170699" x="1701800" y="5232400"/>
          <p14:tracePt t="170710" x="1701800" y="5257800"/>
          <p14:tracePt t="170726" x="1708150" y="5276850"/>
          <p14:tracePt t="170743" x="1746250" y="5327650"/>
          <p14:tracePt t="170760" x="1797050" y="5384800"/>
          <p14:tracePt t="170776" x="1866900" y="5461000"/>
          <p14:tracePt t="170793" x="1955800" y="5556250"/>
          <p14:tracePt t="170810" x="2032000" y="5638800"/>
          <p14:tracePt t="170826" x="2082800" y="5676900"/>
          <p14:tracePt t="170843" x="2101850" y="5695950"/>
          <p14:tracePt t="170860" x="2108200" y="5695950"/>
          <p14:tracePt t="170944" x="2114550" y="5695950"/>
          <p14:tracePt t="170976" x="2127250" y="5695950"/>
          <p14:tracePt t="171680" x="2133600" y="5695950"/>
          <p14:tracePt t="171689" x="2139950" y="5689600"/>
          <p14:tracePt t="171704" x="2146300" y="5683250"/>
          <p14:tracePt t="171713" x="2152650" y="5683250"/>
          <p14:tracePt t="171722" x="2165350" y="5683250"/>
          <p14:tracePt t="171736" x="2184400" y="5670550"/>
          <p14:tracePt t="171752" x="2216150" y="5664200"/>
          <p14:tracePt t="171769" x="2247900" y="5651500"/>
          <p14:tracePt t="171786" x="2286000" y="5638800"/>
          <p14:tracePt t="171803" x="2317750" y="5626100"/>
          <p14:tracePt t="171819" x="2362200" y="5607050"/>
          <p14:tracePt t="171836" x="2387600" y="5607050"/>
          <p14:tracePt t="171840" x="2413000" y="5607050"/>
          <p14:tracePt t="171853" x="2432050" y="5607050"/>
          <p14:tracePt t="171870" x="2476500" y="5607050"/>
          <p14:tracePt t="171873" x="2508250" y="5607050"/>
          <p14:tracePt t="171886" x="2578100" y="5588000"/>
          <p14:tracePt t="171903" x="2647950" y="5568950"/>
          <p14:tracePt t="171919" x="2698750" y="5556250"/>
          <p14:tracePt t="171936" x="2730500" y="5543550"/>
          <p14:tracePt t="171953" x="2762250" y="5537200"/>
          <p14:tracePt t="171970" x="2781300" y="5537200"/>
          <p14:tracePt t="171986" x="2794000" y="5530850"/>
          <p14:tracePt t="172003" x="2806700" y="5530850"/>
          <p14:tracePt t="172020" x="2819400" y="5518150"/>
          <p14:tracePt t="172025" x="2832100" y="5518150"/>
          <p14:tracePt t="172036" x="2838450" y="5511800"/>
          <p14:tracePt t="172053" x="2863850" y="5511800"/>
          <p14:tracePt t="172058" x="2870200" y="5511800"/>
          <p14:tracePt t="172071" x="2882900" y="5505450"/>
          <p14:tracePt t="172074" x="2895600" y="5505450"/>
          <p14:tracePt t="172086" x="2901950" y="5505450"/>
          <p14:tracePt t="172088" x="2921000" y="5492750"/>
          <p14:tracePt t="172112" x="2927350" y="5492750"/>
          <p14:tracePt t="172120" x="2933700" y="5492750"/>
          <p14:tracePt t="172136" x="2946400" y="5486400"/>
          <p14:tracePt t="172162" x="2952750" y="5486400"/>
          <p14:tracePt t="172175" x="2952750" y="5480050"/>
          <p14:tracePt t="172674" x="2940050" y="5480050"/>
          <p14:tracePt t="172680" x="2921000" y="5480050"/>
          <p14:tracePt t="172690" x="2895600" y="5480050"/>
          <p14:tracePt t="172706" x="2844800" y="5486400"/>
          <p14:tracePt t="172723" x="2800350" y="5486400"/>
          <p14:tracePt t="172739" x="2768600" y="5486400"/>
          <p14:tracePt t="172756" x="2743200" y="5486400"/>
          <p14:tracePt t="172773" x="2717800" y="5486400"/>
          <p14:tracePt t="172777" x="2705100" y="5486400"/>
          <p14:tracePt t="172790" x="2686050" y="5486400"/>
          <p14:tracePt t="172806" x="2654300" y="5486400"/>
          <p14:tracePt t="172810" x="2635250" y="5486400"/>
          <p14:tracePt t="172823" x="2622550" y="5486400"/>
          <p14:tracePt t="172839" x="2571750" y="5486400"/>
          <p14:tracePt t="172856" x="2457450" y="5486400"/>
          <p14:tracePt t="172873" x="2349500" y="5486400"/>
          <p14:tracePt t="172890" x="2228850" y="5486400"/>
          <p14:tracePt t="172906" x="2165350" y="5486400"/>
          <p14:tracePt t="172923" x="2152650" y="5486400"/>
          <p14:tracePt t="172940" x="2146300" y="5486400"/>
          <p14:tracePt t="173072" x="2139950" y="5486400"/>
          <p14:tracePt t="174025" x="2146300" y="5486400"/>
          <p14:tracePt t="174033" x="2171700" y="5473700"/>
          <p14:tracePt t="174043" x="2184400" y="5461000"/>
          <p14:tracePt t="174053" x="2197100" y="5454650"/>
          <p14:tracePt t="174070" x="2241550" y="5435600"/>
          <p14:tracePt t="174076" x="2254250" y="5429250"/>
          <p14:tracePt t="174087" x="2266950" y="5422900"/>
          <p14:tracePt t="174104" x="2298700" y="5410200"/>
          <p14:tracePt t="174122" x="2305050" y="5403850"/>
          <p14:tracePt t="174137" x="2311400" y="5403850"/>
          <p14:tracePt t="174473" x="2311400" y="5410200"/>
          <p14:tracePt t="174482" x="2305050" y="5410200"/>
          <p14:tracePt t="174489" x="2298700" y="5422900"/>
          <p14:tracePt t="174498" x="2292350" y="5429250"/>
          <p14:tracePt t="174515" x="2279650" y="5441950"/>
          <p14:tracePt t="174532" x="2266950" y="5461000"/>
          <p14:tracePt t="174548" x="2254250" y="5461000"/>
          <p14:tracePt t="174565" x="2228850" y="5473700"/>
          <p14:tracePt t="174573" x="2228850" y="5480050"/>
          <p14:tracePt t="174582" x="2209800" y="5480050"/>
          <p14:tracePt t="174598" x="2190750" y="5486400"/>
          <p14:tracePt t="174604" x="2171700" y="5486400"/>
          <p14:tracePt t="174618" x="2159000" y="5486400"/>
          <p14:tracePt t="174633" x="2133600" y="5486400"/>
          <p14:tracePt t="174648" x="2095500" y="5486400"/>
          <p14:tracePt t="174665" x="2063750" y="5486400"/>
          <p14:tracePt t="174682" x="2038350" y="5486400"/>
          <p14:tracePt t="174698" x="2032000" y="5486400"/>
          <p14:tracePt t="174720" x="2025650" y="5486400"/>
          <p14:tracePt t="174736" x="2012950" y="5486400"/>
          <p14:tracePt t="174748" x="2006600" y="5480050"/>
          <p14:tracePt t="174765" x="2000250" y="5473700"/>
          <p14:tracePt t="174782" x="1981200" y="5435600"/>
          <p14:tracePt t="174798" x="1968500" y="5403850"/>
          <p14:tracePt t="174803" x="1949450" y="5372100"/>
          <p14:tracePt t="174817" x="1924050" y="5321300"/>
          <p14:tracePt t="174832" x="1879600" y="5264150"/>
          <p14:tracePt t="174848" x="1866900" y="5251450"/>
          <p14:tracePt t="174865" x="1866900" y="5232400"/>
          <p14:tracePt t="174882" x="1866900" y="5213350"/>
          <p14:tracePt t="174898" x="1866900" y="5207000"/>
          <p14:tracePt t="174915" x="1866900" y="5181600"/>
          <p14:tracePt t="174932" x="1905000" y="5162550"/>
          <p14:tracePt t="174949" x="1930400" y="5143500"/>
          <p14:tracePt t="174965" x="1968500" y="5143500"/>
          <p14:tracePt t="174982" x="2012950" y="5137150"/>
          <p14:tracePt t="174987" x="2032000" y="5137150"/>
          <p14:tracePt t="175000" x="2057400" y="5137150"/>
          <p14:tracePt t="175003" x="2082800" y="5137150"/>
          <p14:tracePt t="175018" x="2120900" y="5137150"/>
          <p14:tracePt t="175032" x="2159000" y="5137150"/>
          <p14:tracePt t="175049" x="2190750" y="5162550"/>
          <p14:tracePt t="175065" x="2222500" y="5194300"/>
          <p14:tracePt t="175082" x="2266950" y="5251450"/>
          <p14:tracePt t="175099" x="2305050" y="5334000"/>
          <p14:tracePt t="175115" x="2336800" y="5397500"/>
          <p14:tracePt t="175132" x="2343150" y="5435600"/>
          <p14:tracePt t="175149" x="2343150" y="5461000"/>
          <p14:tracePt t="175165" x="2343150" y="5480050"/>
          <p14:tracePt t="175182" x="2343150" y="5492750"/>
          <p14:tracePt t="175203" x="2336800" y="5499100"/>
          <p14:tracePt t="175228" x="2336800" y="5505450"/>
          <p14:tracePt t="175241" x="2336800" y="5511800"/>
          <p14:tracePt t="175266" x="2336800" y="5518150"/>
          <p14:tracePt t="175274" x="2336800" y="5530850"/>
          <p14:tracePt t="175282" x="2343150" y="5530850"/>
          <p14:tracePt t="175299" x="2393950" y="5530850"/>
          <p14:tracePt t="175316" x="2463800" y="5530850"/>
          <p14:tracePt t="175332" x="2527300" y="5530850"/>
          <p14:tracePt t="175349" x="2622550" y="5530850"/>
          <p14:tracePt t="175365" x="2755900" y="5530850"/>
          <p14:tracePt t="175382" x="2857500" y="5530850"/>
          <p14:tracePt t="175387" x="2908300" y="5518150"/>
          <p14:tracePt t="175399" x="2946400" y="5511800"/>
          <p14:tracePt t="175416" x="3003550" y="5480050"/>
          <p14:tracePt t="175433" x="3009900" y="5480050"/>
          <p14:tracePt t="175505" x="3016250" y="5480050"/>
          <p14:tracePt t="175528" x="3022600" y="5467350"/>
          <p14:tracePt t="175538" x="3028950" y="5467350"/>
          <p14:tracePt t="175554" x="3041650" y="5461000"/>
          <p14:tracePt t="176474" x="3054350" y="5454650"/>
          <p14:tracePt t="176482" x="3098800" y="5448300"/>
          <p14:tracePt t="176493" x="3162300" y="5435600"/>
          <p14:tracePt t="176505" x="3238500" y="5416550"/>
          <p14:tracePt t="176507" x="3314700" y="5410200"/>
          <p14:tracePt t="176522" x="3467100" y="5391150"/>
          <p14:tracePt t="176538" x="3613150" y="5391150"/>
          <p14:tracePt t="176555" x="3752850" y="5391150"/>
          <p14:tracePt t="176572" x="3835400" y="5391150"/>
          <p14:tracePt t="176588" x="3892550" y="5391150"/>
          <p14:tracePt t="176605" x="3949700" y="5391150"/>
          <p14:tracePt t="176622" x="3987800" y="5391150"/>
          <p14:tracePt t="176638" x="4038600" y="5391150"/>
          <p14:tracePt t="176644" x="4051300" y="5384800"/>
          <p14:tracePt t="176655" x="4070350" y="5384800"/>
          <p14:tracePt t="176672" x="4108450" y="5378450"/>
          <p14:tracePt t="176676" x="4121150" y="5378450"/>
          <p14:tracePt t="176684" x="4133850" y="5378450"/>
          <p14:tracePt t="176691" x="4152900" y="5372100"/>
          <p14:tracePt t="176705" x="4178300" y="5372100"/>
          <p14:tracePt t="176721" x="4191000" y="5372100"/>
          <p14:tracePt t="176738" x="4216400" y="5372100"/>
          <p14:tracePt t="176755" x="4241800" y="5372100"/>
          <p14:tracePt t="176771" x="4254500" y="5372100"/>
          <p14:tracePt t="176788" x="4260850" y="5372100"/>
          <p14:tracePt t="176805" x="4267200" y="5372100"/>
          <p14:tracePt t="176822" x="4273550" y="5372100"/>
          <p14:tracePt t="177011" x="4279900" y="5372100"/>
          <p14:tracePt t="177042" x="4279900" y="5378450"/>
          <p14:tracePt t="177121" x="4286250" y="5378450"/>
          <p14:tracePt t="177129" x="4305300" y="5378450"/>
          <p14:tracePt t="177139" x="4337050" y="5378450"/>
          <p14:tracePt t="177153" x="4381500" y="5378450"/>
          <p14:tracePt t="177155" x="4425950" y="5378450"/>
          <p14:tracePt t="177169" x="4464050" y="5378450"/>
          <p14:tracePt t="177171" x="4508500" y="5378450"/>
          <p14:tracePt t="177185" x="4584700" y="5378450"/>
          <p14:tracePt t="177202" x="4641850" y="5378450"/>
          <p14:tracePt t="177219" x="4667250" y="5384800"/>
          <p14:tracePt t="177235" x="4692650" y="5384800"/>
          <p14:tracePt t="177252" x="4699000" y="5391150"/>
          <p14:tracePt t="177269" x="4711700" y="5391150"/>
          <p14:tracePt t="177286" x="4724400" y="5391150"/>
          <p14:tracePt t="177302" x="4730750" y="5391150"/>
          <p14:tracePt t="177319" x="4762500" y="5391150"/>
          <p14:tracePt t="177327" x="4775200" y="5391150"/>
          <p14:tracePt t="177336" x="4800600" y="5391150"/>
          <p14:tracePt t="177355" x="4864100" y="5391150"/>
          <p14:tracePt t="177369" x="4889500" y="5391150"/>
          <p14:tracePt t="177372" x="4908550" y="5391150"/>
          <p14:tracePt t="177386" x="4946650" y="5391150"/>
          <p14:tracePt t="177402" x="4972050" y="5391150"/>
          <p14:tracePt t="177419" x="4984750" y="5391150"/>
          <p14:tracePt t="177436" x="4991100" y="5391150"/>
          <p14:tracePt t="177554" x="4997450" y="5391150"/>
          <p14:tracePt t="177562" x="5003800" y="5397500"/>
          <p14:tracePt t="177588" x="5010150" y="5397500"/>
          <p14:tracePt t="177595" x="5029200" y="5403850"/>
          <p14:tracePt t="177603" x="5035550" y="5403850"/>
          <p14:tracePt t="177619" x="5086350" y="5403850"/>
          <p14:tracePt t="177636" x="5124450" y="5410200"/>
          <p14:tracePt t="177653" x="5175250" y="5416550"/>
          <p14:tracePt t="177669" x="5207000" y="5416550"/>
          <p14:tracePt t="177678" x="5232400" y="5416550"/>
          <p14:tracePt t="177686" x="5238750" y="5416550"/>
          <p14:tracePt t="177703" x="5264150" y="5416550"/>
          <p14:tracePt t="177708" x="5276850" y="5416550"/>
          <p14:tracePt t="177719" x="5283200" y="5416550"/>
          <p14:tracePt t="177736" x="5308600" y="5416550"/>
          <p14:tracePt t="177740" x="5321300" y="5416550"/>
          <p14:tracePt t="177753" x="5340350" y="5416550"/>
          <p14:tracePt t="177769" x="5359400" y="5416550"/>
          <p14:tracePt t="177786" x="5378450" y="5416550"/>
          <p14:tracePt t="177802" x="5403850" y="5416550"/>
          <p14:tracePt t="177819" x="5441950" y="5416550"/>
          <p14:tracePt t="177836" x="5448300" y="5416550"/>
          <p14:tracePt t="177852" x="5530850" y="5416550"/>
          <p14:tracePt t="177869" x="5562600" y="5416550"/>
          <p14:tracePt t="177886" x="5600700" y="5416550"/>
          <p14:tracePt t="177903" x="5607050" y="5416550"/>
          <p14:tracePt t="177919" x="5613400" y="5416550"/>
          <p14:tracePt t="177936" x="5619750" y="5416550"/>
          <p14:tracePt t="177987" x="5632450" y="5416550"/>
          <p14:tracePt t="178003" x="5638800" y="5416550"/>
          <p14:tracePt t="178011" x="5645150" y="5416550"/>
          <p14:tracePt t="178026" x="5651500" y="5416550"/>
          <p14:tracePt t="178036" x="5657850" y="5416550"/>
          <p14:tracePt t="178283" x="5664200" y="5416550"/>
          <p14:tracePt t="178308" x="5664200" y="5410200"/>
          <p14:tracePt t="178315" x="5664200" y="5403850"/>
          <p14:tracePt t="178325" x="5664200" y="5391150"/>
          <p14:tracePt t="178341" x="5657850" y="5384800"/>
          <p14:tracePt t="178358" x="5657850" y="5372100"/>
          <p14:tracePt t="178375" x="5651500" y="5365750"/>
          <p14:tracePt t="178458" x="5645150" y="5359400"/>
          <p14:tracePt t="178466" x="5645150" y="5353050"/>
          <p14:tracePt t="178498" x="5638800" y="5346700"/>
          <p14:tracePt t="180885" x="5632450" y="5340350"/>
          <p14:tracePt t="180902" x="5626100" y="5340350"/>
          <p14:tracePt t="180908" x="5619750" y="5340350"/>
          <p14:tracePt t="180918" x="5607050" y="5340350"/>
          <p14:tracePt t="180927" x="5594350" y="5340350"/>
          <p14:tracePt t="180944" x="5556250" y="5340350"/>
          <p14:tracePt t="180961" x="5524500" y="5340350"/>
          <p14:tracePt t="180965" x="5499100" y="5340350"/>
          <p14:tracePt t="180977" x="5480050" y="5340350"/>
          <p14:tracePt t="180994" x="5403850" y="5340350"/>
          <p14:tracePt t="180997" x="5359400" y="5340350"/>
          <p14:tracePt t="181011" x="5257800" y="5346700"/>
          <p14:tracePt t="181028" x="5168900" y="5365750"/>
          <p14:tracePt t="181044" x="5073650" y="5378450"/>
          <p14:tracePt t="181061" x="4984750" y="5384800"/>
          <p14:tracePt t="181077" x="4895850" y="5403850"/>
          <p14:tracePt t="181094" x="4819650" y="5416550"/>
          <p14:tracePt t="181111" x="4749800" y="5422900"/>
          <p14:tracePt t="181127" x="4660900" y="5435600"/>
          <p14:tracePt t="181144" x="4552950" y="5454650"/>
          <p14:tracePt t="181161" x="4470400" y="5454650"/>
          <p14:tracePt t="181166" x="4413250" y="5454650"/>
          <p14:tracePt t="181178" x="4368800" y="5454650"/>
          <p14:tracePt t="181194" x="4229100" y="5454650"/>
          <p14:tracePt t="181211" x="4146550" y="5454650"/>
          <p14:tracePt t="181228" x="4025900" y="5454650"/>
          <p14:tracePt t="181245" x="3898900" y="5454650"/>
          <p14:tracePt t="181261" x="3771900" y="5454650"/>
          <p14:tracePt t="181278" x="3689350" y="5454650"/>
          <p14:tracePt t="181294" x="3613150" y="5454650"/>
          <p14:tracePt t="181311" x="3562350" y="5454650"/>
          <p14:tracePt t="181328" x="3511550" y="5454650"/>
          <p14:tracePt t="181344" x="3460750" y="5454650"/>
          <p14:tracePt t="181361" x="3409950" y="5454650"/>
          <p14:tracePt t="181367" x="3390900" y="5454650"/>
          <p14:tracePt t="181379" x="3371850" y="5454650"/>
          <p14:tracePt t="181395" x="3333750" y="5454650"/>
          <p14:tracePt t="181399" x="3321050" y="5454650"/>
          <p14:tracePt t="181411" x="3276600" y="5454650"/>
          <p14:tracePt t="181428" x="3244850" y="5454650"/>
          <p14:tracePt t="181444" x="3200400" y="5454650"/>
          <p14:tracePt t="181461" x="3155950" y="5454650"/>
          <p14:tracePt t="181478" x="3124200" y="5454650"/>
          <p14:tracePt t="181495" x="3079750" y="5454650"/>
          <p14:tracePt t="181511" x="3060700" y="5454650"/>
          <p14:tracePt t="181528" x="3035300" y="5454650"/>
          <p14:tracePt t="181534" x="3022600" y="5454650"/>
          <p14:tracePt t="181545" x="3009900" y="5454650"/>
          <p14:tracePt t="181561" x="2984500" y="5448300"/>
          <p14:tracePt t="181564" x="2978150" y="5448300"/>
          <p14:tracePt t="181578" x="2959100" y="5441950"/>
          <p14:tracePt t="181595" x="2895600" y="5422900"/>
          <p14:tracePt t="181611" x="2844800" y="5416550"/>
          <p14:tracePt t="181628" x="2806700" y="5410200"/>
          <p14:tracePt t="181645" x="2736850" y="5397500"/>
          <p14:tracePt t="181662" x="2673350" y="5391150"/>
          <p14:tracePt t="181678" x="2616200" y="5384800"/>
          <p14:tracePt t="181695" x="2559050" y="5378450"/>
          <p14:tracePt t="181711" x="2508250" y="5365750"/>
          <p14:tracePt t="181728" x="2463800" y="5365750"/>
          <p14:tracePt t="181745" x="2432050" y="5365750"/>
          <p14:tracePt t="181748" x="2419350" y="5365750"/>
          <p14:tracePt t="181761" x="2406650" y="5365750"/>
          <p14:tracePt t="181778" x="2387600" y="5365750"/>
          <p14:tracePt t="181782" x="2381250" y="5365750"/>
          <p14:tracePt t="181795" x="2368550" y="5365750"/>
          <p14:tracePt t="181811" x="2362200" y="5365750"/>
          <p14:tracePt t="181828" x="2355850" y="5365750"/>
          <p14:tracePt t="181853" x="2349500" y="5365750"/>
          <p14:tracePt t="181862" x="2336800" y="5365750"/>
          <p14:tracePt t="181909" x="2330450" y="5365750"/>
          <p14:tracePt t="181917" x="2317750" y="5365750"/>
          <p14:tracePt t="181941" x="2311400" y="5365750"/>
          <p14:tracePt t="181951" x="2305050" y="5365750"/>
          <p14:tracePt t="181962" x="2298700" y="5365750"/>
          <p14:tracePt t="181981" x="2279650" y="5372100"/>
          <p14:tracePt t="181995" x="2247900" y="5391150"/>
          <p14:tracePt t="182012" x="2216150" y="5397500"/>
          <p14:tracePt t="182029" x="2171700" y="5410200"/>
          <p14:tracePt t="182045" x="2146300" y="5422900"/>
          <p14:tracePt t="182062" x="2127250" y="5441950"/>
          <p14:tracePt t="182079" x="2114550" y="5448300"/>
          <p14:tracePt t="182095" x="2108200" y="5454650"/>
          <p14:tracePt t="182112" x="2089150" y="5473700"/>
          <p14:tracePt t="182129" x="2076450" y="5492750"/>
          <p14:tracePt t="182134" x="2070100" y="5499100"/>
          <p14:tracePt t="182145" x="2063750" y="5511800"/>
          <p14:tracePt t="182162" x="2057400" y="5530850"/>
          <p14:tracePt t="182166" x="2051050" y="5537200"/>
          <p14:tracePt t="182180" x="2038350" y="5556250"/>
          <p14:tracePt t="182183" x="2032000" y="5575300"/>
          <p14:tracePt t="182197" x="2025650" y="5594350"/>
          <p14:tracePt t="182212" x="2025650" y="5619750"/>
          <p14:tracePt t="182228" x="2012950" y="5645150"/>
          <p14:tracePt t="182245" x="2006600" y="5664200"/>
          <p14:tracePt t="182262" x="2006600" y="5683250"/>
          <p14:tracePt t="182278" x="2006600" y="5702300"/>
          <p14:tracePt t="182295" x="2006600" y="5727700"/>
          <p14:tracePt t="182312" x="2000250" y="5759450"/>
          <p14:tracePt t="182329" x="2000250" y="5778500"/>
          <p14:tracePt t="182345" x="1993900" y="5791200"/>
          <p14:tracePt t="182364" x="1981200" y="5816600"/>
          <p14:tracePt t="182379" x="1974850" y="5829300"/>
          <p14:tracePt t="182395" x="1968500" y="5842000"/>
          <p14:tracePt t="182412" x="1955800" y="5886450"/>
          <p14:tracePt t="182429" x="1949450" y="5892800"/>
          <p14:tracePt t="182445" x="1949450" y="5918200"/>
          <p14:tracePt t="182462" x="1949450" y="5937250"/>
          <p14:tracePt t="182478" x="1949450" y="5956300"/>
          <p14:tracePt t="182495" x="1949450" y="5962650"/>
          <p14:tracePt t="182512" x="1949450" y="5969000"/>
          <p14:tracePt t="182534" x="1949450" y="5975350"/>
          <p14:tracePt t="182551" x="1949450" y="5981700"/>
          <p14:tracePt t="182566" x="1949450" y="5988050"/>
          <p14:tracePt t="182580" x="1962150" y="6007100"/>
          <p14:tracePt t="182596" x="1974850" y="6026150"/>
          <p14:tracePt t="182612" x="2000250" y="6057900"/>
          <p14:tracePt t="182629" x="2025650" y="6083300"/>
          <p14:tracePt t="182645" x="2044700" y="6108700"/>
          <p14:tracePt t="182662" x="2063750" y="6115050"/>
          <p14:tracePt t="182679" x="2076450" y="6121400"/>
          <p14:tracePt t="182695" x="2089150" y="6127750"/>
          <p14:tracePt t="182712" x="2089150" y="6134100"/>
          <p14:tracePt t="182733" x="2095500" y="6134100"/>
          <p14:tracePt t="182766" x="2101850" y="6134100"/>
          <p14:tracePt t="182788" x="2108200" y="6134100"/>
          <p14:tracePt t="182812" x="2114550" y="6134100"/>
          <p14:tracePt t="182820" x="2120900" y="6134100"/>
          <p14:tracePt t="182892" x="2127250" y="6121400"/>
          <p14:tracePt t="182908" x="2127250" y="6108700"/>
          <p14:tracePt t="182918" x="2127250" y="6102350"/>
          <p14:tracePt t="182924" x="2133600" y="6096000"/>
          <p14:tracePt t="182933" x="2139950" y="6089650"/>
          <p14:tracePt t="182949" x="2139950" y="6076950"/>
          <p14:tracePt t="182966" x="2146300" y="6064250"/>
          <p14:tracePt t="182979" x="2146300" y="6057900"/>
          <p14:tracePt t="182981" x="2146300" y="6051550"/>
          <p14:tracePt t="182996" x="2152650" y="6032500"/>
          <p14:tracePt t="183012" x="2165350" y="6007100"/>
          <p14:tracePt t="183029" x="2165350" y="6000750"/>
          <p14:tracePt t="183046" x="2171700" y="5981700"/>
          <p14:tracePt t="183062" x="2190750" y="5969000"/>
          <p14:tracePt t="183085" x="2190750" y="5962650"/>
          <p14:tracePt t="183096" x="2197100" y="5956300"/>
          <p14:tracePt t="183118" x="2203450" y="5956300"/>
          <p14:tracePt t="183206" x="2209800" y="5956300"/>
          <p14:tracePt t="183406" x="2235200" y="5956300"/>
          <p14:tracePt t="183414" x="2266950" y="5956300"/>
          <p14:tracePt t="183424" x="2311400" y="5962650"/>
          <p14:tracePt t="183431" x="2381250" y="5975350"/>
          <p14:tracePt t="183447" x="2533650" y="6007100"/>
          <p14:tracePt t="183464" x="2705100" y="6032500"/>
          <p14:tracePt t="183481" x="2876550" y="6051550"/>
          <p14:tracePt t="183488" x="2952750" y="6057900"/>
          <p14:tracePt t="183497" x="3016250" y="6057900"/>
          <p14:tracePt t="183514" x="3086100" y="6057900"/>
          <p14:tracePt t="183520" x="3092450" y="6057900"/>
          <p14:tracePt t="183532" x="3098800" y="6057900"/>
          <p14:tracePt t="183547" x="3105150" y="6057900"/>
          <p14:tracePt t="184151" x="3117850" y="6057900"/>
          <p14:tracePt t="184158" x="3143250" y="6070600"/>
          <p14:tracePt t="184167" x="3168650" y="6083300"/>
          <p14:tracePt t="184176" x="3200400" y="6083300"/>
          <p14:tracePt t="184192" x="3282950" y="6108700"/>
          <p14:tracePt t="184209" x="3340100" y="6121400"/>
          <p14:tracePt t="184226" x="3378200" y="6127750"/>
          <p14:tracePt t="184232" x="3384550" y="6134100"/>
          <p14:tracePt t="184382" x="3384550" y="6140450"/>
          <p14:tracePt t="184399" x="3384550" y="6146800"/>
          <p14:tracePt t="190065" x="3371850" y="6146800"/>
          <p14:tracePt t="190073" x="3359150" y="6153150"/>
          <p14:tracePt t="190080" x="3352800" y="6159500"/>
          <p14:tracePt t="190091" x="3346450" y="6165850"/>
          <p14:tracePt t="190225" x="3346450" y="6172200"/>
          <p14:tracePt t="190234" x="3397250" y="6191250"/>
          <p14:tracePt t="190241" x="3473450" y="6203950"/>
          <p14:tracePt t="190257" x="3568700" y="6242050"/>
          <p14:tracePt t="190274" x="3606800" y="6261100"/>
          <p14:tracePt t="190291" x="3632200" y="6273800"/>
          <p14:tracePt t="190308" x="3657600" y="6273800"/>
          <p14:tracePt t="190313" x="3676650" y="6273800"/>
          <p14:tracePt t="190324" x="3702050" y="6273800"/>
          <p14:tracePt t="190341" x="3771900" y="6273800"/>
          <p14:tracePt t="190344" x="3803650" y="6273800"/>
          <p14:tracePt t="190357" x="3848100" y="6273800"/>
          <p14:tracePt t="190375" x="3956050" y="6248400"/>
          <p14:tracePt t="190378" x="3994150" y="6242050"/>
          <p14:tracePt t="190391" x="4038600" y="6210300"/>
          <p14:tracePt t="190407" x="4076700" y="6178550"/>
          <p14:tracePt t="190424" x="4095750" y="6159500"/>
          <p14:tracePt t="190441" x="4108450" y="6159500"/>
          <p14:tracePt t="190457" x="4121150" y="6153150"/>
          <p14:tracePt t="190474" x="4146550" y="6140450"/>
          <p14:tracePt t="190491" x="4159250" y="6134100"/>
          <p14:tracePt t="190508" x="4165600" y="6134100"/>
          <p14:tracePt t="190524" x="4184650" y="6127750"/>
          <p14:tracePt t="190530" x="4216400" y="6127750"/>
          <p14:tracePt t="190541" x="4260850" y="6121400"/>
          <p14:tracePt t="190557" x="4413250" y="6108700"/>
          <p14:tracePt t="190561" x="4514850" y="6108700"/>
          <p14:tracePt t="190576" x="4724400" y="6096000"/>
          <p14:tracePt t="190591" x="4895850" y="6089650"/>
          <p14:tracePt t="190608" x="4978400" y="6070600"/>
          <p14:tracePt t="190624" x="4984750" y="6070600"/>
          <p14:tracePt t="190681" x="4972050" y="6070600"/>
          <p14:tracePt t="190689" x="4953000" y="6070600"/>
          <p14:tracePt t="190699" x="4933950" y="6070600"/>
          <p14:tracePt t="190708" x="4927600" y="6070600"/>
          <p14:tracePt t="190724" x="4921250" y="6070600"/>
          <p14:tracePt t="190741" x="4902200" y="6070600"/>
          <p14:tracePt t="190758" x="4883150" y="6070600"/>
          <p14:tracePt t="190762" x="4876800" y="6070600"/>
          <p14:tracePt t="190775" x="4870450" y="6070600"/>
          <p14:tracePt t="190791" x="4826000" y="6076950"/>
          <p14:tracePt t="190808" x="4806950" y="6076950"/>
          <p14:tracePt t="190824" x="4781550" y="6076950"/>
          <p14:tracePt t="190841" x="4756150" y="6089650"/>
          <p14:tracePt t="190858" x="4711700" y="6096000"/>
          <p14:tracePt t="190874" x="4660900" y="6096000"/>
          <p14:tracePt t="190891" x="4597400" y="6096000"/>
          <p14:tracePt t="190908" x="4540250" y="6096000"/>
          <p14:tracePt t="190924" x="4502150" y="6096000"/>
          <p14:tracePt t="190941" x="4470400" y="6102350"/>
          <p14:tracePt t="190946" x="4464050" y="6102350"/>
          <p14:tracePt t="190958" x="4451350" y="6102350"/>
          <p14:tracePt t="190975" x="4438650" y="6115050"/>
          <p14:tracePt t="190992" x="4432300" y="6121400"/>
          <p14:tracePt t="191008" x="4425950" y="6121400"/>
          <p14:tracePt t="201797" x="4438650" y="6121400"/>
          <p14:tracePt t="201805" x="4470400" y="6121400"/>
          <p14:tracePt t="201813" x="4476750" y="6121400"/>
          <p14:tracePt t="201829" x="4495800" y="6121400"/>
          <p14:tracePt t="201846" x="4502150" y="6121400"/>
          <p14:tracePt t="201863" x="4527550" y="6115050"/>
          <p14:tracePt t="201879" x="4578350" y="6102350"/>
          <p14:tracePt t="201896" x="4667250" y="6083300"/>
          <p14:tracePt t="201913" x="4768850" y="6076950"/>
          <p14:tracePt t="201929" x="4864100" y="6051550"/>
          <p14:tracePt t="201946" x="4933950" y="6045200"/>
          <p14:tracePt t="201963" x="4991100" y="6038850"/>
          <p14:tracePt t="201967" x="5022850" y="6038850"/>
          <p14:tracePt t="201980" x="5048250" y="6032500"/>
          <p14:tracePt t="201997" x="5118100" y="6032500"/>
          <p14:tracePt t="202013" x="5181600" y="6032500"/>
          <p14:tracePt t="202029" x="5238750" y="6032500"/>
          <p14:tracePt t="202046" x="5276850" y="6032500"/>
          <p14:tracePt t="202063" x="5321300" y="6032500"/>
          <p14:tracePt t="202080" x="5372100" y="6038850"/>
          <p14:tracePt t="202096" x="5422900" y="6057900"/>
          <p14:tracePt t="202113" x="5486400" y="6057900"/>
          <p14:tracePt t="202130" x="5556250" y="6064250"/>
          <p14:tracePt t="202146" x="5632450" y="6076950"/>
          <p14:tracePt t="202152" x="5664200" y="6076950"/>
          <p14:tracePt t="202163" x="5702300" y="6076950"/>
          <p14:tracePt t="202180" x="5746750" y="6076950"/>
          <p14:tracePt t="202184" x="5759450" y="6076950"/>
          <p14:tracePt t="202197" x="5772150" y="6076950"/>
          <p14:tracePt t="202213" x="5778500" y="6076950"/>
          <p14:tracePt t="202255" x="5791200" y="6083300"/>
          <p14:tracePt t="202262" x="5797550" y="6083300"/>
          <p14:tracePt t="202270" x="5803900" y="6089650"/>
          <p14:tracePt t="202280" x="5816600" y="6089650"/>
          <p14:tracePt t="202297" x="5848350" y="6096000"/>
          <p14:tracePt t="202313" x="5892800" y="6115050"/>
          <p14:tracePt t="202319" x="5918200" y="6121400"/>
          <p14:tracePt t="202330" x="5943600" y="6127750"/>
          <p14:tracePt t="202346" x="6013450" y="6146800"/>
          <p14:tracePt t="202350" x="6038850" y="6153150"/>
          <p14:tracePt t="202363" x="6064250" y="6165850"/>
          <p14:tracePt t="202380" x="6102350" y="6184900"/>
          <p14:tracePt t="202383" x="6127750" y="6191250"/>
          <p14:tracePt t="202397" x="6172200" y="6210300"/>
          <p14:tracePt t="202413" x="6197600" y="6216650"/>
          <p14:tracePt t="202430" x="6223000" y="6216650"/>
          <p14:tracePt t="202447" x="6235700" y="6223000"/>
          <p14:tracePt t="202805" x="6235700" y="6229350"/>
          <p14:tracePt t="202864" x="6242050" y="6235700"/>
          <p14:tracePt t="202870" x="6254750" y="6235700"/>
          <p14:tracePt t="202883" x="6299200" y="6223000"/>
          <p14:tracePt t="202900" x="6337300" y="6210300"/>
          <p14:tracePt t="202917" x="6350000" y="6197600"/>
          <p14:tracePt t="202934" x="6369050" y="6191250"/>
          <p14:tracePt t="202950" x="6375400" y="6191250"/>
          <p14:tracePt t="202991" x="6381750" y="6184900"/>
          <p14:tracePt t="203007" x="6388100" y="6184900"/>
          <p14:tracePt t="203047" x="6394450" y="6178550"/>
          <p14:tracePt t="203072" x="6400800" y="6172200"/>
          <p14:tracePt t="203088" x="6407150" y="6172200"/>
          <p14:tracePt t="203095" x="6413500" y="6172200"/>
          <p14:tracePt t="203105" x="6419850" y="6172200"/>
          <p14:tracePt t="203118" x="6445250" y="6172200"/>
          <p14:tracePt t="203133" x="6451600" y="6165850"/>
          <p14:tracePt t="203150" x="6464300" y="6165850"/>
          <p14:tracePt t="203263" x="6457950" y="6165850"/>
          <p14:tracePt t="203272" x="6445250" y="6165850"/>
          <p14:tracePt t="203279" x="6432550" y="6165850"/>
          <p14:tracePt t="203288" x="6413500" y="6165850"/>
          <p14:tracePt t="203301" x="6388100" y="6165850"/>
          <p14:tracePt t="203305" x="6356350" y="6165850"/>
          <p14:tracePt t="203317" x="6280150" y="6165850"/>
          <p14:tracePt t="203334" x="6203950" y="6165850"/>
          <p14:tracePt t="203350" x="6127750" y="6165850"/>
          <p14:tracePt t="203367" x="6051550" y="6165850"/>
          <p14:tracePt t="203383" x="5994400" y="6146800"/>
          <p14:tracePt t="203400" x="5943600" y="6127750"/>
          <p14:tracePt t="203417" x="5892800" y="6102350"/>
          <p14:tracePt t="203434" x="5861050" y="6076950"/>
          <p14:tracePt t="203450" x="5842000" y="6051550"/>
          <p14:tracePt t="203467" x="5822950" y="6026150"/>
          <p14:tracePt t="203471" x="5822950" y="6007100"/>
          <p14:tracePt t="203484" x="5816600" y="5988050"/>
          <p14:tracePt t="203502" x="5816600" y="5943600"/>
          <p14:tracePt t="203505" x="5816600" y="5930900"/>
          <p14:tracePt t="203517" x="5816600" y="5880100"/>
          <p14:tracePt t="203534" x="5816600" y="5822950"/>
          <p14:tracePt t="203550" x="5810250" y="5772150"/>
          <p14:tracePt t="203567" x="5810250" y="5727700"/>
          <p14:tracePt t="203584" x="5810250" y="5689600"/>
          <p14:tracePt t="203600" x="5810250" y="5638800"/>
          <p14:tracePt t="203617" x="5810250" y="5600700"/>
          <p14:tracePt t="203634" x="5829300" y="5556250"/>
          <p14:tracePt t="203650" x="5867400" y="5505450"/>
          <p14:tracePt t="203667" x="5937250" y="5448300"/>
          <p14:tracePt t="203684" x="5975350" y="5416550"/>
          <p14:tracePt t="203687" x="6007100" y="5397500"/>
          <p14:tracePt t="203701" x="6045200" y="5391150"/>
          <p14:tracePt t="203717" x="6153150" y="5346700"/>
          <p14:tracePt t="203734" x="6210300" y="5327650"/>
          <p14:tracePt t="203750" x="6273800" y="5314950"/>
          <p14:tracePt t="203767" x="6311900" y="5302250"/>
          <p14:tracePt t="203784" x="6350000" y="5289550"/>
          <p14:tracePt t="203801" x="6381750" y="5289550"/>
          <p14:tracePt t="203817" x="6419850" y="5289550"/>
          <p14:tracePt t="203834" x="6457950" y="5295900"/>
          <p14:tracePt t="203851" x="6502400" y="5302250"/>
          <p14:tracePt t="203867" x="6565900" y="5334000"/>
          <p14:tracePt t="203872" x="6610350" y="5346700"/>
          <p14:tracePt t="203885" x="6635750" y="5359400"/>
          <p14:tracePt t="203901" x="6731000" y="5397500"/>
          <p14:tracePt t="203917" x="6756400" y="5410200"/>
          <p14:tracePt t="203934" x="6775450" y="5416550"/>
          <p14:tracePt t="203951" x="6781800" y="5422900"/>
          <p14:tracePt t="203967" x="6781800" y="5435600"/>
          <p14:tracePt t="203984" x="6781800" y="5467350"/>
          <p14:tracePt t="204001" x="6781800" y="5499100"/>
          <p14:tracePt t="204018" x="6781800" y="5537200"/>
          <p14:tracePt t="204034" x="6769100" y="5600700"/>
          <p14:tracePt t="204051" x="6756400" y="5676900"/>
          <p14:tracePt t="204068" x="6743700" y="5746750"/>
          <p14:tracePt t="204073" x="6743700" y="5778500"/>
          <p14:tracePt t="204084" x="6737350" y="5822950"/>
          <p14:tracePt t="204102" x="6724650" y="5905500"/>
          <p14:tracePt t="204117" x="6724650" y="5930900"/>
          <p14:tracePt t="204134" x="6718300" y="5943600"/>
          <p14:tracePt t="204151" x="6718300" y="5949950"/>
          <p14:tracePt t="204168" x="6711950" y="5956300"/>
          <p14:tracePt t="204184" x="6711950" y="5962650"/>
          <p14:tracePt t="204201" x="6705600" y="5981700"/>
          <p14:tracePt t="204218" x="6699250" y="6000750"/>
          <p14:tracePt t="204240" x="6699250" y="6007100"/>
          <p14:tracePt t="204255" x="6699250" y="6013450"/>
          <p14:tracePt t="204272" x="6699250" y="6019800"/>
          <p14:tracePt t="204285" x="6699250" y="6032500"/>
          <p14:tracePt t="204302" x="6737350" y="6045200"/>
          <p14:tracePt t="204318" x="6800850" y="6070600"/>
          <p14:tracePt t="204334" x="6870700" y="6108700"/>
          <p14:tracePt t="204351" x="6972300" y="6134100"/>
          <p14:tracePt t="204368" x="7067550" y="6146800"/>
          <p14:tracePt t="204384" x="7150100" y="6153150"/>
          <p14:tracePt t="204401" x="7200900" y="6153150"/>
          <p14:tracePt t="204418" x="7239000" y="6153150"/>
          <p14:tracePt t="204434" x="7251700" y="6153150"/>
          <p14:tracePt t="204451" x="7258050" y="6153150"/>
          <p14:tracePt t="204527" x="7264400" y="6153150"/>
          <p14:tracePt t="204720" x="7283450" y="6153150"/>
          <p14:tracePt t="204729" x="7302500" y="6153150"/>
          <p14:tracePt t="204736" x="7334250" y="6153150"/>
          <p14:tracePt t="204744" x="7378700" y="6153150"/>
          <p14:tracePt t="204757" x="7435850" y="6153150"/>
          <p14:tracePt t="204773" x="7702550" y="6108700"/>
          <p14:tracePt t="204790" x="7905750" y="6083300"/>
          <p14:tracePt t="204807" x="8083550" y="6083300"/>
          <p14:tracePt t="204824" x="8216900" y="6083300"/>
          <p14:tracePt t="204840" x="8248650" y="6076950"/>
          <p14:tracePt t="205040" x="8242300" y="6083300"/>
          <p14:tracePt t="206672" x="8229600" y="6089650"/>
          <p14:tracePt t="206681" x="8223250" y="6089650"/>
          <p14:tracePt t="206690" x="8191500" y="6089650"/>
          <p14:tracePt t="206697" x="8159750" y="6089650"/>
          <p14:tracePt t="206713" x="8058150" y="6096000"/>
          <p14:tracePt t="206730" x="7956550" y="6121400"/>
          <p14:tracePt t="206747" x="7829550" y="6134100"/>
          <p14:tracePt t="206763" x="7708900" y="6140450"/>
          <p14:tracePt t="206780" x="7620000" y="6165850"/>
          <p14:tracePt t="206797" x="7562850" y="6178550"/>
          <p14:tracePt t="206802" x="7537450" y="6191250"/>
          <p14:tracePt t="206814" x="7531100" y="6191250"/>
          <p14:tracePt t="206830" x="7524750" y="6191250"/>
          <p14:tracePt t="206920" x="7512050" y="6191250"/>
          <p14:tracePt t="206937" x="7505700" y="6191250"/>
          <p14:tracePt t="206961" x="7499350" y="6191250"/>
          <p14:tracePt t="206968" x="7493000" y="6191250"/>
          <p14:tracePt t="206981" x="7486650" y="6191250"/>
          <p14:tracePt t="206997" x="7473950" y="6191250"/>
          <p14:tracePt t="207014" x="7448550" y="6191250"/>
          <p14:tracePt t="207017" x="7435850" y="6191250"/>
          <p14:tracePt t="207032" x="7404100" y="6191250"/>
          <p14:tracePt t="207047" x="7385050" y="6191250"/>
          <p14:tracePt t="207064" x="7378700" y="6191250"/>
          <p14:tracePt t="209713" x="7353300" y="6191250"/>
          <p14:tracePt t="209723" x="7289800" y="6191250"/>
          <p14:tracePt t="209737" x="6959600" y="6153150"/>
          <p14:tracePt t="209754" x="6229350" y="6045200"/>
          <p14:tracePt t="209770" x="5626100" y="5975350"/>
          <p14:tracePt t="209787" x="5149850" y="5899150"/>
          <p14:tracePt t="209804" x="4679950" y="5778500"/>
          <p14:tracePt t="209821" x="4222750" y="5715000"/>
          <p14:tracePt t="209837" x="3892550" y="5664200"/>
          <p14:tracePt t="209854" x="3651250" y="5607050"/>
          <p14:tracePt t="209871" x="3448050" y="5511800"/>
          <p14:tracePt t="209874" x="3371850" y="5448300"/>
          <p14:tracePt t="209888" x="3289300" y="5391150"/>
          <p14:tracePt t="209904" x="3092450" y="5238750"/>
          <p14:tracePt t="209921" x="2965450" y="5124450"/>
          <p14:tracePt t="209937" x="2876550" y="5041900"/>
          <p14:tracePt t="209954" x="2813050" y="4984750"/>
          <p14:tracePt t="209971" x="2736850" y="4940300"/>
          <p14:tracePt t="209988" x="2667000" y="4902200"/>
          <p14:tracePt t="210004" x="2590800" y="4857750"/>
          <p14:tracePt t="210021" x="2508250" y="4813300"/>
          <p14:tracePt t="210038" x="2451100" y="4781550"/>
          <p14:tracePt t="210054" x="2432050" y="4775200"/>
          <p14:tracePt t="210074" x="2419350" y="4762500"/>
          <p14:tracePt t="210090" x="2419350" y="4737100"/>
          <p14:tracePt t="210104" x="2400300" y="4679950"/>
          <p14:tracePt t="210121" x="2343150" y="4591050"/>
          <p14:tracePt t="210138" x="2286000" y="4514850"/>
          <p14:tracePt t="210154" x="2222500" y="4432300"/>
          <p14:tracePt t="210171" x="2146300" y="4349750"/>
          <p14:tracePt t="210188" x="2057400" y="4298950"/>
          <p14:tracePt t="210204" x="2012950" y="4260850"/>
          <p14:tracePt t="210221" x="1987550" y="4235450"/>
          <p14:tracePt t="210238" x="1974850" y="4222750"/>
          <p14:tracePt t="210245" x="1974850" y="4203700"/>
          <p14:tracePt t="210254" x="1968500" y="4184650"/>
          <p14:tracePt t="210272" x="1962150" y="4159250"/>
          <p14:tracePt t="210276" x="1962150" y="4140200"/>
          <p14:tracePt t="210289" x="1949450" y="4127500"/>
          <p14:tracePt t="210292" x="1949450" y="4114800"/>
          <p14:tracePt t="210305" x="1943100" y="4083050"/>
          <p14:tracePt t="210321" x="1930400" y="4032250"/>
          <p14:tracePt t="210338" x="1905000" y="3987800"/>
          <p14:tracePt t="210354" x="1885950" y="3956050"/>
          <p14:tracePt t="210371" x="1866900" y="3930650"/>
          <p14:tracePt t="210388" x="1860550" y="3924300"/>
          <p14:tracePt t="210459" x="1860550" y="3917950"/>
          <p14:tracePt t="210475" x="1854200" y="3917950"/>
          <p14:tracePt t="210562" x="1847850" y="3911600"/>
          <p14:tracePt t="210626" x="1847850" y="3905250"/>
          <p14:tracePt t="210642" x="1841500" y="3905250"/>
          <p14:tracePt t="210658" x="1835150" y="3905250"/>
          <p14:tracePt t="210674" x="1822450" y="3911600"/>
          <p14:tracePt t="210690" x="1809750" y="3917950"/>
          <p14:tracePt t="210697" x="1803400" y="3917950"/>
          <p14:tracePt t="210706" x="1784350" y="3924300"/>
          <p14:tracePt t="210721" x="1758950" y="3924300"/>
          <p14:tracePt t="210738" x="1727200" y="3930650"/>
          <p14:tracePt t="210754" x="1689100" y="3930650"/>
          <p14:tracePt t="210771" x="1657350" y="3930650"/>
          <p14:tracePt t="210788" x="1625600" y="3930650"/>
          <p14:tracePt t="210805" x="1581150" y="3930650"/>
          <p14:tracePt t="210821" x="1543050" y="3930650"/>
          <p14:tracePt t="210838" x="1498600" y="3917950"/>
          <p14:tracePt t="210843" x="1479550" y="3911600"/>
          <p14:tracePt t="210855" x="1466850" y="3911600"/>
          <p14:tracePt t="210872" x="1441450" y="3898900"/>
          <p14:tracePt t="210875" x="1428750" y="3886200"/>
          <p14:tracePt t="210890" x="1409700" y="3886200"/>
          <p14:tracePt t="210922" x="1409700" y="3879850"/>
          <p14:tracePt t="210940" x="1409700" y="3867150"/>
          <p14:tracePt t="210946" x="1409700" y="3860800"/>
          <p14:tracePt t="210955" x="1409700" y="3841750"/>
          <p14:tracePt t="210972" x="1397000" y="3829050"/>
          <p14:tracePt t="210989" x="1390650" y="3810000"/>
          <p14:tracePt t="210995" x="1390650" y="3803650"/>
          <p14:tracePt t="211005" x="1384300" y="3784600"/>
          <p14:tracePt t="211022" x="1384300" y="3765550"/>
          <p14:tracePt t="211039" x="1384300" y="3740150"/>
          <p14:tracePt t="211044" x="1384300" y="3727450"/>
          <p14:tracePt t="211056" x="1384300" y="3708400"/>
          <p14:tracePt t="211072" x="1384300" y="3676650"/>
          <p14:tracePt t="211077" x="1384300" y="3657600"/>
          <p14:tracePt t="211089" x="1384300" y="3625850"/>
          <p14:tracePt t="211105" x="1390650" y="3613150"/>
          <p14:tracePt t="211122" x="1397000" y="3600450"/>
          <p14:tracePt t="211138" x="1422400" y="3581400"/>
          <p14:tracePt t="211155" x="1454150" y="3556000"/>
          <p14:tracePt t="211172" x="1492250" y="3524250"/>
          <p14:tracePt t="211189" x="1549400" y="3486150"/>
          <p14:tracePt t="211205" x="1593850" y="3448050"/>
          <p14:tracePt t="211222" x="1625600" y="3435350"/>
          <p14:tracePt t="211227" x="1644650" y="3422650"/>
          <p14:tracePt t="211243" x="1663700" y="3409950"/>
          <p14:tracePt t="211255" x="1682750" y="3397250"/>
          <p14:tracePt t="211260" x="1701800" y="3397250"/>
          <p14:tracePt t="211273" x="1720850" y="3384550"/>
          <p14:tracePt t="211289" x="1727200" y="3384550"/>
          <p14:tracePt t="211305" x="1746250" y="3384550"/>
          <p14:tracePt t="211322" x="1771650" y="3378200"/>
          <p14:tracePt t="211339" x="1778000" y="3378200"/>
          <p14:tracePt t="211355" x="1797050" y="3378200"/>
          <p14:tracePt t="211372" x="1816100" y="3378200"/>
          <p14:tracePt t="211389" x="1841500" y="3378200"/>
          <p14:tracePt t="211405" x="1866900" y="3378200"/>
          <p14:tracePt t="211422" x="1879600" y="3378200"/>
          <p14:tracePt t="211439" x="1892300" y="3378200"/>
          <p14:tracePt t="211445" x="1898650" y="3378200"/>
          <p14:tracePt t="211459" x="1917700" y="3378200"/>
          <p14:tracePt t="211473" x="1924050" y="3378200"/>
          <p14:tracePt t="211489" x="1943100" y="3390900"/>
          <p14:tracePt t="211506" x="1949450" y="3397250"/>
          <p14:tracePt t="211522" x="1962150" y="3409950"/>
          <p14:tracePt t="211539" x="1968500" y="3416300"/>
          <p14:tracePt t="211556" x="1981200" y="3429000"/>
          <p14:tracePt t="211572" x="1987550" y="3448050"/>
          <p14:tracePt t="211589" x="1993900" y="3460750"/>
          <p14:tracePt t="211606" x="2000250" y="3473450"/>
          <p14:tracePt t="211622" x="2000250" y="3486150"/>
          <p14:tracePt t="211659" x="2000250" y="3498850"/>
          <p14:tracePt t="211673" x="2000250" y="3505200"/>
          <p14:tracePt t="211690" x="2000250" y="3511550"/>
          <p14:tracePt t="211697" x="2000250" y="3517900"/>
          <p14:tracePt t="211705" x="2000250" y="3530600"/>
          <p14:tracePt t="211722" x="2000250" y="3549650"/>
          <p14:tracePt t="211739" x="2000250" y="3575050"/>
          <p14:tracePt t="211756" x="2000250" y="3613150"/>
          <p14:tracePt t="211772" x="2000250" y="3644900"/>
          <p14:tracePt t="211789" x="2000250" y="3695700"/>
          <p14:tracePt t="211806" x="2000250" y="3727450"/>
          <p14:tracePt t="211822" x="2000250" y="3752850"/>
          <p14:tracePt t="211839" x="2000250" y="3778250"/>
          <p14:tracePt t="211844" x="2012950" y="3790950"/>
          <p14:tracePt t="211856" x="2012950" y="3797300"/>
          <p14:tracePt t="211874" x="2012950" y="3810000"/>
          <p14:tracePt t="211889" x="2012950" y="3816350"/>
          <p14:tracePt t="211906" x="2012950" y="3822700"/>
          <p14:tracePt t="211922" x="2012950" y="3835400"/>
          <p14:tracePt t="211939" x="2012950" y="3841750"/>
          <p14:tracePt t="211956" x="2012950" y="3848100"/>
          <p14:tracePt t="211972" x="2006600" y="3854450"/>
          <p14:tracePt t="211989" x="1993900" y="3873500"/>
          <p14:tracePt t="212006" x="1987550" y="3873500"/>
          <p14:tracePt t="212023" x="1974850" y="3886200"/>
          <p14:tracePt t="212039" x="1962150" y="3892550"/>
          <p14:tracePt t="212057" x="1949450" y="3905250"/>
          <p14:tracePt t="212061" x="1943100" y="3905250"/>
          <p14:tracePt t="212075" x="1924050" y="3911600"/>
          <p14:tracePt t="212090" x="1911350" y="3917950"/>
          <p14:tracePt t="212106" x="1885950" y="3924300"/>
          <p14:tracePt t="212123" x="1873250" y="3930650"/>
          <p14:tracePt t="212162" x="1866900" y="3930650"/>
          <p14:tracePt t="212651" x="1860550" y="3943350"/>
          <p14:tracePt t="212659" x="1847850" y="3943350"/>
          <p14:tracePt t="212667" x="1841500" y="3956050"/>
          <p14:tracePt t="212676" x="1835150" y="3962400"/>
          <p14:tracePt t="212693" x="1809750" y="3981450"/>
          <p14:tracePt t="212709" x="1784350" y="4013200"/>
          <p14:tracePt t="212726" x="1771650" y="4032250"/>
          <p14:tracePt t="212743" x="1746250" y="4070350"/>
          <p14:tracePt t="212747" x="1727200" y="4095750"/>
          <p14:tracePt t="212759" x="1708150" y="4114800"/>
          <p14:tracePt t="212776" x="1663700" y="4146550"/>
          <p14:tracePt t="212780" x="1638300" y="4165600"/>
          <p14:tracePt t="212793" x="1587500" y="4197350"/>
          <p14:tracePt t="212809" x="1517650" y="4235450"/>
          <p14:tracePt t="212813" x="1466850" y="4260850"/>
          <p14:tracePt t="212826" x="1377950" y="4305300"/>
          <p14:tracePt t="212843" x="1282700" y="4343400"/>
          <p14:tracePt t="212859" x="1225550" y="4362450"/>
          <p14:tracePt t="212876" x="1047750" y="4406900"/>
          <p14:tracePt t="212893" x="958850" y="4438650"/>
          <p14:tracePt t="212909" x="844550" y="4476750"/>
          <p14:tracePt t="212926" x="793750" y="4508500"/>
          <p14:tracePt t="212931" x="787400" y="4508500"/>
          <p14:tracePt t="212942" x="774700" y="4514850"/>
          <p14:tracePt t="212959" x="749300" y="4527550"/>
          <p14:tracePt t="212978" x="723900" y="4540250"/>
          <p14:tracePt t="212982" x="698500" y="4546600"/>
          <p14:tracePt t="212996" x="679450" y="4565650"/>
          <p14:tracePt t="213009" x="666750" y="4565650"/>
          <p14:tracePt t="213026" x="635000" y="4584700"/>
          <p14:tracePt t="213043" x="635000" y="4591050"/>
          <p14:tracePt t="213083" x="622300" y="4591050"/>
          <p14:tracePt t="213099" x="615950" y="4597400"/>
          <p14:tracePt t="213219" x="622300" y="4597400"/>
          <p14:tracePt t="213228" x="641350" y="4597400"/>
          <p14:tracePt t="213235" x="673100" y="4597400"/>
          <p14:tracePt t="213247" x="717550" y="4597400"/>
          <p14:tracePt t="213260" x="831850" y="4597400"/>
          <p14:tracePt t="213277" x="996950" y="4597400"/>
          <p14:tracePt t="213293" x="1168400" y="4597400"/>
          <p14:tracePt t="213310" x="1339850" y="4597400"/>
          <p14:tracePt t="213317" x="1435100" y="4597400"/>
          <p14:tracePt t="213327" x="1517650" y="4597400"/>
          <p14:tracePt t="213343" x="1651000" y="4597400"/>
          <p14:tracePt t="213350" x="1695450" y="4597400"/>
          <p14:tracePt t="213360" x="1739900" y="4597400"/>
          <p14:tracePt t="213378" x="1809750" y="4597400"/>
          <p14:tracePt t="213382" x="1847850" y="4597400"/>
          <p14:tracePt t="213393" x="1879600" y="4597400"/>
          <p14:tracePt t="213410" x="1968500" y="4597400"/>
          <p14:tracePt t="213412" x="2000250" y="4597400"/>
          <p14:tracePt t="213427" x="2089150" y="4584700"/>
          <p14:tracePt t="213444" x="2190750" y="4578350"/>
          <p14:tracePt t="213460" x="2279650" y="4559300"/>
          <p14:tracePt t="213476" x="2374900" y="4546600"/>
          <p14:tracePt t="213493" x="2444750" y="4540250"/>
          <p14:tracePt t="213510" x="2489200" y="4533900"/>
          <p14:tracePt t="213526" x="2546350" y="4527550"/>
          <p14:tracePt t="213543" x="2597150" y="4527550"/>
          <p14:tracePt t="213548" x="2603500" y="4527550"/>
          <p14:tracePt t="213560" x="2628900" y="4527550"/>
          <p14:tracePt t="213577" x="2654300" y="4527550"/>
          <p14:tracePt t="213581" x="2673350" y="4514850"/>
          <p14:tracePt t="213595" x="2705100" y="4514850"/>
          <p14:tracePt t="213610" x="2743200" y="4514850"/>
          <p14:tracePt t="213627" x="2774950" y="4514850"/>
          <p14:tracePt t="213643" x="2800350" y="4514850"/>
          <p14:tracePt t="213660" x="2832100" y="4514850"/>
          <p14:tracePt t="213677" x="2851150" y="4514850"/>
          <p14:tracePt t="213693" x="2876550" y="4514850"/>
          <p14:tracePt t="213710" x="2901950" y="4514850"/>
          <p14:tracePt t="213727" x="2933700" y="4514850"/>
          <p14:tracePt t="213743" x="2965450" y="4514850"/>
          <p14:tracePt t="213760" x="2984500" y="4514850"/>
          <p14:tracePt t="213763" x="2997200" y="4514850"/>
          <p14:tracePt t="213776" x="3003550" y="4514850"/>
          <p14:tracePt t="213793" x="3016250" y="4514850"/>
          <p14:tracePt t="213795" x="3035300" y="4514850"/>
          <p14:tracePt t="213810" x="3060700" y="4521200"/>
          <p14:tracePt t="213827" x="3079750" y="4521200"/>
          <p14:tracePt t="213843" x="3117850" y="4527550"/>
          <p14:tracePt t="213860" x="3143250" y="4527550"/>
          <p14:tracePt t="213877" x="3168650" y="4533900"/>
          <p14:tracePt t="213893" x="3206750" y="4533900"/>
          <p14:tracePt t="213910" x="3225800" y="4533900"/>
          <p14:tracePt t="213927" x="3244850" y="4533900"/>
          <p14:tracePt t="213943" x="3263900" y="4533900"/>
          <p14:tracePt t="213960" x="3282950" y="4533900"/>
          <p14:tracePt t="213977" x="3302000" y="4533900"/>
          <p14:tracePt t="213979" x="3308350" y="4533900"/>
          <p14:tracePt t="213995" x="3327400" y="4533900"/>
          <p14:tracePt t="214012" x="3346450" y="4533900"/>
          <p14:tracePt t="214027" x="3371850" y="4533900"/>
          <p14:tracePt t="214044" x="3378200" y="4533900"/>
          <p14:tracePt t="214060" x="3403600" y="4533900"/>
          <p14:tracePt t="214077" x="3435350" y="4533900"/>
          <p14:tracePt t="214094" x="3454400" y="4533900"/>
          <p14:tracePt t="214111" x="3473450" y="4533900"/>
          <p14:tracePt t="214116" x="3479800" y="4533900"/>
          <p14:tracePt t="214149" x="3486150" y="4533900"/>
          <p14:tracePt t="214404" x="3492500" y="4540250"/>
          <p14:tracePt t="214420" x="3486150" y="4540250"/>
          <p14:tracePt t="214428" x="3479800" y="4540250"/>
          <p14:tracePt t="214436" x="3454400" y="4540250"/>
          <p14:tracePt t="214446" x="3429000" y="4540250"/>
          <p14:tracePt t="214462" x="3365500" y="4540250"/>
          <p14:tracePt t="214479" x="3302000" y="4540250"/>
          <p14:tracePt t="214496" x="3238500" y="4540250"/>
          <p14:tracePt t="214512" x="3187700" y="4540250"/>
          <p14:tracePt t="214517" x="3168650" y="4540250"/>
          <p14:tracePt t="214531" x="3162300" y="4540250"/>
          <p14:tracePt t="214533" x="3149600" y="4540250"/>
          <p14:tracePt t="214546" x="3143250" y="4540250"/>
          <p14:tracePt t="214563" x="3124200" y="4540250"/>
          <p14:tracePt t="214579" x="3117850" y="4540250"/>
          <p14:tracePt t="214835" x="3111500" y="4540250"/>
          <p14:tracePt t="214859" x="3111500" y="4533900"/>
          <p14:tracePt t="214869" x="3124200" y="4527550"/>
          <p14:tracePt t="214885" x="3136900" y="4514850"/>
          <p14:tracePt t="214892" x="3143250" y="4514850"/>
          <p14:tracePt t="214917" x="3149600" y="4508500"/>
          <p14:tracePt t="215044" x="3149600" y="4502150"/>
          <p14:tracePt t="215069" x="3143250" y="4502150"/>
          <p14:tracePt t="215076" x="3136900" y="4502150"/>
          <p14:tracePt t="215086" x="3130550" y="4502150"/>
          <p14:tracePt t="215102" x="3124200" y="4502150"/>
          <p14:tracePt t="215124" x="3117850" y="4502150"/>
          <p14:tracePt t="217142" x="0" y="0"/>
        </p14:tracePtLst>
        <p14:tracePtLst>
          <p14:tracePt t="222245" x="4819650" y="5257800"/>
          <p14:tracePt t="222408" x="4806950" y="5245100"/>
          <p14:tracePt t="222415" x="4800600" y="5238750"/>
          <p14:tracePt t="222424" x="4787900" y="5219700"/>
          <p14:tracePt t="222438" x="4737100" y="5156200"/>
          <p14:tracePt t="222454" x="4635500" y="5029200"/>
          <p14:tracePt t="222471" x="4521200" y="4902200"/>
          <p14:tracePt t="222487" x="4368800" y="4762500"/>
          <p14:tracePt t="222504" x="4210050" y="4622800"/>
          <p14:tracePt t="222521" x="4025900" y="4495800"/>
          <p14:tracePt t="222537" x="3892550" y="4419600"/>
          <p14:tracePt t="222554" x="3835400" y="4387850"/>
          <p14:tracePt t="222570" x="3810000" y="4375150"/>
          <p14:tracePt t="222639" x="3797300" y="4375150"/>
          <p14:tracePt t="222647" x="3790950" y="4375150"/>
          <p14:tracePt t="222655" x="3784600" y="4368800"/>
          <p14:tracePt t="222670" x="3759200" y="4368800"/>
          <p14:tracePt t="222687" x="3727450" y="4368800"/>
          <p14:tracePt t="222704" x="3676650" y="4362450"/>
          <p14:tracePt t="222721" x="3600450" y="4343400"/>
          <p14:tracePt t="222737" x="3473450" y="4330700"/>
          <p14:tracePt t="222754" x="3352800" y="4311650"/>
          <p14:tracePt t="222771" x="3251200" y="4298950"/>
          <p14:tracePt t="222788" x="3143250" y="4279900"/>
          <p14:tracePt t="222793" x="3092450" y="4279900"/>
          <p14:tracePt t="222804" x="3041650" y="4260850"/>
          <p14:tracePt t="222823" x="2889250" y="4216400"/>
          <p14:tracePt t="222827" x="2832100" y="4197350"/>
          <p14:tracePt t="222838" x="2686050" y="4165600"/>
          <p14:tracePt t="222854" x="2609850" y="4133850"/>
          <p14:tracePt t="222871" x="2540000" y="4121150"/>
          <p14:tracePt t="222888" x="2501900" y="4102100"/>
          <p14:tracePt t="222904" x="2451100" y="4089400"/>
          <p14:tracePt t="222921" x="2413000" y="4076700"/>
          <p14:tracePt t="222938" x="2393950" y="4076700"/>
          <p14:tracePt t="222955" x="2368550" y="4070350"/>
          <p14:tracePt t="222971" x="2324100" y="4070350"/>
          <p14:tracePt t="222977" x="2305050" y="4070350"/>
          <p14:tracePt t="222988" x="2260600" y="4057650"/>
          <p14:tracePt t="223004" x="2082800" y="4019550"/>
          <p14:tracePt t="223011" x="2006600" y="4000500"/>
          <p14:tracePt t="223016" x="1924050" y="3994150"/>
          <p14:tracePt t="223024" x="1847850" y="3981450"/>
          <p14:tracePt t="223039" x="1758950" y="3975100"/>
          <p14:tracePt t="223055" x="1733550" y="3975100"/>
          <p14:tracePt t="223071" x="1727200" y="3975100"/>
          <p14:tracePt t="223160" x="1720850" y="3975100"/>
          <p14:tracePt t="223177" x="1714500" y="3975100"/>
          <p14:tracePt t="223184" x="1708150" y="3975100"/>
          <p14:tracePt t="223193" x="1701800" y="3975100"/>
          <p14:tracePt t="223206" x="1689100" y="3975100"/>
          <p14:tracePt t="223223" x="1663700" y="3975100"/>
          <p14:tracePt t="223227" x="1638300" y="3975100"/>
          <p14:tracePt t="223238" x="1631950" y="3975100"/>
          <p14:tracePt t="223254" x="1619250" y="3975100"/>
          <p14:tracePt t="240647" x="1631950" y="3975100"/>
          <p14:tracePt t="240663" x="1638300" y="3975100"/>
          <p14:tracePt t="240671" x="1651000" y="3975100"/>
          <p14:tracePt t="240688" x="1651000" y="3968750"/>
          <p14:tracePt t="240700" x="1651000" y="3962400"/>
          <p14:tracePt t="240718" x="1663700" y="3956050"/>
          <p14:tracePt t="240722" x="1663700" y="3949700"/>
          <p14:tracePt t="240734" x="1663700" y="3943350"/>
          <p14:tracePt t="240750" x="1663700" y="3924300"/>
          <p14:tracePt t="240775" x="1663700" y="3917950"/>
          <p14:tracePt t="240784" x="1663700" y="3911600"/>
          <p14:tracePt t="240800" x="1663700" y="3898900"/>
          <p14:tracePt t="240817" x="1670050" y="3879850"/>
          <p14:tracePt t="240834" x="1670050" y="3854450"/>
          <p14:tracePt t="240850" x="1670050" y="3822700"/>
          <p14:tracePt t="240867" x="1670050" y="3797300"/>
          <p14:tracePt t="240884" x="1651000" y="3759200"/>
          <p14:tracePt t="240889" x="1638300" y="3733800"/>
          <p14:tracePt t="240901" x="1612900" y="3708400"/>
          <p14:tracePt t="240918" x="1555750" y="3663950"/>
          <p14:tracePt t="240921" x="1530350" y="3644900"/>
          <p14:tracePt t="240934" x="1492250" y="3619500"/>
          <p14:tracePt t="240951" x="1460500" y="3600450"/>
          <p14:tracePt t="240983" x="1454150" y="3600450"/>
          <p14:tracePt t="241048" x="1479550" y="3600450"/>
          <p14:tracePt t="241056" x="1517650" y="3613150"/>
          <p14:tracePt t="241068" x="1574800" y="3638550"/>
          <p14:tracePt t="241084" x="1714500" y="3670300"/>
          <p14:tracePt t="241088" x="1809750" y="3689350"/>
          <p14:tracePt t="241101" x="1905000" y="3695700"/>
          <p14:tracePt t="241107" x="1981200" y="3714750"/>
          <p14:tracePt t="241118" x="2044700" y="3721100"/>
          <p14:tracePt t="241134" x="2165350" y="3727450"/>
          <p14:tracePt t="241137" x="2241550" y="3740150"/>
          <p14:tracePt t="241151" x="2368550" y="3759200"/>
          <p14:tracePt t="241168" x="2470150" y="3771900"/>
          <p14:tracePt t="241185" x="2495550" y="3771900"/>
          <p14:tracePt t="241201" x="2508250" y="3771900"/>
          <p14:tracePt t="241312" x="2514600" y="3784600"/>
          <p14:tracePt t="241321" x="2527300" y="3797300"/>
          <p14:tracePt t="241328" x="2540000" y="3803650"/>
          <p14:tracePt t="241337" x="2552700" y="3822700"/>
          <p14:tracePt t="241351" x="2622550" y="3867150"/>
          <p14:tracePt t="241368" x="2667000" y="3886200"/>
          <p14:tracePt t="241384" x="2692400" y="3898900"/>
          <p14:tracePt t="241704" x="2692400" y="3905250"/>
          <p14:tracePt t="241728" x="2692400" y="3911600"/>
          <p14:tracePt t="241736" x="2692400" y="3917950"/>
          <p14:tracePt t="241744" x="2692400" y="3930650"/>
          <p14:tracePt t="241755" x="2692400" y="3943350"/>
          <p14:tracePt t="241772" x="2686050" y="3968750"/>
          <p14:tracePt t="241789" x="2686050" y="3994150"/>
          <p14:tracePt t="241793" x="2686050" y="4006850"/>
          <p14:tracePt t="241806" x="2686050" y="4013200"/>
          <p14:tracePt t="241824" x="2686050" y="4019550"/>
          <p14:tracePt t="241839" x="2686050" y="4032250"/>
          <p14:tracePt t="241863" x="2679700" y="4038600"/>
          <p14:tracePt t="241960" x="2679700" y="4044950"/>
          <p14:tracePt t="241979" x="2679700" y="4051300"/>
          <p14:tracePt t="242249" x="2673350" y="4057650"/>
          <p14:tracePt t="242312" x="2667000" y="4057650"/>
          <p14:tracePt t="242329" x="2660650" y="4057650"/>
          <p14:tracePt t="242336" x="2660650" y="4064000"/>
          <p14:tracePt t="242353" x="2647950" y="4064000"/>
          <p14:tracePt t="242361" x="2641600" y="4064000"/>
          <p14:tracePt t="242377" x="2628900" y="4070350"/>
          <p14:tracePt t="242391" x="2609850" y="4083050"/>
          <p14:tracePt t="242408" x="2584450" y="4089400"/>
          <p14:tracePt t="242424" x="2527300" y="4102100"/>
          <p14:tracePt t="242441" x="2438400" y="4133850"/>
          <p14:tracePt t="242457" x="2286000" y="4165600"/>
          <p14:tracePt t="242474" x="2114550" y="4229100"/>
          <p14:tracePt t="242491" x="1930400" y="4286250"/>
          <p14:tracePt t="242507" x="1784350" y="4349750"/>
          <p14:tracePt t="242524" x="1689100" y="4387850"/>
          <p14:tracePt t="242529" x="1670050" y="4394200"/>
          <p14:tracePt t="242541" x="1651000" y="4406900"/>
          <p14:tracePt t="242558" x="1625600" y="4419600"/>
          <p14:tracePt t="242575" x="1600200" y="4419600"/>
          <p14:tracePt t="242579" x="1593850" y="4432300"/>
          <p14:tracePt t="242595" x="1581150" y="4438650"/>
          <p14:tracePt t="242608" x="1568450" y="4451350"/>
          <p14:tracePt t="242624" x="1536700" y="4457700"/>
          <p14:tracePt t="242641" x="1517650" y="4470400"/>
          <p14:tracePt t="242658" x="1466850" y="4489450"/>
          <p14:tracePt t="242674" x="1422400" y="4495800"/>
          <p14:tracePt t="242691" x="1377950" y="4508500"/>
          <p14:tracePt t="242707" x="1295400" y="4527550"/>
          <p14:tracePt t="242724" x="1168400" y="4546600"/>
          <p14:tracePt t="242741" x="996950" y="4572000"/>
          <p14:tracePt t="242744" x="908050" y="4591050"/>
          <p14:tracePt t="242758" x="844550" y="4616450"/>
          <p14:tracePt t="242775" x="762000" y="4629150"/>
          <p14:tracePt t="242778" x="755650" y="4635500"/>
          <p14:tracePt t="243169" x="755650" y="4622800"/>
          <p14:tracePt t="243193" x="755650" y="4616450"/>
          <p14:tracePt t="243201" x="762000" y="4610100"/>
          <p14:tracePt t="243211" x="768350" y="4603750"/>
          <p14:tracePt t="243228" x="781050" y="4584700"/>
          <p14:tracePt t="243245" x="800100" y="4572000"/>
          <p14:tracePt t="243250" x="806450" y="4565650"/>
          <p14:tracePt t="243261" x="812800" y="4559300"/>
          <p14:tracePt t="243278" x="831850" y="4552950"/>
          <p14:tracePt t="243284" x="844550" y="4546600"/>
          <p14:tracePt t="243295" x="850900" y="4546600"/>
          <p14:tracePt t="243297" x="857250" y="4540250"/>
          <p14:tracePt t="243312" x="863600" y="4540250"/>
          <p14:tracePt t="243328" x="869950" y="4533900"/>
          <p14:tracePt t="243368" x="869950" y="4527550"/>
          <p14:tracePt t="243394" x="869950" y="4521200"/>
          <p14:tracePt t="243561" x="869950" y="4514850"/>
          <p14:tracePt t="243704" x="869950" y="4508500"/>
          <p14:tracePt t="243769" x="863600" y="4508500"/>
          <p14:tracePt t="243786" x="857250" y="4508500"/>
          <p14:tracePt t="243985" x="863600" y="4508500"/>
          <p14:tracePt t="243992" x="869950" y="4508500"/>
          <p14:tracePt t="244000" x="882650" y="4508500"/>
          <p14:tracePt t="244009" x="895350" y="4508500"/>
          <p14:tracePt t="244026" x="914400" y="4508500"/>
          <p14:tracePt t="244042" x="927100" y="4508500"/>
          <p14:tracePt t="245202" x="933450" y="4508500"/>
          <p14:tracePt t="245210" x="933450" y="4527550"/>
          <p14:tracePt t="245218" x="933450" y="4559300"/>
          <p14:tracePt t="245227" x="933450" y="4610100"/>
          <p14:tracePt t="245243" x="939800" y="4718050"/>
          <p14:tracePt t="245260" x="958850" y="4870450"/>
          <p14:tracePt t="245277" x="977900" y="5003800"/>
          <p14:tracePt t="245293" x="1016000" y="5143500"/>
          <p14:tracePt t="245310" x="1028700" y="5264150"/>
          <p14:tracePt t="245315" x="1054100" y="5321300"/>
          <p14:tracePt t="245327" x="1054100" y="5359400"/>
          <p14:tracePt t="245343" x="1060450" y="5429250"/>
          <p14:tracePt t="245347" x="1066800" y="5454650"/>
          <p14:tracePt t="245360" x="1066800" y="5480050"/>
          <p14:tracePt t="245377" x="1066800" y="5499100"/>
          <p14:tracePt t="245393" x="1073150" y="5505450"/>
          <p14:tracePt t="245697" x="1066800" y="5511800"/>
          <p14:tracePt t="245705" x="1060450" y="5511800"/>
          <p14:tracePt t="245721" x="1054100" y="5511800"/>
          <p14:tracePt t="245738" x="1047750" y="5511800"/>
          <p14:tracePt t="257063" x="1028700" y="5499100"/>
          <p14:tracePt t="257071" x="1016000" y="5422900"/>
          <p14:tracePt t="257078" x="996950" y="5365750"/>
          <p14:tracePt t="257088" x="984250" y="5283200"/>
          <p14:tracePt t="257105" x="933450" y="5137150"/>
          <p14:tracePt t="257122" x="920750" y="5086350"/>
          <p14:tracePt t="257616" x="920750" y="5073650"/>
          <p14:tracePt t="257623" x="920750" y="5067300"/>
          <p14:tracePt t="257671" x="933450" y="5067300"/>
          <p14:tracePt t="257686" x="939800" y="5067300"/>
          <p14:tracePt t="257695" x="946150" y="5067300"/>
          <p14:tracePt t="257702" x="965200" y="5067300"/>
          <p14:tracePt t="257712" x="977900" y="5073650"/>
          <p14:tracePt t="257727" x="1022350" y="5086350"/>
          <p14:tracePt t="257742" x="1060450" y="5105400"/>
          <p14:tracePt t="257759" x="1123950" y="5124450"/>
          <p14:tracePt t="257775" x="1155700" y="5124450"/>
          <p14:tracePt t="257792" x="1193800" y="5124450"/>
          <p14:tracePt t="257809" x="1212850" y="5124450"/>
          <p14:tracePt t="257825" x="1225550" y="5124450"/>
          <p14:tracePt t="257842" x="1231900" y="5124450"/>
          <p14:tracePt t="258184" x="1231900" y="5118100"/>
          <p14:tracePt t="258200" x="1231900" y="5111750"/>
          <p14:tracePt t="258211" x="1238250" y="5111750"/>
          <p14:tracePt t="258223" x="1238250" y="5105400"/>
          <p14:tracePt t="258225" x="1238250" y="5086350"/>
          <p14:tracePt t="258242" x="1238250" y="5073650"/>
          <p14:tracePt t="258258" x="1238250" y="5048250"/>
          <p14:tracePt t="258275" x="1238250" y="5029200"/>
          <p14:tracePt t="258281" x="1238250" y="5022850"/>
          <p14:tracePt t="258292" x="1238250" y="5010150"/>
          <p14:tracePt t="258309" x="1238250" y="4997450"/>
          <p14:tracePt t="258313" x="1238250" y="4984750"/>
          <p14:tracePt t="258328" x="1238250" y="4978400"/>
          <p14:tracePt t="258343" x="1238250" y="4972050"/>
          <p14:tracePt t="258346" x="1238250" y="4965700"/>
          <p14:tracePt t="258359" x="1238250" y="4959350"/>
          <p14:tracePt t="258376" x="1238250" y="4953000"/>
          <p14:tracePt t="258432" x="1238250" y="4940300"/>
          <p14:tracePt t="258487" x="1238250" y="4927600"/>
          <p14:tracePt t="258503" x="1231900" y="4927600"/>
          <p14:tracePt t="258519" x="1225550" y="4921250"/>
          <p14:tracePt t="258535" x="1225550" y="4914900"/>
          <p14:tracePt t="258544" x="1219200" y="4908550"/>
          <p14:tracePt t="258559" x="1219200" y="4902200"/>
          <p14:tracePt t="258567" x="1212850" y="4889500"/>
          <p14:tracePt t="258575" x="1206500" y="4883150"/>
          <p14:tracePt t="258592" x="1200150" y="4870450"/>
          <p14:tracePt t="258609" x="1193800" y="4864100"/>
          <p14:tracePt t="258625" x="1187450" y="4857750"/>
          <p14:tracePt t="258648" x="1187450" y="4851400"/>
          <p14:tracePt t="258681" x="1181100" y="4851400"/>
          <p14:tracePt t="258711" x="1174750" y="4845050"/>
          <p14:tracePt t="258720" x="1168400" y="4838700"/>
          <p14:tracePt t="258744" x="1162050" y="4838700"/>
          <p14:tracePt t="258751" x="1155700" y="4838700"/>
          <p14:tracePt t="258768" x="1143000" y="4838700"/>
          <p14:tracePt t="258784" x="1136650" y="4838700"/>
          <p14:tracePt t="258799" x="1130300" y="4838700"/>
          <p14:tracePt t="258823" x="1117600" y="4838700"/>
          <p14:tracePt t="258839" x="1104900" y="4838700"/>
          <p14:tracePt t="258847" x="1092200" y="4838700"/>
          <p14:tracePt t="258864" x="1079500" y="4838700"/>
          <p14:tracePt t="258880" x="1073150" y="4838700"/>
          <p14:tracePt t="261329" x="1085850" y="4838700"/>
          <p14:tracePt t="261345" x="1085850" y="4832350"/>
          <p14:tracePt t="261353" x="1092200" y="4826000"/>
          <p14:tracePt t="261362" x="1098550" y="4819650"/>
          <p14:tracePt t="261371" x="1104900" y="4813300"/>
          <p14:tracePt t="261388" x="1104900" y="4806950"/>
          <p14:tracePt t="261405" x="1111250" y="4800600"/>
          <p14:tracePt t="261422" x="1117600" y="4800600"/>
          <p14:tracePt t="261438" x="1117600" y="4794250"/>
          <p14:tracePt t="261465" x="1117600" y="4787900"/>
          <p14:tracePt t="261729" x="1117600" y="4775200"/>
          <p14:tracePt t="261737" x="1117600" y="4768850"/>
          <p14:tracePt t="261752" x="1117600" y="4762500"/>
          <p14:tracePt t="261761" x="1117600" y="4749800"/>
          <p14:tracePt t="261772" x="1117600" y="4743450"/>
          <p14:tracePt t="261788" x="1117600" y="4692650"/>
          <p14:tracePt t="261805" x="1117600" y="4603750"/>
          <p14:tracePt t="261822" x="1117600" y="4432300"/>
          <p14:tracePt t="261826" x="1117600" y="4292600"/>
          <p14:tracePt t="261839" x="1117600" y="4159250"/>
          <p14:tracePt t="261855" x="977900" y="3422650"/>
          <p14:tracePt t="261872" x="781050" y="2838450"/>
          <p14:tracePt t="261888" x="571500" y="2349500"/>
          <p14:tracePt t="261905" x="457200" y="2070100"/>
          <p14:tracePt t="261922" x="368300" y="1873250"/>
          <p14:tracePt t="261939" x="304800" y="1720850"/>
          <p14:tracePt t="261955" x="260350" y="1606550"/>
          <p14:tracePt t="261972" x="222250" y="1530350"/>
          <p14:tracePt t="261990" x="209550" y="1479550"/>
          <p14:tracePt t="261997" x="196850" y="1454150"/>
          <p14:tracePt t="262005" x="190500" y="1447800"/>
          <p14:tracePt t="262022" x="177800" y="1416050"/>
          <p14:tracePt t="262039" x="171450" y="1403350"/>
          <p14:tracePt t="262056" x="146050" y="1365250"/>
          <p14:tracePt t="262072" x="133350" y="1346200"/>
          <p14:tracePt t="262074" x="120650" y="1314450"/>
          <p14:tracePt t="262089" x="95250" y="1238250"/>
          <p14:tracePt t="262105" x="44450" y="1123950"/>
          <p14:tracePt t="262122" x="12700" y="1047750"/>
          <p14:tracePt t="262139" x="6350" y="990600"/>
          <p14:tracePt t="262155" x="0" y="958850"/>
          <p14:tracePt t="262172" x="0" y="939800"/>
          <p14:tracePt t="262189" x="0" y="914400"/>
          <p14:tracePt t="262206" x="19050" y="869950"/>
          <p14:tracePt t="262211" x="31750" y="844550"/>
          <p14:tracePt t="262222" x="38100" y="819150"/>
          <p14:tracePt t="262240" x="63500" y="755650"/>
          <p14:tracePt t="262243" x="63500" y="742950"/>
          <p14:tracePt t="262255" x="63500" y="717550"/>
          <p14:tracePt t="262272" x="69850" y="635000"/>
          <p14:tracePt t="262289" x="69850" y="565150"/>
          <p14:tracePt t="262306" x="69850" y="514350"/>
          <p14:tracePt t="262322" x="57150" y="457200"/>
          <p14:tracePt t="262339" x="50800" y="425450"/>
          <p14:tracePt t="262356" x="50800" y="400050"/>
          <p14:tracePt t="262372" x="50800" y="374650"/>
          <p14:tracePt t="262389" x="50800" y="3429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80962"/>
            <a:ext cx="10848975" cy="6696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84200" y="4533840"/>
              <a:ext cx="4712040" cy="68004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4840" y="4524480"/>
                <a:ext cx="4730760" cy="698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310"/>
    </mc:Choice>
    <mc:Fallback xmlns="">
      <p:transition spd="slow" advTm="529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0" x="107950" y="342900"/>
          <p14:tracePt t="605" x="107950" y="349250"/>
          <p14:tracePt t="614" x="114300" y="361950"/>
          <p14:tracePt t="629" x="114300" y="381000"/>
          <p14:tracePt t="645" x="127000" y="425450"/>
          <p14:tracePt t="662" x="146050" y="469900"/>
          <p14:tracePt t="679" x="177800" y="539750"/>
          <p14:tracePt t="695" x="190500" y="609600"/>
          <p14:tracePt t="712" x="228600" y="692150"/>
          <p14:tracePt t="729" x="254000" y="755650"/>
          <p14:tracePt t="745" x="292100" y="838200"/>
          <p14:tracePt t="750" x="304800" y="889000"/>
          <p14:tracePt t="762" x="330200" y="939800"/>
          <p14:tracePt t="780" x="387350" y="1022350"/>
          <p14:tracePt t="783" x="425450" y="1079500"/>
          <p14:tracePt t="798" x="488950" y="1155700"/>
          <p14:tracePt t="812" x="520700" y="1200150"/>
          <p14:tracePt t="829" x="533400" y="1225550"/>
          <p14:tracePt t="846" x="546100" y="1238250"/>
          <p14:tracePt t="862" x="558800" y="1250950"/>
          <p14:tracePt t="879" x="558800" y="1257300"/>
          <p14:tracePt t="934" x="565150" y="1263650"/>
          <p14:tracePt t="957" x="565150" y="1276350"/>
          <p14:tracePt t="972" x="565150" y="1282700"/>
          <p14:tracePt t="981" x="565150" y="1289050"/>
          <p14:tracePt t="997" x="565150" y="1295400"/>
          <p14:tracePt t="1068" x="565150" y="1301750"/>
          <p14:tracePt t="1076" x="565150" y="1308100"/>
          <p14:tracePt t="1084" x="565150" y="1320800"/>
          <p14:tracePt t="1096" x="565150" y="1333500"/>
          <p14:tracePt t="1112" x="565150" y="1352550"/>
          <p14:tracePt t="1129" x="565150" y="1377950"/>
          <p14:tracePt t="1146" x="565150" y="1397000"/>
          <p14:tracePt t="1162" x="558800" y="1409700"/>
          <p14:tracePt t="1179" x="558800" y="1422400"/>
          <p14:tracePt t="1183" x="558800" y="1428750"/>
          <p14:tracePt t="1196" x="552450" y="1435100"/>
          <p14:tracePt t="1212" x="546100" y="1447800"/>
          <p14:tracePt t="1229" x="539750" y="1466850"/>
          <p14:tracePt t="1246" x="539750" y="1498600"/>
          <p14:tracePt t="1262" x="539750" y="1511300"/>
          <p14:tracePt t="1279" x="539750" y="1536700"/>
          <p14:tracePt t="1296" x="539750" y="1562100"/>
          <p14:tracePt t="1312" x="539750" y="1600200"/>
          <p14:tracePt t="1329" x="546100" y="1612900"/>
          <p14:tracePt t="1346" x="552450" y="1612900"/>
          <p14:tracePt t="1362" x="558800" y="1619250"/>
          <p14:tracePt t="1379" x="590550" y="1619250"/>
          <p14:tracePt t="1396" x="628650" y="1593850"/>
          <p14:tracePt t="1412" x="666750" y="1574800"/>
          <p14:tracePt t="1429" x="692150" y="1549400"/>
          <p14:tracePt t="1446" x="711200" y="1543050"/>
          <p14:tracePt t="1463" x="730250" y="1543050"/>
          <p14:tracePt t="1479" x="742950" y="1543050"/>
          <p14:tracePt t="1496" x="768350" y="1543050"/>
          <p14:tracePt t="1513" x="793750" y="1543050"/>
          <p14:tracePt t="1529" x="850900" y="1555750"/>
          <p14:tracePt t="1546" x="895350" y="1555750"/>
          <p14:tracePt t="1563" x="971550" y="1555750"/>
          <p14:tracePt t="1567" x="1003300" y="1555750"/>
          <p14:tracePt t="1580" x="1035050" y="1555750"/>
          <p14:tracePt t="1597" x="1111250" y="1555750"/>
          <p14:tracePt t="1613" x="1130300" y="1549400"/>
          <p14:tracePt t="1630" x="1143000" y="1549400"/>
          <p14:tracePt t="1646" x="1162050" y="1543050"/>
          <p14:tracePt t="1669" x="1174750" y="1543050"/>
          <p14:tracePt t="1681" x="1181100" y="1543050"/>
          <p14:tracePt t="1702" x="1187450" y="1543050"/>
          <p14:tracePt t="1713" x="1200150" y="1543050"/>
          <p14:tracePt t="1730" x="1212850" y="1530350"/>
          <p14:tracePt t="1746" x="1250950" y="1530350"/>
          <p14:tracePt t="1751" x="1263650" y="1530350"/>
          <p14:tracePt t="1763" x="1295400" y="1530350"/>
          <p14:tracePt t="1780" x="1346200" y="1530350"/>
          <p14:tracePt t="1783" x="1384300" y="1524000"/>
          <p14:tracePt t="1796" x="1409700" y="1517650"/>
          <p14:tracePt t="1798" x="1422400" y="1517650"/>
          <p14:tracePt t="1813" x="1460500" y="1511300"/>
          <p14:tracePt t="1830" x="1473200" y="1504950"/>
          <p14:tracePt t="1846" x="1479550" y="1504950"/>
          <p14:tracePt t="2319" x="1473200" y="1504950"/>
          <p14:tracePt t="2326" x="1466850" y="1498600"/>
          <p14:tracePt t="2335" x="1441450" y="1498600"/>
          <p14:tracePt t="2344" x="1422400" y="1498600"/>
          <p14:tracePt t="2360" x="1390650" y="1492250"/>
          <p14:tracePt t="2377" x="1358900" y="1485900"/>
          <p14:tracePt t="2393" x="1320800" y="1473200"/>
          <p14:tracePt t="2410" x="1308100" y="1473200"/>
          <p14:tracePt t="2427" x="1301750" y="1473200"/>
          <p14:tracePt t="2454" x="1295400" y="1473200"/>
          <p14:tracePt t="2470" x="1289050" y="1466850"/>
          <p14:tracePt t="3992" x="1295400" y="1460500"/>
          <p14:tracePt t="4000" x="1314450" y="1447800"/>
          <p14:tracePt t="4015" x="1327150" y="1441450"/>
          <p14:tracePt t="4024" x="1333500" y="1435100"/>
          <p14:tracePt t="4040" x="1339850" y="1428750"/>
          <p14:tracePt t="4051" x="1346200" y="1428750"/>
          <p14:tracePt t="4068" x="1352550" y="1422400"/>
          <p14:tracePt t="4109" x="1358900" y="1416050"/>
          <p14:tracePt t="4182" x="1365250" y="1416050"/>
          <p14:tracePt t="4190" x="1371600" y="1416050"/>
          <p14:tracePt t="4207" x="1384300" y="1409700"/>
          <p14:tracePt t="4262" x="1390650" y="1409700"/>
          <p14:tracePt t="4277" x="1397000" y="1409700"/>
          <p14:tracePt t="4286" x="1403350" y="1409700"/>
          <p14:tracePt t="4302" x="1422400" y="1409700"/>
          <p14:tracePt t="4310" x="1428750" y="1409700"/>
          <p14:tracePt t="4318" x="1435100" y="1409700"/>
          <p14:tracePt t="4335" x="1454150" y="1403350"/>
          <p14:tracePt t="4351" x="1466850" y="1403350"/>
          <p14:tracePt t="4368" x="1479550" y="1403350"/>
          <p14:tracePt t="4385" x="1492250" y="1403350"/>
          <p14:tracePt t="4401" x="1504950" y="1403350"/>
          <p14:tracePt t="4418" x="1530350" y="1403350"/>
          <p14:tracePt t="4435" x="1549400" y="1403350"/>
          <p14:tracePt t="4451" x="1574800" y="1403350"/>
          <p14:tracePt t="4468" x="1606550" y="1403350"/>
          <p14:tracePt t="4472" x="1625600" y="1403350"/>
          <p14:tracePt t="4486" x="1670050" y="1403350"/>
          <p14:tracePt t="4502" x="1714500" y="1403350"/>
          <p14:tracePt t="4518" x="1752600" y="1403350"/>
          <p14:tracePt t="4535" x="1809750" y="1403350"/>
          <p14:tracePt t="4552" x="1860550" y="1403350"/>
          <p14:tracePt t="4568" x="1898650" y="1403350"/>
          <p14:tracePt t="4585" x="1949450" y="1397000"/>
          <p14:tracePt t="4602" x="1993900" y="1397000"/>
          <p14:tracePt t="4619" x="2044700" y="1397000"/>
          <p14:tracePt t="4635" x="2089150" y="1397000"/>
          <p14:tracePt t="4652" x="2139950" y="1397000"/>
          <p14:tracePt t="4657" x="2171700" y="1397000"/>
          <p14:tracePt t="4669" x="2190750" y="1397000"/>
          <p14:tracePt t="4687" x="2266950" y="1397000"/>
          <p14:tracePt t="4702" x="2305050" y="1397000"/>
          <p14:tracePt t="4719" x="2355850" y="1397000"/>
          <p14:tracePt t="4736" x="2400300" y="1397000"/>
          <p14:tracePt t="4752" x="2444750" y="1397000"/>
          <p14:tracePt t="4769" x="2501900" y="1397000"/>
          <p14:tracePt t="4786" x="2546350" y="1397000"/>
          <p14:tracePt t="4802" x="2597150" y="1397000"/>
          <p14:tracePt t="4819" x="2654300" y="1397000"/>
          <p14:tracePt t="4836" x="2705100" y="1397000"/>
          <p14:tracePt t="4842" x="2736850" y="1397000"/>
          <p14:tracePt t="4853" x="2774950" y="1397000"/>
          <p14:tracePt t="4872" x="2851150" y="1403350"/>
          <p14:tracePt t="4875" x="2882900" y="1409700"/>
          <p14:tracePt t="4886" x="2952750" y="1416050"/>
          <p14:tracePt t="4902" x="3022600" y="1428750"/>
          <p14:tracePt t="4919" x="3092450" y="1435100"/>
          <p14:tracePt t="4936" x="3136900" y="1441450"/>
          <p14:tracePt t="4953" x="3168650" y="1441450"/>
          <p14:tracePt t="4969" x="3213100" y="1447800"/>
          <p14:tracePt t="4986" x="3263900" y="1466850"/>
          <p14:tracePt t="4994" x="3276600" y="1466850"/>
          <p14:tracePt t="5002" x="3289300" y="1466850"/>
          <p14:tracePt t="5019" x="3314700" y="1466850"/>
          <p14:tracePt t="5035" x="3327400" y="1466850"/>
          <p14:tracePt t="5052" x="3346450" y="1473200"/>
          <p14:tracePt t="5071" x="3365500" y="1473200"/>
          <p14:tracePt t="5086" x="3371850" y="1479550"/>
          <p14:tracePt t="5102" x="3390900" y="1479550"/>
          <p14:tracePt t="5119" x="3397250" y="1479550"/>
          <p14:tracePt t="5136" x="3403600" y="1479550"/>
          <p14:tracePt t="5152" x="3409950" y="1479550"/>
          <p14:tracePt t="5169" x="3416300" y="1479550"/>
          <p14:tracePt t="5186" x="3441700" y="1485900"/>
          <p14:tracePt t="5202" x="3460750" y="1485900"/>
          <p14:tracePt t="5219" x="3492500" y="1492250"/>
          <p14:tracePt t="5236" x="3517900" y="1498600"/>
          <p14:tracePt t="5242" x="3543300" y="1504950"/>
          <p14:tracePt t="5252" x="3549650" y="1504950"/>
          <p14:tracePt t="5269" x="3600450" y="1517650"/>
          <p14:tracePt t="5286" x="3632200" y="1517650"/>
          <p14:tracePt t="5302" x="3651250" y="1524000"/>
          <p14:tracePt t="5319" x="3663950" y="1524000"/>
          <p14:tracePt t="5336" x="3676650" y="1524000"/>
          <p14:tracePt t="5472" x="3683000" y="1524000"/>
          <p14:tracePt t="5519" x="3689350" y="1524000"/>
          <p14:tracePt t="5528" x="3702050" y="1524000"/>
          <p14:tracePt t="5536" x="3708400" y="1524000"/>
          <p14:tracePt t="5553" x="3721100" y="1524000"/>
          <p14:tracePt t="5570" x="3740150" y="1517650"/>
          <p14:tracePt t="5586" x="3752850" y="1511300"/>
          <p14:tracePt t="5603" x="3759200" y="1511300"/>
          <p14:tracePt t="5620" x="3765550" y="1511300"/>
          <p14:tracePt t="5636" x="3771900" y="1511300"/>
          <p14:tracePt t="6121" x="3771900" y="1504950"/>
          <p14:tracePt t="6137" x="3765550" y="1498600"/>
          <p14:tracePt t="6153" x="3759200" y="1498600"/>
          <p14:tracePt t="6183" x="3708400" y="1498600"/>
          <p14:tracePt t="6190" x="3683000" y="1498600"/>
          <p14:tracePt t="6198" x="3663950" y="1498600"/>
          <p14:tracePt t="6207" x="3638550" y="1498600"/>
          <p14:tracePt t="6219" x="3619500" y="1498600"/>
          <p14:tracePt t="6236" x="3575050" y="1498600"/>
          <p14:tracePt t="6252" x="3530600" y="1498600"/>
          <p14:tracePt t="6269" x="3473450" y="1498600"/>
          <p14:tracePt t="6273" x="3448050" y="1498600"/>
          <p14:tracePt t="6286" x="3403600" y="1498600"/>
          <p14:tracePt t="6303" x="3346450" y="1498600"/>
          <p14:tracePt t="6319" x="3308350" y="1498600"/>
          <p14:tracePt t="6336" x="3238500" y="1498600"/>
          <p14:tracePt t="6353" x="3175000" y="1498600"/>
          <p14:tracePt t="6369" x="3079750" y="1498600"/>
          <p14:tracePt t="6386" x="2997200" y="1498600"/>
          <p14:tracePt t="6403" x="2895600" y="1492250"/>
          <p14:tracePt t="6420" x="2813050" y="1492250"/>
          <p14:tracePt t="6426" x="2762250" y="1492250"/>
          <p14:tracePt t="6436" x="2717800" y="1492250"/>
          <p14:tracePt t="6453" x="2641600" y="1492250"/>
          <p14:tracePt t="6458" x="2609850" y="1492250"/>
          <p14:tracePt t="6470" x="2565400" y="1492250"/>
          <p14:tracePt t="6488" x="2393950" y="1492250"/>
          <p14:tracePt t="6503" x="2254250" y="1492250"/>
          <p14:tracePt t="6520" x="2127250" y="1492250"/>
          <p14:tracePt t="6536" x="1993900" y="1492250"/>
          <p14:tracePt t="6553" x="1873250" y="1504950"/>
          <p14:tracePt t="6569" x="1797050" y="1511300"/>
          <p14:tracePt t="6586" x="1727200" y="1517650"/>
          <p14:tracePt t="6603" x="1682750" y="1530350"/>
          <p14:tracePt t="6620" x="1631950" y="1530350"/>
          <p14:tracePt t="6636" x="1593850" y="1530350"/>
          <p14:tracePt t="6641" x="1574800" y="1530350"/>
          <p14:tracePt t="6653" x="1555750" y="1530350"/>
          <p14:tracePt t="6672" x="1524000" y="1530350"/>
          <p14:tracePt t="6688" x="1504950" y="1530350"/>
          <p14:tracePt t="6703" x="1498600" y="1530350"/>
          <p14:tracePt t="6720" x="1479550" y="1530350"/>
          <p14:tracePt t="6736" x="1473200" y="1530350"/>
          <p14:tracePt t="6753" x="1466850" y="1530350"/>
          <p14:tracePt t="6800" x="1460500" y="1530350"/>
          <p14:tracePt t="6817" x="1454150" y="1530350"/>
          <p14:tracePt t="6826" x="1447800" y="1530350"/>
          <p14:tracePt t="6842" x="1428750" y="1530350"/>
          <p14:tracePt t="6854" x="1409700" y="1530350"/>
          <p14:tracePt t="6872" x="1257300" y="1530350"/>
          <p14:tracePt t="6889" x="1174750" y="1530350"/>
          <p14:tracePt t="6903" x="1123950" y="1536700"/>
          <p14:tracePt t="22591" x="1143000" y="1536700"/>
          <p14:tracePt t="22599" x="1174750" y="1536700"/>
          <p14:tracePt t="22607" x="1206500" y="1536700"/>
          <p14:tracePt t="22617" x="1238250" y="1536700"/>
          <p14:tracePt t="22634" x="1257300" y="1536700"/>
          <p14:tracePt t="22650" x="1263650" y="1536700"/>
          <p14:tracePt t="22673" x="1270000" y="1536700"/>
          <p14:tracePt t="22689" x="1282700" y="1536700"/>
          <p14:tracePt t="22712" x="1295400" y="1530350"/>
          <p14:tracePt t="22743" x="1314450" y="1530350"/>
          <p14:tracePt t="22752" x="1327150" y="1524000"/>
          <p14:tracePt t="22760" x="1333500" y="1524000"/>
          <p14:tracePt t="22768" x="1346200" y="1517650"/>
          <p14:tracePt t="22784" x="1365250" y="1517650"/>
          <p14:tracePt t="22800" x="1377950" y="1504950"/>
          <p14:tracePt t="22822" x="1384300" y="1504950"/>
          <p14:tracePt t="22871" x="1390650" y="1504950"/>
          <p14:tracePt t="23472" x="1390650" y="1511300"/>
          <p14:tracePt t="23488" x="1377950" y="1511300"/>
          <p14:tracePt t="23504" x="1377950" y="1517650"/>
          <p14:tracePt t="23520" x="1365250" y="1524000"/>
          <p14:tracePt t="23544" x="1352550" y="1530350"/>
          <p14:tracePt t="23570" x="1346200" y="1530350"/>
          <p14:tracePt t="23576" x="1339850" y="1536700"/>
          <p14:tracePt t="23608" x="1333500" y="1536700"/>
          <p14:tracePt t="23641" x="1327150" y="1536700"/>
          <p14:tracePt t="23680" x="1320800" y="1536700"/>
          <p14:tracePt t="23705" x="1314450" y="1536700"/>
          <p14:tracePt t="24193" x="1308100" y="1536700"/>
          <p14:tracePt t="25537" x="1295400" y="1536700"/>
          <p14:tracePt t="25561" x="1289050" y="1524000"/>
          <p14:tracePt t="25577" x="1282700" y="1517650"/>
          <p14:tracePt t="25585" x="1276350" y="1517650"/>
          <p14:tracePt t="25593" x="1270000" y="1511300"/>
          <p14:tracePt t="25603" x="1270000" y="1504950"/>
          <p14:tracePt t="25620" x="1263650" y="1498600"/>
          <p14:tracePt t="25636" x="1250950" y="1492250"/>
          <p14:tracePt t="25659" x="1250950" y="1485900"/>
          <p14:tracePt t="25670" x="1244600" y="1485900"/>
          <p14:tracePt t="25761" x="1238250" y="1479550"/>
          <p14:tracePt t="25794" x="1244600" y="1466850"/>
          <p14:tracePt t="25801" x="1270000" y="1454150"/>
          <p14:tracePt t="25810" x="1314450" y="1447800"/>
          <p14:tracePt t="25820" x="1365250" y="1441450"/>
          <p14:tracePt t="25836" x="1536700" y="1435100"/>
          <p14:tracePt t="25853" x="1758950" y="1435100"/>
          <p14:tracePt t="25858" x="1911350" y="1435100"/>
          <p14:tracePt t="25870" x="2089150" y="1435100"/>
          <p14:tracePt t="25889" x="2495550" y="1435100"/>
          <p14:tracePt t="25893" x="2711450" y="1435100"/>
          <p14:tracePt t="25906" x="3060700" y="1435100"/>
          <p14:tracePt t="25919" x="3194050" y="1435100"/>
          <p14:tracePt t="25936" x="3448050" y="1435100"/>
          <p14:tracePt t="25953" x="3549650" y="1435100"/>
          <p14:tracePt t="25970" x="3606800" y="1435100"/>
          <p14:tracePt t="25986" x="3651250" y="1435100"/>
          <p14:tracePt t="26003" x="3663950" y="1435100"/>
          <p14:tracePt t="26020" x="3670300" y="1435100"/>
          <p14:tracePt t="26036" x="3689350" y="1435100"/>
          <p14:tracePt t="26057" x="3695700" y="1435100"/>
          <p14:tracePt t="26069" x="3708400" y="1435100"/>
          <p14:tracePt t="26086" x="3752850" y="1435100"/>
          <p14:tracePt t="26089" x="3797300" y="1435100"/>
          <p14:tracePt t="26103" x="3860800" y="1435100"/>
          <p14:tracePt t="26120" x="4114800" y="1466850"/>
          <p14:tracePt t="26137" x="4273550" y="1466850"/>
          <p14:tracePt t="26153" x="4368800" y="1466850"/>
          <p14:tracePt t="26170" x="4425950" y="1466850"/>
          <p14:tracePt t="26187" x="4451350" y="1460500"/>
          <p14:tracePt t="26353" x="4445000" y="1460500"/>
          <p14:tracePt t="26361" x="4438650" y="1460500"/>
          <p14:tracePt t="26370" x="4432300" y="1460500"/>
          <p14:tracePt t="26392" x="4349750" y="1460500"/>
          <p14:tracePt t="26409" x="4260850" y="1460500"/>
          <p14:tracePt t="26426" x="4165600" y="1460500"/>
          <p14:tracePt t="26442" x="4083050" y="1460500"/>
          <p14:tracePt t="26459" x="3994150" y="1460500"/>
          <p14:tracePt t="26476" x="3943350" y="1460500"/>
          <p14:tracePt t="26493" x="3937000" y="1460500"/>
          <p14:tracePt t="27089" x="3962400" y="1460500"/>
          <p14:tracePt t="27098" x="4025900" y="1460500"/>
          <p14:tracePt t="27105" x="4076700" y="1460500"/>
          <p14:tracePt t="27113" x="4140200" y="1460500"/>
          <p14:tracePt t="27130" x="4248150" y="1460500"/>
          <p14:tracePt t="27146" x="4343400" y="1460500"/>
          <p14:tracePt t="27163" x="4438650" y="1460500"/>
          <p14:tracePt t="27179" x="4489450" y="1460500"/>
          <p14:tracePt t="27196" x="4508500" y="1460500"/>
          <p14:tracePt t="27213" x="4533900" y="1460500"/>
          <p14:tracePt t="27338" x="4540250" y="1460500"/>
          <p14:tracePt t="27427" x="4546600" y="1460500"/>
          <p14:tracePt t="27451" x="4559300" y="1454150"/>
          <p14:tracePt t="27498" x="4565650" y="1454150"/>
          <p14:tracePt t="27506" x="4578350" y="1454150"/>
          <p14:tracePt t="27514" x="4591050" y="1454150"/>
          <p14:tracePt t="27530" x="4635500" y="1454150"/>
          <p14:tracePt t="27547" x="4705350" y="1454150"/>
          <p14:tracePt t="27563" x="4743450" y="1454150"/>
          <p14:tracePt t="27580" x="4794250" y="1454150"/>
          <p14:tracePt t="27597" x="4800600" y="1454150"/>
          <p14:tracePt t="27850" x="4794250" y="1454150"/>
          <p14:tracePt t="27866" x="4781550" y="1454150"/>
          <p14:tracePt t="27874" x="4768850" y="1454150"/>
          <p14:tracePt t="27882" x="4756150" y="1454150"/>
          <p14:tracePt t="27891" x="4743450" y="1454150"/>
          <p14:tracePt t="27908" x="4679950" y="1454150"/>
          <p14:tracePt t="27925" x="4559300" y="1454150"/>
          <p14:tracePt t="27941" x="4438650" y="1422400"/>
          <p14:tracePt t="27946" x="4394200" y="1416050"/>
          <p14:tracePt t="27958" x="4362450" y="1403350"/>
          <p14:tracePt t="27975" x="4305300" y="1384300"/>
          <p14:tracePt t="27980" x="4286250" y="1371600"/>
          <p14:tracePt t="27993" x="4260850" y="1352550"/>
          <p14:tracePt t="28008" x="4241800" y="1346200"/>
          <p14:tracePt t="28010" x="4235450" y="1339850"/>
          <p14:tracePt t="28025" x="4229100" y="1327150"/>
          <p14:tracePt t="28042" x="4210050" y="1295400"/>
          <p14:tracePt t="28058" x="4191000" y="1270000"/>
          <p14:tracePt t="28075" x="4178300" y="1231900"/>
          <p14:tracePt t="28091" x="4165600" y="1219200"/>
          <p14:tracePt t="28108" x="4159250" y="1200150"/>
          <p14:tracePt t="28125" x="4152900" y="1168400"/>
          <p14:tracePt t="28142" x="4152900" y="1130300"/>
          <p14:tracePt t="28146" x="4152900" y="1098550"/>
          <p14:tracePt t="28158" x="4152900" y="1073150"/>
          <p14:tracePt t="28175" x="4152900" y="1009650"/>
          <p14:tracePt t="28179" x="4152900" y="984250"/>
          <p14:tracePt t="28192" x="4152900" y="971550"/>
          <p14:tracePt t="28208" x="4159250" y="927100"/>
          <p14:tracePt t="28210" x="4165600" y="908050"/>
          <p14:tracePt t="28225" x="4191000" y="876300"/>
          <p14:tracePt t="28242" x="4216400" y="844550"/>
          <p14:tracePt t="28258" x="4248150" y="819150"/>
          <p14:tracePt t="28275" x="4286250" y="793750"/>
          <p14:tracePt t="28292" x="4318000" y="787400"/>
          <p14:tracePt t="28308" x="4381500" y="762000"/>
          <p14:tracePt t="28325" x="4425950" y="749300"/>
          <p14:tracePt t="28342" x="4476750" y="749300"/>
          <p14:tracePt t="28358" x="4527550" y="736600"/>
          <p14:tracePt t="28363" x="4552950" y="736600"/>
          <p14:tracePt t="28375" x="4578350" y="736600"/>
          <p14:tracePt t="28392" x="4616450" y="736600"/>
          <p14:tracePt t="28396" x="4648200" y="742950"/>
          <p14:tracePt t="28409" x="4692650" y="755650"/>
          <p14:tracePt t="28425" x="4743450" y="781050"/>
          <p14:tracePt t="28442" x="4800600" y="825500"/>
          <p14:tracePt t="28459" x="4864100" y="869950"/>
          <p14:tracePt t="28475" x="4902200" y="901700"/>
          <p14:tracePt t="28492" x="4946650" y="946150"/>
          <p14:tracePt t="28509" x="4965700" y="977900"/>
          <p14:tracePt t="28525" x="4984750" y="1016000"/>
          <p14:tracePt t="28542" x="4984750" y="1066800"/>
          <p14:tracePt t="28548" x="4984750" y="1085850"/>
          <p14:tracePt t="28559" x="4984750" y="1117600"/>
          <p14:tracePt t="28576" x="4984750" y="1181100"/>
          <p14:tracePt t="28579" x="4984750" y="1206500"/>
          <p14:tracePt t="28593" x="4984750" y="1219200"/>
          <p14:tracePt t="28609" x="4972050" y="1270000"/>
          <p14:tracePt t="28611" x="4965700" y="1295400"/>
          <p14:tracePt t="28625" x="4933950" y="1346200"/>
          <p14:tracePt t="28642" x="4908550" y="1403350"/>
          <p14:tracePt t="28659" x="4889500" y="1441450"/>
          <p14:tracePt t="28675" x="4883150" y="1466850"/>
          <p14:tracePt t="28692" x="4883150" y="1485900"/>
          <p14:tracePt t="28709" x="4883150" y="1492250"/>
          <p14:tracePt t="28738" x="4883150" y="1504950"/>
          <p14:tracePt t="28779" x="4883150" y="1511300"/>
          <p14:tracePt t="28787" x="4883150" y="1517650"/>
          <p14:tracePt t="28803" x="4883150" y="1530350"/>
          <p14:tracePt t="28812" x="4889500" y="1536700"/>
          <p14:tracePt t="28826" x="4908550" y="1549400"/>
          <p14:tracePt t="28842" x="4940300" y="1555750"/>
          <p14:tracePt t="28859" x="4991100" y="1555750"/>
          <p14:tracePt t="28876" x="5022850" y="1555750"/>
          <p14:tracePt t="28893" x="5054600" y="1555750"/>
          <p14:tracePt t="28909" x="5073650" y="1555750"/>
          <p14:tracePt t="28926" x="5080000" y="1555750"/>
          <p14:tracePt t="28943" x="5080000" y="1549400"/>
          <p14:tracePt t="28959" x="5086350" y="1543050"/>
          <p14:tracePt t="28980" x="5092700" y="1543050"/>
          <p14:tracePt t="29034" x="5099050" y="1536700"/>
          <p14:tracePt t="29049" x="5105400" y="1530350"/>
          <p14:tracePt t="29065" x="5118100" y="1524000"/>
          <p14:tracePt t="29073" x="5124450" y="1524000"/>
          <p14:tracePt t="29089" x="5130800" y="1524000"/>
          <p14:tracePt t="29097" x="5143500" y="1517650"/>
          <p14:tracePt t="29109" x="5156200" y="1517650"/>
          <p14:tracePt t="29126" x="5187950" y="1511300"/>
          <p14:tracePt t="29142" x="5257800" y="1511300"/>
          <p14:tracePt t="29147" x="5289550" y="1511300"/>
          <p14:tracePt t="29159" x="5340350" y="1511300"/>
          <p14:tracePt t="29176" x="5435600" y="1511300"/>
          <p14:tracePt t="29180" x="5480050" y="1504950"/>
          <p14:tracePt t="29194" x="5537200" y="1498600"/>
          <p14:tracePt t="29209" x="5575300" y="1479550"/>
          <p14:tracePt t="29226" x="5619750" y="1479550"/>
          <p14:tracePt t="29242" x="5626100" y="1479550"/>
          <p14:tracePt t="29266" x="5632450" y="1473200"/>
          <p14:tracePt t="29733" x="5632450" y="1460500"/>
          <p14:tracePt t="29890" x="5638800" y="1460500"/>
          <p14:tracePt t="29922" x="5638800" y="1454150"/>
          <p14:tracePt t="31789" x="5626100" y="1454150"/>
          <p14:tracePt t="31806" x="5619750" y="1454150"/>
          <p14:tracePt t="31812" x="5613400" y="1460500"/>
          <p14:tracePt t="31827" x="5600700" y="1460500"/>
          <p14:tracePt t="31835" x="5588000" y="1466850"/>
          <p14:tracePt t="31850" x="5562600" y="1479550"/>
          <p14:tracePt t="31867" x="5543550" y="1492250"/>
          <p14:tracePt t="31884" x="5511800" y="1517650"/>
          <p14:tracePt t="31900" x="5473700" y="1536700"/>
          <p14:tracePt t="31917" x="5429250" y="1555750"/>
          <p14:tracePt t="31934" x="5384800" y="1581150"/>
          <p14:tracePt t="31950" x="5334000" y="1612900"/>
          <p14:tracePt t="31967" x="5289550" y="1638300"/>
          <p14:tracePt t="31984" x="5238750" y="1670050"/>
          <p14:tracePt t="31988" x="5219700" y="1682750"/>
          <p14:tracePt t="32001" x="5194300" y="1701800"/>
          <p14:tracePt t="32017" x="5156200" y="1733550"/>
          <p14:tracePt t="32022" x="5143500" y="1746250"/>
          <p14:tracePt t="32036" x="5118100" y="1765300"/>
          <p14:tracePt t="32050" x="5080000" y="1790700"/>
          <p14:tracePt t="32067" x="5041900" y="1816100"/>
          <p14:tracePt t="32084" x="5022850" y="1828800"/>
          <p14:tracePt t="32101" x="4984750" y="1854200"/>
          <p14:tracePt t="32117" x="4946650" y="1885950"/>
          <p14:tracePt t="32134" x="4902200" y="1911350"/>
          <p14:tracePt t="32151" x="4876800" y="1924050"/>
          <p14:tracePt t="32167" x="4851400" y="1943100"/>
          <p14:tracePt t="32184" x="4826000" y="1968500"/>
          <p14:tracePt t="32201" x="4813300" y="1974850"/>
          <p14:tracePt t="32218" x="4813300" y="1981200"/>
          <p14:tracePt t="32234" x="4800600" y="1987550"/>
          <p14:tracePt t="32797" x="4787900" y="1987550"/>
          <p14:tracePt t="32805" x="4787900" y="1993900"/>
          <p14:tracePt t="32813" x="4762500" y="2000250"/>
          <p14:tracePt t="32822" x="4737100" y="2006600"/>
          <p14:tracePt t="32839" x="4673600" y="2019300"/>
          <p14:tracePt t="32855" x="4584700" y="2025650"/>
          <p14:tracePt t="32872" x="4464050" y="2038350"/>
          <p14:tracePt t="32879" x="4419600" y="2057400"/>
          <p14:tracePt t="32889" x="4362450" y="2063750"/>
          <p14:tracePt t="32905" x="4279900" y="2070100"/>
          <p14:tracePt t="32911" x="4235450" y="2076450"/>
          <p14:tracePt t="32923" x="4178300" y="2095500"/>
          <p14:tracePt t="32942" x="4038600" y="2139950"/>
          <p14:tracePt t="32956" x="3968750" y="2152650"/>
          <p14:tracePt t="32972" x="3924300" y="2171700"/>
          <p14:tracePt t="32988" x="3892550" y="2178050"/>
          <p14:tracePt t="33006" x="3879850" y="2184400"/>
          <p14:tracePt t="33022" x="3848100" y="2197100"/>
          <p14:tracePt t="33038" x="3835400" y="2197100"/>
          <p14:tracePt t="33055" x="3797300" y="2209800"/>
          <p14:tracePt t="33071" x="3771900" y="2222500"/>
          <p14:tracePt t="33088" x="3727450" y="2228850"/>
          <p14:tracePt t="33105" x="3702050" y="2228850"/>
          <p14:tracePt t="33109" x="3695700" y="2228850"/>
          <p14:tracePt t="33122" x="3676650" y="2228850"/>
          <p14:tracePt t="33139" x="3644900" y="2228850"/>
          <p14:tracePt t="33155" x="3625850" y="2228850"/>
          <p14:tracePt t="33171" x="3600450" y="2228850"/>
          <p14:tracePt t="33188" x="3562350" y="2228850"/>
          <p14:tracePt t="33205" x="3530600" y="2228850"/>
          <p14:tracePt t="33222" x="3505200" y="2228850"/>
          <p14:tracePt t="33238" x="3479800" y="2228850"/>
          <p14:tracePt t="33255" x="3460750" y="2228850"/>
          <p14:tracePt t="33272" x="3454400" y="2228850"/>
          <p14:tracePt t="33288" x="3441700" y="2228850"/>
          <p14:tracePt t="33305" x="3435350" y="2228850"/>
          <p14:tracePt t="33322" x="3429000" y="2228850"/>
          <p14:tracePt t="33339" x="3403600" y="2228850"/>
          <p14:tracePt t="33355" x="3397250" y="2222500"/>
          <p14:tracePt t="33372" x="3390900" y="2222500"/>
          <p14:tracePt t="33388" x="3378200" y="2222500"/>
          <p14:tracePt t="33405" x="3365500" y="2222500"/>
          <p14:tracePt t="33422" x="3352800" y="2222500"/>
          <p14:tracePt t="33439" x="3346450" y="2222500"/>
          <p14:tracePt t="33455" x="3340100" y="2222500"/>
          <p14:tracePt t="33472" x="3333750" y="2222500"/>
          <p14:tracePt t="33489" x="3314700" y="2222500"/>
          <p14:tracePt t="33493" x="3308350" y="2216150"/>
          <p14:tracePt t="33505" x="3295650" y="2216150"/>
          <p14:tracePt t="33522" x="3263900" y="2203450"/>
          <p14:tracePt t="33527" x="3232150" y="2203450"/>
          <p14:tracePt t="33539" x="3206750" y="2197100"/>
          <p14:tracePt t="33560" x="3168650" y="2197100"/>
          <p14:tracePt t="33572" x="3149600" y="2197100"/>
          <p14:tracePt t="33589" x="3124200" y="2190750"/>
          <p14:tracePt t="33605" x="3111500" y="2190750"/>
          <p14:tracePt t="33622" x="3092450" y="2190750"/>
          <p14:tracePt t="33639" x="3079750" y="2190750"/>
          <p14:tracePt t="33655" x="3067050" y="2178050"/>
          <p14:tracePt t="33672" x="3041650" y="2178050"/>
          <p14:tracePt t="33689" x="3022600" y="2171700"/>
          <p14:tracePt t="33694" x="3016250" y="2171700"/>
          <p14:tracePt t="33705" x="3009900" y="2171700"/>
          <p14:tracePt t="33723" x="2990850" y="2165350"/>
          <p14:tracePt t="33726" x="2978150" y="2165350"/>
          <p14:tracePt t="33739" x="2933700" y="2159000"/>
          <p14:tracePt t="33756" x="2895600" y="2146300"/>
          <p14:tracePt t="33772" x="2844800" y="2139950"/>
          <p14:tracePt t="33789" x="2787650" y="2139950"/>
          <p14:tracePt t="33806" x="2743200" y="2139950"/>
          <p14:tracePt t="33823" x="2698750" y="2139950"/>
          <p14:tracePt t="33839" x="2673350" y="2139950"/>
          <p14:tracePt t="33856" x="2641600" y="2139950"/>
          <p14:tracePt t="33873" x="2590800" y="2133600"/>
          <p14:tracePt t="33878" x="2584450" y="2133600"/>
          <p14:tracePt t="33889" x="2559050" y="2120900"/>
          <p14:tracePt t="33906" x="2527300" y="2120900"/>
          <p14:tracePt t="33911" x="2501900" y="2120900"/>
          <p14:tracePt t="33923" x="2489200" y="2120900"/>
          <p14:tracePt t="33940" x="2438400" y="2120900"/>
          <p14:tracePt t="33956" x="2425700" y="2120900"/>
          <p14:tracePt t="33981" x="2419350" y="2120900"/>
          <p14:tracePt t="34029" x="2413000" y="2120900"/>
          <p14:tracePt t="34037" x="2400300" y="2120900"/>
          <p14:tracePt t="34053" x="2393950" y="2120900"/>
          <p14:tracePt t="34061" x="2381250" y="2120900"/>
          <p14:tracePt t="34072" x="2368550" y="2120900"/>
          <p14:tracePt t="34089" x="2317750" y="2114550"/>
          <p14:tracePt t="34106" x="2228850" y="2095500"/>
          <p14:tracePt t="34109" x="2165350" y="2095500"/>
          <p14:tracePt t="34123" x="2114550" y="2082800"/>
          <p14:tracePt t="34139" x="1962150" y="2063750"/>
          <p14:tracePt t="34156" x="1860550" y="2044700"/>
          <p14:tracePt t="34173" x="1778000" y="2038350"/>
          <p14:tracePt t="34189" x="1733550" y="2032000"/>
          <p14:tracePt t="34206" x="1695450" y="2025650"/>
          <p14:tracePt t="34223" x="1682750" y="2025650"/>
          <p14:tracePt t="34239" x="1663700" y="2025650"/>
          <p14:tracePt t="34256" x="1657350" y="2025650"/>
          <p14:tracePt t="34273" x="1644650" y="2019300"/>
          <p14:tracePt t="34289" x="1638300" y="2012950"/>
          <p14:tracePt t="34306" x="1631950" y="2012950"/>
          <p14:tracePt t="34323" x="1619250" y="2012950"/>
          <p14:tracePt t="34326" x="1612900" y="2012950"/>
          <p14:tracePt t="34341" x="1593850" y="2012950"/>
          <p14:tracePt t="34356" x="1568450" y="2012950"/>
          <p14:tracePt t="34373" x="1543050" y="2006600"/>
          <p14:tracePt t="34390" x="1530350" y="2006600"/>
          <p14:tracePt t="34406" x="1504950" y="2000250"/>
          <p14:tracePt t="34423" x="1466850" y="1987550"/>
          <p14:tracePt t="34439" x="1422400" y="1974850"/>
          <p14:tracePt t="34456" x="1377950" y="1968500"/>
          <p14:tracePt t="34473" x="1327150" y="1968500"/>
          <p14:tracePt t="34489" x="1257300" y="1949450"/>
          <p14:tracePt t="34494" x="1225550" y="1949450"/>
          <p14:tracePt t="34507" x="1187450" y="1943100"/>
          <p14:tracePt t="34523" x="1130300" y="1936750"/>
          <p14:tracePt t="34526" x="1117600" y="1936750"/>
          <p14:tracePt t="34540" x="1085850" y="1936750"/>
          <p14:tracePt t="35150" x="1079500" y="1930400"/>
          <p14:tracePt t="35229" x="1079500" y="1924050"/>
          <p14:tracePt t="35822" x="1085850" y="1924050"/>
          <p14:tracePt t="35830" x="1098550" y="1924050"/>
          <p14:tracePt t="35838" x="1111250" y="1924050"/>
          <p14:tracePt t="35847" x="1130300" y="1924050"/>
          <p14:tracePt t="35864" x="1168400" y="1924050"/>
          <p14:tracePt t="35880" x="1231900" y="1924050"/>
          <p14:tracePt t="35897" x="1352550" y="1943100"/>
          <p14:tracePt t="35902" x="1422400" y="1968500"/>
          <p14:tracePt t="35914" x="1466850" y="1974850"/>
          <p14:tracePt t="35930" x="1536700" y="2000250"/>
          <p14:tracePt t="35936" x="1562100" y="2000250"/>
          <p14:tracePt t="35947" x="1568450" y="2000250"/>
          <p14:tracePt t="35966" x="1593850" y="2000250"/>
          <p14:tracePt t="36013" x="1606550" y="2000250"/>
          <p14:tracePt t="36037" x="1612900" y="2000250"/>
          <p14:tracePt t="36045" x="1619250" y="2000250"/>
          <p14:tracePt t="36052" x="1625600" y="2000250"/>
          <p14:tracePt t="36063" x="1638300" y="2000250"/>
          <p14:tracePt t="36080" x="1657350" y="2000250"/>
          <p14:tracePt t="36097" x="1670050" y="2000250"/>
          <p14:tracePt t="36113" x="1695450" y="2000250"/>
          <p14:tracePt t="36130" x="1720850" y="2000250"/>
          <p14:tracePt t="36136" x="1733550" y="2000250"/>
          <p14:tracePt t="36147" x="1746250" y="2000250"/>
          <p14:tracePt t="36166" x="1797050" y="2000250"/>
          <p14:tracePt t="36189" x="1822450" y="2000250"/>
          <p14:tracePt t="36190" x="1835150" y="2000250"/>
          <p14:tracePt t="36200" x="1841500" y="2000250"/>
          <p14:tracePt t="36214" x="1854200" y="2000250"/>
          <p14:tracePt t="36231" x="1866900" y="2000250"/>
          <p14:tracePt t="36247" x="1873250" y="1993900"/>
          <p14:tracePt t="36264" x="1924050" y="1993900"/>
          <p14:tracePt t="36280" x="1987550" y="1993900"/>
          <p14:tracePt t="36297" x="2070100" y="1993900"/>
          <p14:tracePt t="36314" x="2190750" y="1993900"/>
          <p14:tracePt t="36319" x="2260600" y="1993900"/>
          <p14:tracePt t="36330" x="2317750" y="1993900"/>
          <p14:tracePt t="36347" x="2451100" y="1993900"/>
          <p14:tracePt t="36351" x="2508250" y="1993900"/>
          <p14:tracePt t="36365" x="2578100" y="1993900"/>
          <p14:tracePt t="36368" x="2654300" y="1993900"/>
          <p14:tracePt t="36380" x="2736850" y="1993900"/>
          <p14:tracePt t="36382" x="2825750" y="1993900"/>
          <p14:tracePt t="36397" x="2990850" y="1993900"/>
          <p14:tracePt t="36414" x="3117850" y="1993900"/>
          <p14:tracePt t="36431" x="3238500" y="1993900"/>
          <p14:tracePt t="36447" x="3346450" y="1993900"/>
          <p14:tracePt t="36464" x="3416300" y="1993900"/>
          <p14:tracePt t="36480" x="3486150" y="1993900"/>
          <p14:tracePt t="36497" x="3543300" y="1993900"/>
          <p14:tracePt t="36514" x="3575050" y="1987550"/>
          <p14:tracePt t="36530" x="3606800" y="1974850"/>
          <p14:tracePt t="36548" x="3625850" y="1974850"/>
          <p14:tracePt t="36564" x="3644900" y="1974850"/>
          <p14:tracePt t="36567" x="3663950" y="1974850"/>
          <p14:tracePt t="36581" x="3689350" y="1974850"/>
          <p14:tracePt t="36597" x="3746500" y="1974850"/>
          <p14:tracePt t="36614" x="3790950" y="1974850"/>
          <p14:tracePt t="36631" x="3841750" y="1974850"/>
          <p14:tracePt t="36647" x="3905250" y="1974850"/>
          <p14:tracePt t="36664" x="3968750" y="1974850"/>
          <p14:tracePt t="36681" x="4025900" y="1974850"/>
          <p14:tracePt t="36697" x="4070350" y="1974850"/>
          <p14:tracePt t="36714" x="4114800" y="1974850"/>
          <p14:tracePt t="36731" x="4146550" y="1974850"/>
          <p14:tracePt t="36735" x="4165600" y="1974850"/>
          <p14:tracePt t="36748" x="4171950" y="1974850"/>
          <p14:tracePt t="36766" x="4254500" y="1974850"/>
          <p14:tracePt t="36781" x="4337050" y="1974850"/>
          <p14:tracePt t="36797" x="4387850" y="1974850"/>
          <p14:tracePt t="36814" x="4464050" y="1981200"/>
          <p14:tracePt t="36831" x="4514850" y="1981200"/>
          <p14:tracePt t="36848" x="4527550" y="1981200"/>
          <p14:tracePt t="36864" x="4540250" y="1981200"/>
          <p14:tracePt t="37333" x="4540250" y="1987550"/>
          <p14:tracePt t="37357" x="4540250" y="1993900"/>
          <p14:tracePt t="37365" x="4540250" y="2000250"/>
          <p14:tracePt t="37389" x="4533900" y="2000250"/>
          <p14:tracePt t="37406" x="4527550" y="2006600"/>
          <p14:tracePt t="37413" x="4527550" y="2012950"/>
          <p14:tracePt t="37431" x="4521200" y="2012950"/>
          <p14:tracePt t="37441" x="4508500" y="2012950"/>
          <p14:tracePt t="37457" x="4476750" y="2025650"/>
          <p14:tracePt t="37474" x="4438650" y="2025650"/>
          <p14:tracePt t="37491" x="4362450" y="2025650"/>
          <p14:tracePt t="37495" x="4298950" y="2025650"/>
          <p14:tracePt t="37507" x="4235450" y="2025650"/>
          <p14:tracePt t="37525" x="4051300" y="2025650"/>
          <p14:tracePt t="37542" x="3987800" y="2025650"/>
          <p14:tracePt t="37558" x="3962400" y="2025650"/>
          <p14:tracePt t="37887" x="3956050" y="2025650"/>
          <p14:tracePt t="37935" x="3943350" y="2025650"/>
          <p14:tracePt t="38711" x="3949700" y="2025650"/>
          <p14:tracePt t="38719" x="3962400" y="2025650"/>
          <p14:tracePt t="38727" x="3968750" y="2019300"/>
          <p14:tracePt t="38736" x="3968750" y="2012950"/>
          <p14:tracePt t="38753" x="3987800" y="2000250"/>
          <p14:tracePt t="38770" x="3994150" y="1987550"/>
          <p14:tracePt t="38786" x="4013200" y="1968500"/>
          <p14:tracePt t="38803" x="4025900" y="1955800"/>
          <p14:tracePt t="38807" x="4032250" y="1949450"/>
          <p14:tracePt t="38819" x="4038600" y="1936750"/>
          <p14:tracePt t="38836" x="4057650" y="1917700"/>
          <p14:tracePt t="38840" x="4064000" y="1911350"/>
          <p14:tracePt t="38853" x="4089400" y="1898650"/>
          <p14:tracePt t="38869" x="4127500" y="1860550"/>
          <p14:tracePt t="38886" x="4165600" y="1828800"/>
          <p14:tracePt t="38903" x="4203700" y="1809750"/>
          <p14:tracePt t="38919" x="4248150" y="1778000"/>
          <p14:tracePt t="38936" x="4298950" y="1727200"/>
          <p14:tracePt t="38953" x="4356100" y="1676400"/>
          <p14:tracePt t="38969" x="4387850" y="1651000"/>
          <p14:tracePt t="38986" x="4413250" y="1619250"/>
          <p14:tracePt t="39003" x="4419600" y="1606550"/>
          <p14:tracePt t="39008" x="4419600" y="1593850"/>
          <p14:tracePt t="39020" x="4425950" y="1581150"/>
          <p14:tracePt t="39037" x="4432300" y="1581150"/>
          <p14:tracePt t="39053" x="4432300" y="1568450"/>
          <p14:tracePt t="39078" x="4438650" y="1568450"/>
          <p14:tracePt t="39152" x="4445000" y="1562100"/>
          <p14:tracePt t="39160" x="4451350" y="1562100"/>
          <p14:tracePt t="39170" x="4457700" y="1562100"/>
          <p14:tracePt t="39187" x="4508500" y="1543050"/>
          <p14:tracePt t="39193" x="4540250" y="1536700"/>
          <p14:tracePt t="39203" x="4565650" y="1530350"/>
          <p14:tracePt t="39220" x="4660900" y="1498600"/>
          <p14:tracePt t="39226" x="4692650" y="1492250"/>
          <p14:tracePt t="39237" x="4718050" y="1473200"/>
          <p14:tracePt t="39254" x="4775200" y="1441450"/>
          <p14:tracePt t="39270" x="4787900" y="1428750"/>
          <p14:tracePt t="39289" x="4794250" y="1428750"/>
          <p14:tracePt t="39303" x="4800600" y="1428750"/>
          <p14:tracePt t="39320" x="4813300" y="1416050"/>
          <p14:tracePt t="40599" x="4806950" y="1416050"/>
          <p14:tracePt t="40607" x="4800600" y="1416050"/>
          <p14:tracePt t="40615" x="4794250" y="1416050"/>
          <p14:tracePt t="40631" x="4787900" y="1416050"/>
          <p14:tracePt t="40647" x="4781550" y="1416050"/>
          <p14:tracePt t="40656" x="4775200" y="1416050"/>
          <p14:tracePt t="40673" x="4768850" y="1416050"/>
          <p14:tracePt t="40690" x="4762500" y="1416050"/>
          <p14:tracePt t="40729" x="4756150" y="1422400"/>
          <p14:tracePt t="40776" x="4749800" y="1422400"/>
          <p14:tracePt t="40912" x="4743450" y="1428750"/>
          <p14:tracePt t="40945" x="4737100" y="1435100"/>
          <p14:tracePt t="40984" x="4730750" y="1435100"/>
          <p14:tracePt t="41009" x="4724400" y="1435100"/>
          <p14:tracePt t="41016" x="4718050" y="1435100"/>
          <p14:tracePt t="41041" x="4705350" y="1435100"/>
          <p14:tracePt t="41049" x="4699000" y="1435100"/>
          <p14:tracePt t="41071" x="4692650" y="1435100"/>
          <p14:tracePt t="41079" x="4679950" y="1435100"/>
          <p14:tracePt t="41095" x="4673600" y="1435100"/>
          <p14:tracePt t="41107" x="4667250" y="1435100"/>
          <p14:tracePt t="41123" x="4660900" y="1435100"/>
          <p14:tracePt t="41140" x="4654550" y="1435100"/>
          <p14:tracePt t="41157" x="4648200" y="1435100"/>
          <p14:tracePt t="41313" x="4635500" y="1435100"/>
          <p14:tracePt t="41330" x="4629150" y="1441450"/>
          <p14:tracePt t="41352" x="4622800" y="1447800"/>
          <p14:tracePt t="41369" x="4610100" y="1447800"/>
          <p14:tracePt t="41384" x="4603750" y="1447800"/>
          <p14:tracePt t="41393" x="4597400" y="1447800"/>
          <p14:tracePt t="41401" x="4591050" y="1447800"/>
          <p14:tracePt t="41410" x="4578350" y="1447800"/>
          <p14:tracePt t="41439" x="4565650" y="1447800"/>
          <p14:tracePt t="41463" x="4559300" y="1447800"/>
          <p14:tracePt t="41487" x="4552950" y="1447800"/>
          <p14:tracePt t="41495" x="4546600" y="1447800"/>
          <p14:tracePt t="41503" x="4540250" y="1447800"/>
          <p14:tracePt t="41520" x="4540250" y="1441450"/>
          <p14:tracePt t="41528" x="4533900" y="1441450"/>
          <p14:tracePt t="41545" x="4527550" y="1435100"/>
          <p14:tracePt t="41567" x="4527550" y="1428750"/>
          <p14:tracePt t="41593" x="4521200" y="1422400"/>
          <p14:tracePt t="41607" x="4508500" y="1416050"/>
          <p14:tracePt t="41639" x="4508500" y="1409700"/>
          <p14:tracePt t="41664" x="4502150" y="1403350"/>
          <p14:tracePt t="41689" x="4489450" y="1397000"/>
          <p14:tracePt t="41697" x="4489450" y="1390650"/>
          <p14:tracePt t="41707" x="4489450" y="1384300"/>
          <p14:tracePt t="41724" x="4476750" y="1358900"/>
          <p14:tracePt t="41741" x="4464050" y="1346200"/>
          <p14:tracePt t="41757" x="4457700" y="1339850"/>
          <p14:tracePt t="41774" x="4457700" y="1327150"/>
          <p14:tracePt t="41795" x="4451350" y="1314450"/>
          <p14:tracePt t="41809" x="4445000" y="1301750"/>
          <p14:tracePt t="41824" x="4432300" y="1282700"/>
          <p14:tracePt t="41840" x="4425950" y="1276350"/>
          <p14:tracePt t="41857" x="4425950" y="1263650"/>
          <p14:tracePt t="41874" x="4413250" y="1250950"/>
          <p14:tracePt t="41891" x="4413250" y="1238250"/>
          <p14:tracePt t="41913" x="4413250" y="1231900"/>
          <p14:tracePt t="41924" x="4413250" y="1219200"/>
          <p14:tracePt t="41941" x="4413250" y="1206500"/>
          <p14:tracePt t="41957" x="4413250" y="1187450"/>
          <p14:tracePt t="41961" x="4413250" y="1181100"/>
          <p14:tracePt t="41975" x="4413250" y="1174750"/>
          <p14:tracePt t="41991" x="4413250" y="1149350"/>
          <p14:tracePt t="42007" x="4413250" y="1136650"/>
          <p14:tracePt t="42024" x="4413250" y="1117600"/>
          <p14:tracePt t="42041" x="4413250" y="1111250"/>
          <p14:tracePt t="42057" x="4413250" y="1092200"/>
          <p14:tracePt t="42074" x="4413250" y="1079500"/>
          <p14:tracePt t="42091" x="4413250" y="1073150"/>
          <p14:tracePt t="42107" x="4419600" y="1066800"/>
          <p14:tracePt t="42124" x="4419600" y="1054100"/>
          <p14:tracePt t="42141" x="4425950" y="1041400"/>
          <p14:tracePt t="42157" x="4432300" y="1028700"/>
          <p14:tracePt t="42161" x="4445000" y="1016000"/>
          <p14:tracePt t="42184" x="4464050" y="996950"/>
          <p14:tracePt t="42193" x="4470400" y="990600"/>
          <p14:tracePt t="42208" x="4476750" y="977900"/>
          <p14:tracePt t="42224" x="4489450" y="958850"/>
          <p14:tracePt t="42241" x="4508500" y="946150"/>
          <p14:tracePt t="42258" x="4514850" y="939800"/>
          <p14:tracePt t="42274" x="4521200" y="933450"/>
          <p14:tracePt t="42291" x="4533900" y="927100"/>
          <p14:tracePt t="42308" x="4540250" y="920750"/>
          <p14:tracePt t="42325" x="4552950" y="920750"/>
          <p14:tracePt t="42331" x="4559300" y="920750"/>
          <p14:tracePt t="42341" x="4565650" y="920750"/>
          <p14:tracePt t="42359" x="4584700" y="920750"/>
          <p14:tracePt t="42363" x="4591050" y="920750"/>
          <p14:tracePt t="42377" x="4629150" y="920750"/>
          <p14:tracePt t="42392" x="4648200" y="920750"/>
          <p14:tracePt t="42408" x="4673600" y="920750"/>
          <p14:tracePt t="42425" x="4692650" y="920750"/>
          <p14:tracePt t="42441" x="4718050" y="920750"/>
          <p14:tracePt t="42458" x="4737100" y="920750"/>
          <p14:tracePt t="42475" x="4756150" y="927100"/>
          <p14:tracePt t="42491" x="4768850" y="933450"/>
          <p14:tracePt t="42508" x="4781550" y="939800"/>
          <p14:tracePt t="42524" x="4787900" y="952500"/>
          <p14:tracePt t="42541" x="4813300" y="971550"/>
          <p14:tracePt t="42545" x="4826000" y="984250"/>
          <p14:tracePt t="42560" x="4826000" y="996950"/>
          <p14:tracePt t="42575" x="4864100" y="1041400"/>
          <p14:tracePt t="42579" x="4883150" y="1060450"/>
          <p14:tracePt t="42591" x="4895850" y="1079500"/>
          <p14:tracePt t="42608" x="4908550" y="1098550"/>
          <p14:tracePt t="42625" x="4914900" y="1111250"/>
          <p14:tracePt t="42641" x="4921250" y="1123950"/>
          <p14:tracePt t="42658" x="4921250" y="1136650"/>
          <p14:tracePt t="42674" x="4921250" y="1143000"/>
          <p14:tracePt t="42704" x="4921250" y="1155700"/>
          <p14:tracePt t="42713" x="4921250" y="1162050"/>
          <p14:tracePt t="42730" x="4921250" y="1168400"/>
          <p14:tracePt t="42741" x="4921250" y="1174750"/>
          <p14:tracePt t="42758" x="4921250" y="1187450"/>
          <p14:tracePt t="42763" x="4921250" y="1193800"/>
          <p14:tracePt t="42775" x="4921250" y="1206500"/>
          <p14:tracePt t="42791" x="4921250" y="1212850"/>
          <p14:tracePt t="42808" x="4921250" y="1225550"/>
          <p14:tracePt t="42833" x="4921250" y="1231900"/>
          <p14:tracePt t="42858" x="4921250" y="1238250"/>
          <p14:tracePt t="42873" x="4921250" y="1250950"/>
          <p14:tracePt t="42889" x="4914900" y="1257300"/>
          <p14:tracePt t="42902" x="4914900" y="1263650"/>
          <p14:tracePt t="42908" x="4908550" y="1270000"/>
          <p14:tracePt t="42925" x="4902200" y="1270000"/>
          <p14:tracePt t="42942" x="4889500" y="1289050"/>
          <p14:tracePt t="42958" x="4876800" y="1301750"/>
          <p14:tracePt t="42976" x="4870450" y="1314450"/>
          <p14:tracePt t="42992" x="4857750" y="1320800"/>
          <p14:tracePt t="43009" x="4857750" y="1327150"/>
          <p14:tracePt t="43025" x="4851400" y="1333500"/>
          <p14:tracePt t="43064" x="4845050" y="1339850"/>
          <p14:tracePt t="43080" x="4838700" y="1339850"/>
          <p14:tracePt t="43088" x="4838700" y="1346200"/>
          <p14:tracePt t="43097" x="4832350" y="1352550"/>
          <p14:tracePt t="43113" x="4826000" y="1352550"/>
          <p14:tracePt t="43129" x="4819650" y="1352550"/>
          <p14:tracePt t="43142" x="4813300" y="1358900"/>
          <p14:tracePt t="43162" x="4806950" y="1365250"/>
          <p14:tracePt t="43178" x="4794250" y="1365250"/>
          <p14:tracePt t="43193" x="4787900" y="1371600"/>
          <p14:tracePt t="43208" x="4775200" y="1377950"/>
          <p14:tracePt t="43225" x="4775200" y="1384300"/>
          <p14:tracePt t="43242" x="4768850" y="1384300"/>
          <p14:tracePt t="43299" x="4762500" y="1384300"/>
          <p14:tracePt t="43316" x="4762500" y="1390650"/>
          <p14:tracePt t="44050" x="4756150" y="1397000"/>
          <p14:tracePt t="44074" x="4749800" y="1403350"/>
          <p14:tracePt t="44178" x="4743450" y="1403350"/>
          <p14:tracePt t="44202" x="4737100" y="1409700"/>
          <p14:tracePt t="44210" x="4730750" y="1409700"/>
          <p14:tracePt t="44219" x="4724400" y="1416050"/>
          <p14:tracePt t="44235" x="4718050" y="1416050"/>
          <p14:tracePt t="44252" x="4711700" y="1422400"/>
          <p14:tracePt t="44530" x="4705350" y="1422400"/>
          <p14:tracePt t="44547" x="4699000" y="1422400"/>
          <p14:tracePt t="44564" x="4692650" y="1422400"/>
          <p14:tracePt t="44570" x="4686300" y="1422400"/>
          <p14:tracePt t="44585" x="4679950" y="1422400"/>
          <p14:tracePt t="44601" x="4673600" y="1422400"/>
          <p14:tracePt t="44627" x="4654550" y="1422400"/>
          <p14:tracePt t="44649" x="4641850" y="1422400"/>
          <p14:tracePt t="44660" x="4635500" y="1422400"/>
          <p14:tracePt t="44666" x="4622800" y="1422400"/>
          <p14:tracePt t="44676" x="4603750" y="1422400"/>
          <p14:tracePt t="44690" x="4584700" y="1422400"/>
          <p14:tracePt t="44704" x="4578350" y="1422400"/>
          <p14:tracePt t="44721" x="4565650" y="1422400"/>
          <p14:tracePt t="44738" x="4559300" y="1422400"/>
          <p14:tracePt t="44755" x="4552950" y="1422400"/>
          <p14:tracePt t="44771" x="4546600" y="1422400"/>
          <p14:tracePt t="44788" x="4540250" y="1422400"/>
          <p14:tracePt t="44833" x="4533900" y="1422400"/>
          <p14:tracePt t="44850" x="4527550" y="1422400"/>
          <p14:tracePt t="44874" x="4514850" y="1422400"/>
          <p14:tracePt t="44898" x="4508500" y="1422400"/>
          <p14:tracePt t="44907" x="4502150" y="1422400"/>
          <p14:tracePt t="44930" x="4489450" y="1422400"/>
          <p14:tracePt t="44946" x="4483100" y="1422400"/>
          <p14:tracePt t="44954" x="4476750" y="1416050"/>
          <p14:tracePt t="44970" x="4470400" y="1409700"/>
          <p14:tracePt t="44986" x="4457700" y="1403350"/>
          <p14:tracePt t="45002" x="4451350" y="1397000"/>
          <p14:tracePt t="45018" x="4445000" y="1390650"/>
          <p14:tracePt t="45028" x="4438650" y="1384300"/>
          <p14:tracePt t="45038" x="4432300" y="1377950"/>
          <p14:tracePt t="45055" x="4419600" y="1365250"/>
          <p14:tracePt t="45059" x="4413250" y="1358900"/>
          <p14:tracePt t="45072" x="4406900" y="1358900"/>
          <p14:tracePt t="45088" x="4406900" y="1352550"/>
          <p14:tracePt t="45105" x="4400550" y="1346200"/>
          <p14:tracePt t="45122" x="4400550" y="1333500"/>
          <p14:tracePt t="45138" x="4400550" y="1320800"/>
          <p14:tracePt t="45155" x="4387850" y="1308100"/>
          <p14:tracePt t="45172" x="4387850" y="1282700"/>
          <p14:tracePt t="45189" x="4387850" y="1270000"/>
          <p14:tracePt t="45205" x="4387850" y="1250950"/>
          <p14:tracePt t="45222" x="4387850" y="1244600"/>
          <p14:tracePt t="45239" x="4387850" y="1225550"/>
          <p14:tracePt t="45245" x="4387850" y="1219200"/>
          <p14:tracePt t="45252" x="4387850" y="1206500"/>
          <p14:tracePt t="45260" x="4394200" y="1206500"/>
          <p14:tracePt t="45274" x="4394200" y="1187450"/>
          <p14:tracePt t="45289" x="4413250" y="1168400"/>
          <p14:tracePt t="45305" x="4419600" y="1155700"/>
          <p14:tracePt t="45322" x="4425950" y="1123950"/>
          <p14:tracePt t="45339" x="4438650" y="1117600"/>
          <p14:tracePt t="45356" x="4438650" y="1111250"/>
          <p14:tracePt t="45372" x="4457700" y="1092200"/>
          <p14:tracePt t="45378" x="4464050" y="1085850"/>
          <p14:tracePt t="45389" x="4464050" y="1079500"/>
          <p14:tracePt t="45406" x="4470400" y="1073150"/>
          <p14:tracePt t="45422" x="4476750" y="1066800"/>
          <p14:tracePt t="45429" x="4483100" y="1060450"/>
          <p14:tracePt t="45439" x="4483100" y="1054100"/>
          <p14:tracePt t="45456" x="4489450" y="1047750"/>
          <p14:tracePt t="45472" x="4495800" y="1041400"/>
          <p14:tracePt t="45491" x="4508500" y="1028700"/>
          <p14:tracePt t="45514" x="4514850" y="1028700"/>
          <p14:tracePt t="45529" x="4527550" y="1028700"/>
          <p14:tracePt t="45539" x="4533900" y="1022350"/>
          <p14:tracePt t="45555" x="4546600" y="1022350"/>
          <p14:tracePt t="45572" x="4559300" y="1016000"/>
          <p14:tracePt t="45589" x="4584700" y="1003300"/>
          <p14:tracePt t="45605" x="4597400" y="1003300"/>
          <p14:tracePt t="45622" x="4629150" y="1003300"/>
          <p14:tracePt t="45639" x="4641850" y="1003300"/>
          <p14:tracePt t="45655" x="4667250" y="1003300"/>
          <p14:tracePt t="45658" x="4679950" y="1003300"/>
          <p14:tracePt t="45672" x="4692650" y="1003300"/>
          <p14:tracePt t="45689" x="4743450" y="1003300"/>
          <p14:tracePt t="45705" x="4768850" y="1003300"/>
          <p14:tracePt t="45722" x="4794250" y="1009650"/>
          <p14:tracePt t="45739" x="4819650" y="1028700"/>
          <p14:tracePt t="45755" x="4832350" y="1028700"/>
          <p14:tracePt t="45772" x="4845050" y="1041400"/>
          <p14:tracePt t="45795" x="4851400" y="1047750"/>
          <p14:tracePt t="45805" x="4857750" y="1047750"/>
          <p14:tracePt t="45822" x="4857750" y="1060450"/>
          <p14:tracePt t="45839" x="4864100" y="1079500"/>
          <p14:tracePt t="45844" x="4870450" y="1092200"/>
          <p14:tracePt t="45856" x="4870450" y="1104900"/>
          <p14:tracePt t="45873" x="4870450" y="1136650"/>
          <p14:tracePt t="45889" x="4870450" y="1181100"/>
          <p14:tracePt t="45906" x="4870450" y="1206500"/>
          <p14:tracePt t="45922" x="4870450" y="1225550"/>
          <p14:tracePt t="45939" x="4864100" y="1250950"/>
          <p14:tracePt t="45956" x="4845050" y="1282700"/>
          <p14:tracePt t="45973" x="4838700" y="1295400"/>
          <p14:tracePt t="45989" x="4826000" y="1314450"/>
          <p14:tracePt t="46006" x="4819650" y="1327150"/>
          <p14:tracePt t="46022" x="4813300" y="1333500"/>
          <p14:tracePt t="46039" x="4800600" y="1352550"/>
          <p14:tracePt t="46057" x="4794250" y="1358900"/>
          <p14:tracePt t="46060" x="4787900" y="1365250"/>
          <p14:tracePt t="46072" x="4787900" y="1371600"/>
          <p14:tracePt t="46089" x="4775200" y="1384300"/>
          <p14:tracePt t="46106" x="4768850" y="1397000"/>
          <p14:tracePt t="46137" x="4762500" y="1409700"/>
          <p14:tracePt t="46163" x="4762500" y="1416050"/>
          <p14:tracePt t="46218" x="4762500" y="1422400"/>
          <p14:tracePt t="46242" x="4756150" y="1422400"/>
          <p14:tracePt t="46260" x="4743450" y="1428750"/>
          <p14:tracePt t="46275" x="4743450" y="1435100"/>
          <p14:tracePt t="46291" x="4737100" y="1441450"/>
          <p14:tracePt t="53974" x="4724400" y="1441450"/>
          <p14:tracePt t="53982" x="4724400" y="1447800"/>
          <p14:tracePt t="53990" x="4705350" y="1454150"/>
          <p14:tracePt t="53999" x="4692650" y="1454150"/>
          <p14:tracePt t="54015" x="4660900" y="1473200"/>
          <p14:tracePt t="54032" x="4641850" y="1479550"/>
          <p14:tracePt t="54049" x="4616450" y="1485900"/>
          <p14:tracePt t="54067" x="4584700" y="1498600"/>
          <p14:tracePt t="54071" x="4565650" y="1504950"/>
          <p14:tracePt t="54082" x="4546600" y="1511300"/>
          <p14:tracePt t="54099" x="4451350" y="1543050"/>
          <p14:tracePt t="54103" x="4406900" y="1543050"/>
          <p14:tracePt t="54118" x="4273550" y="1574800"/>
          <p14:tracePt t="54132" x="4222750" y="1587500"/>
          <p14:tracePt t="54149" x="4013200" y="1657350"/>
          <p14:tracePt t="54166" x="3848100" y="1701800"/>
          <p14:tracePt t="54182" x="3695700" y="1739900"/>
          <p14:tracePt t="54199" x="3556000" y="1784350"/>
          <p14:tracePt t="54216" x="3441700" y="1809750"/>
          <p14:tracePt t="54232" x="3333750" y="1841500"/>
          <p14:tracePt t="54249" x="3263900" y="1860550"/>
          <p14:tracePt t="54266" x="3181350" y="1866900"/>
          <p14:tracePt t="54271" x="3149600" y="1873250"/>
          <p14:tracePt t="54282" x="3092450" y="1879600"/>
          <p14:tracePt t="54299" x="3016250" y="1879600"/>
          <p14:tracePt t="54304" x="2997200" y="1879600"/>
          <p14:tracePt t="54319" x="2952750" y="1879600"/>
          <p14:tracePt t="54333" x="2914650" y="1892300"/>
          <p14:tracePt t="54350" x="2870200" y="1898650"/>
          <p14:tracePt t="54366" x="2825750" y="1905000"/>
          <p14:tracePt t="54382" x="2762250" y="1911350"/>
          <p14:tracePt t="54399" x="2660650" y="1936750"/>
          <p14:tracePt t="54416" x="2533650" y="1943100"/>
          <p14:tracePt t="54432" x="2413000" y="1968500"/>
          <p14:tracePt t="54449" x="2330450" y="1993900"/>
          <p14:tracePt t="54466" x="2279650" y="2006600"/>
          <p14:tracePt t="54482" x="2266950" y="2012950"/>
          <p14:tracePt t="54499" x="2254250" y="2012950"/>
          <p14:tracePt t="54775" x="2266950" y="2012950"/>
          <p14:tracePt t="54784" x="2279650" y="2012950"/>
          <p14:tracePt t="54791" x="2311400" y="2006600"/>
          <p14:tracePt t="54807" x="2330450" y="2000250"/>
          <p14:tracePt t="54823" x="2336800" y="2000250"/>
          <p14:tracePt t="54833" x="2349500" y="1993900"/>
          <p14:tracePt t="54850" x="2368550" y="1993900"/>
          <p14:tracePt t="54866" x="2381250" y="1981200"/>
          <p14:tracePt t="54871" x="2393950" y="1974850"/>
          <p14:tracePt t="54904" x="2400300" y="1974850"/>
          <p14:tracePt t="56126" x="2406650" y="1974850"/>
          <p14:tracePt t="56135" x="2432050" y="1974850"/>
          <p14:tracePt t="56142" x="2470150" y="1974850"/>
          <p14:tracePt t="56151" x="2501900" y="1974850"/>
          <p14:tracePt t="56163" x="2533650" y="1974850"/>
          <p14:tracePt t="56180" x="2578100" y="1974850"/>
          <p14:tracePt t="56197" x="2686050" y="1974850"/>
          <p14:tracePt t="56201" x="2698750" y="1974850"/>
          <p14:tracePt t="56213" x="2736850" y="1974850"/>
          <p14:tracePt t="56231" x="2749550" y="1974850"/>
          <p14:tracePt t="56423" x="2762250" y="1974850"/>
          <p14:tracePt t="56439" x="2774950" y="1974850"/>
          <p14:tracePt t="56447" x="2781300" y="1974850"/>
          <p14:tracePt t="56456" x="2787650" y="1974850"/>
          <p14:tracePt t="56465" x="2800350" y="1974850"/>
          <p14:tracePt t="56489" x="2806700" y="1974850"/>
          <p14:tracePt t="58151" x="2825750" y="1974850"/>
          <p14:tracePt t="58159" x="2832100" y="1974850"/>
          <p14:tracePt t="58167" x="2838450" y="1974850"/>
          <p14:tracePt t="58184" x="2844800" y="1974850"/>
          <p14:tracePt t="58193" x="2851150" y="1974850"/>
          <p14:tracePt t="58210" x="2857500" y="1974850"/>
          <p14:tracePt t="59025" x="2851150" y="1974850"/>
          <p14:tracePt t="59209" x="2857500" y="1974850"/>
          <p14:tracePt t="59224" x="2876550" y="1974850"/>
          <p14:tracePt t="59232" x="2882900" y="1968500"/>
          <p14:tracePt t="59241" x="2908300" y="1968500"/>
          <p14:tracePt t="59250" x="2933700" y="1968500"/>
          <p14:tracePt t="59267" x="2997200" y="1955800"/>
          <p14:tracePt t="59283" x="3067050" y="1955800"/>
          <p14:tracePt t="59300" x="3117850" y="1955800"/>
          <p14:tracePt t="59317" x="3155950" y="1955800"/>
          <p14:tracePt t="59321" x="3162300" y="1955800"/>
          <p14:tracePt t="59333" x="3175000" y="1955800"/>
          <p14:tracePt t="59350" x="3181350" y="1955800"/>
          <p14:tracePt t="59401" x="3187700" y="1955800"/>
          <p14:tracePt t="59409" x="3200400" y="1955800"/>
          <p14:tracePt t="59441" x="3206750" y="1955800"/>
          <p14:tracePt t="59473" x="3213100" y="1955800"/>
          <p14:tracePt t="59490" x="3225800" y="1955800"/>
          <p14:tracePt t="59497" x="3238500" y="1955800"/>
          <p14:tracePt t="59509" x="3270250" y="1968500"/>
          <p14:tracePt t="59517" x="3308350" y="1987550"/>
          <p14:tracePt t="59534" x="3397250" y="2019300"/>
          <p14:tracePt t="59540" x="3416300" y="2019300"/>
          <p14:tracePt t="59552" x="3441700" y="2019300"/>
          <p14:tracePt t="59571" x="3473450" y="2019300"/>
          <p14:tracePt t="59574" x="3498850" y="2019300"/>
          <p14:tracePt t="59583" x="3505200" y="2019300"/>
          <p14:tracePt t="59681" x="3505200" y="2025650"/>
          <p14:tracePt t="59719" x="3498850" y="2025650"/>
          <p14:tracePt t="59728" x="3492500" y="2025650"/>
          <p14:tracePt t="59744" x="3473450" y="2025650"/>
          <p14:tracePt t="59754" x="3467100" y="2025650"/>
          <p14:tracePt t="59768" x="3448050" y="2025650"/>
          <p14:tracePt t="59784" x="3416300" y="2025650"/>
          <p14:tracePt t="59801" x="3384550" y="2025650"/>
          <p14:tracePt t="59817" x="3333750" y="2019300"/>
          <p14:tracePt t="59834" x="3289300" y="2000250"/>
          <p14:tracePt t="59850" x="3257550" y="1987550"/>
          <p14:tracePt t="59867" x="3244850" y="1987550"/>
          <p14:tracePt t="60193" x="3238500" y="1987550"/>
          <p14:tracePt t="60897" x="3238500" y="1981200"/>
          <p14:tracePt t="60914" x="3244850" y="1974850"/>
          <p14:tracePt t="60930" x="3251200" y="1968500"/>
          <p14:tracePt t="60938" x="3257550" y="1968500"/>
          <p14:tracePt t="61681" x="3263900" y="1962150"/>
          <p14:tracePt t="61690" x="3289300" y="1949450"/>
          <p14:tracePt t="61697" x="3346450" y="1917700"/>
          <p14:tracePt t="61705" x="3416300" y="1892300"/>
          <p14:tracePt t="61722" x="3587750" y="1822450"/>
          <p14:tracePt t="61738" x="3822700" y="1758950"/>
          <p14:tracePt t="61755" x="4083050" y="1689100"/>
          <p14:tracePt t="61772" x="4330700" y="1625600"/>
          <p14:tracePt t="61789" x="4514850" y="1593850"/>
          <p14:tracePt t="61805" x="4622800" y="1562100"/>
          <p14:tracePt t="61822" x="4679950" y="1549400"/>
          <p14:tracePt t="61827" x="4692650" y="1536700"/>
          <p14:tracePt t="61839" x="4699000" y="1530350"/>
          <p14:tracePt t="61875" x="4711700" y="1517650"/>
          <p14:tracePt t="61898" x="4711700" y="1511300"/>
          <p14:tracePt t="61906" x="4718050" y="1504950"/>
          <p14:tracePt t="61914" x="4724400" y="1504950"/>
          <p14:tracePt t="61930" x="4730750" y="1498600"/>
          <p14:tracePt t="61939" x="4737100" y="1498600"/>
          <p14:tracePt t="61956" x="4749800" y="1485900"/>
          <p14:tracePt t="61972" x="4768850" y="1473200"/>
          <p14:tracePt t="61989" x="4800600" y="1454150"/>
          <p14:tracePt t="61996" x="4826000" y="1441450"/>
          <p14:tracePt t="62006" x="4845050" y="1422400"/>
          <p14:tracePt t="62013" x="4883150" y="1409700"/>
          <p14:tracePt t="62022" x="4927600" y="1377950"/>
          <p14:tracePt t="62039" x="4965700" y="1339850"/>
          <p14:tracePt t="62045" x="5003800" y="1308100"/>
          <p14:tracePt t="62057" x="5022850" y="1282700"/>
          <p14:tracePt t="62060" x="5029200" y="1276350"/>
          <p14:tracePt t="62072" x="5029200" y="1263650"/>
          <p14:tracePt t="62089" x="5029200" y="1257300"/>
          <p14:tracePt t="62154" x="5022850" y="1257300"/>
          <p14:tracePt t="62169" x="5010150" y="1257300"/>
          <p14:tracePt t="62178" x="5003800" y="1257300"/>
          <p14:tracePt t="62189" x="5003800" y="1263650"/>
          <p14:tracePt t="62205" x="4984750" y="1270000"/>
          <p14:tracePt t="62222" x="4972050" y="1276350"/>
          <p14:tracePt t="62239" x="4959350" y="1295400"/>
          <p14:tracePt t="62241" x="4953000" y="1295400"/>
          <p14:tracePt t="62256" x="4946650" y="1308100"/>
          <p14:tracePt t="62259" x="4933950" y="1320800"/>
          <p14:tracePt t="62272" x="4927600" y="1320800"/>
          <p14:tracePt t="62289" x="4876800" y="1371600"/>
          <p14:tracePt t="62306" x="4838700" y="1390650"/>
          <p14:tracePt t="62322" x="4800600" y="1416050"/>
          <p14:tracePt t="62339" x="4756150" y="1454150"/>
          <p14:tracePt t="62356" x="4724400" y="1473200"/>
          <p14:tracePt t="62373" x="4686300" y="1498600"/>
          <p14:tracePt t="62389" x="4654550" y="1517650"/>
          <p14:tracePt t="62395" x="4641850" y="1517650"/>
          <p14:tracePt t="62406" x="4629150" y="1517650"/>
          <p14:tracePt t="62423" x="4597400" y="1530350"/>
          <p14:tracePt t="62439" x="4578350" y="1530350"/>
          <p14:tracePt t="62459" x="4552950" y="1543050"/>
          <p14:tracePt t="62472" x="4540250" y="1543050"/>
          <p14:tracePt t="62489" x="4483100" y="1543050"/>
          <p14:tracePt t="62506" x="4381500" y="1511300"/>
          <p14:tracePt t="62523" x="4267200" y="1460500"/>
          <p14:tracePt t="62539" x="4152900" y="1409700"/>
          <p14:tracePt t="62556" x="4057650" y="1371600"/>
          <p14:tracePt t="62573" x="4013200" y="1339850"/>
          <p14:tracePt t="62589" x="3994150" y="1320800"/>
          <p14:tracePt t="62606" x="3987800" y="1282700"/>
          <p14:tracePt t="62611" x="3987800" y="1257300"/>
          <p14:tracePt t="62623" x="3987800" y="1225550"/>
          <p14:tracePt t="62639" x="3987800" y="1174750"/>
          <p14:tracePt t="62644" x="3987800" y="1149350"/>
          <p14:tracePt t="62658" x="3994150" y="1098550"/>
          <p14:tracePt t="62673" x="4006850" y="1041400"/>
          <p14:tracePt t="62689" x="4025900" y="990600"/>
          <p14:tracePt t="62706" x="4038600" y="965200"/>
          <p14:tracePt t="62723" x="4057650" y="933450"/>
          <p14:tracePt t="62739" x="4076700" y="914400"/>
          <p14:tracePt t="62756" x="4102100" y="889000"/>
          <p14:tracePt t="62773" x="4140200" y="863600"/>
          <p14:tracePt t="62789" x="4184650" y="850900"/>
          <p14:tracePt t="62806" x="4254500" y="831850"/>
          <p14:tracePt t="62811" x="4305300" y="825500"/>
          <p14:tracePt t="62823" x="4324350" y="819150"/>
          <p14:tracePt t="62841" x="4387850" y="806450"/>
          <p14:tracePt t="62844" x="4413250" y="806450"/>
          <p14:tracePt t="62858" x="4464050" y="800100"/>
          <p14:tracePt t="62873" x="4470400" y="800100"/>
          <p14:tracePt t="62889" x="4514850" y="800100"/>
          <p14:tracePt t="62906" x="4533900" y="800100"/>
          <p14:tracePt t="62923" x="4578350" y="812800"/>
          <p14:tracePt t="62940" x="4622800" y="844550"/>
          <p14:tracePt t="62956" x="4667250" y="869950"/>
          <p14:tracePt t="62973" x="4718050" y="908050"/>
          <p14:tracePt t="62990" x="4762500" y="939800"/>
          <p14:tracePt t="63006" x="4806950" y="971550"/>
          <p14:tracePt t="63011" x="4838700" y="984250"/>
          <p14:tracePt t="63023" x="4845050" y="996950"/>
          <p14:tracePt t="63040" x="4870450" y="1035050"/>
          <p14:tracePt t="63044" x="4876800" y="1041400"/>
          <p14:tracePt t="63060" x="4883150" y="1054100"/>
          <p14:tracePt t="63074" x="4883150" y="1060450"/>
          <p14:tracePt t="63089" x="4883150" y="1079500"/>
          <p14:tracePt t="63106" x="4883150" y="1098550"/>
          <p14:tracePt t="63123" x="4883150" y="1117600"/>
          <p14:tracePt t="63139" x="4883150" y="1130300"/>
          <p14:tracePt t="63156" x="4883150" y="1162050"/>
          <p14:tracePt t="63173" x="4864100" y="1193800"/>
          <p14:tracePt t="63190" x="4851400" y="1212850"/>
          <p14:tracePt t="63206" x="4826000" y="1244600"/>
          <p14:tracePt t="63212" x="4806950" y="1270000"/>
          <p14:tracePt t="63223" x="4806950" y="1276350"/>
          <p14:tracePt t="63241" x="4775200" y="1301750"/>
          <p14:tracePt t="63244" x="4768850" y="1308100"/>
          <p14:tracePt t="63256" x="4762500" y="1320800"/>
          <p14:tracePt t="63258" x="4749800" y="1333500"/>
          <p14:tracePt t="63273" x="4724400" y="1358900"/>
          <p14:tracePt t="63290" x="4699000" y="1384300"/>
          <p14:tracePt t="63306" x="4660900" y="1409700"/>
          <p14:tracePt t="63323" x="4622800" y="1435100"/>
          <p14:tracePt t="63340" x="4584700" y="1454150"/>
          <p14:tracePt t="63357" x="4546600" y="1479550"/>
          <p14:tracePt t="63373" x="4483100" y="1504950"/>
          <p14:tracePt t="63390" x="4425950" y="1530350"/>
          <p14:tracePt t="63397" x="4406900" y="1536700"/>
          <p14:tracePt t="63407" x="4381500" y="1543050"/>
          <p14:tracePt t="63424" x="4343400" y="1549400"/>
          <p14:tracePt t="63429" x="4324350" y="1562100"/>
          <p14:tracePt t="63443" x="4292600" y="1568450"/>
          <p14:tracePt t="63459" x="4254500" y="1581150"/>
          <p14:tracePt t="63474" x="4222750" y="1600200"/>
          <p14:tracePt t="63490" x="4178300" y="1612900"/>
          <p14:tracePt t="63507" x="4152900" y="1625600"/>
          <p14:tracePt t="63524" x="4127500" y="1638300"/>
          <p14:tracePt t="63541" x="4108450" y="1657350"/>
          <p14:tracePt t="63557" x="4083050" y="1663700"/>
          <p14:tracePt t="63574" x="4038600" y="1682750"/>
          <p14:tracePt t="63590" x="3987800" y="1695450"/>
          <p14:tracePt t="63598" x="3949700" y="1714500"/>
          <p14:tracePt t="63607" x="3917950" y="1733550"/>
          <p14:tracePt t="63624" x="3854450" y="1752600"/>
          <p14:tracePt t="63628" x="3822700" y="1758950"/>
          <p14:tracePt t="63641" x="3784600" y="1765300"/>
          <p14:tracePt t="63659" x="3702050" y="1790700"/>
          <p14:tracePt t="63674" x="3644900" y="1803400"/>
          <p14:tracePt t="63690" x="3594100" y="1822450"/>
          <p14:tracePt t="63707" x="3543300" y="1828800"/>
          <p14:tracePt t="63724" x="3505200" y="1847850"/>
          <p14:tracePt t="63741" x="3479800" y="1854200"/>
          <p14:tracePt t="63757" x="3473450" y="1854200"/>
          <p14:tracePt t="63774" x="3460750" y="1854200"/>
          <p14:tracePt t="63790" x="3454400" y="1854200"/>
          <p14:tracePt t="63811" x="3441700" y="1866900"/>
          <p14:tracePt t="63827" x="3435350" y="1866900"/>
          <p14:tracePt t="63844" x="3429000" y="1873250"/>
          <p14:tracePt t="63860" x="3422650" y="1873250"/>
          <p14:tracePt t="63874" x="3409950" y="1873250"/>
          <p14:tracePt t="63891" x="3403600" y="1873250"/>
          <p14:tracePt t="63907" x="3397250" y="1873250"/>
          <p14:tracePt t="63955" x="3390900" y="1873250"/>
          <p14:tracePt t="63978" x="3384550" y="1879600"/>
          <p14:tracePt t="64010" x="3378200" y="1892300"/>
          <p14:tracePt t="64034" x="3359150" y="1905000"/>
          <p14:tracePt t="64058" x="3352800" y="1905000"/>
          <p14:tracePt t="64081" x="3346450" y="1911350"/>
          <p14:tracePt t="64090" x="3346450" y="1917700"/>
          <p14:tracePt t="64195" x="3340100" y="1917700"/>
          <p14:tracePt t="64204" x="3333750" y="1917700"/>
          <p14:tracePt t="64843" x="3359150" y="1924050"/>
          <p14:tracePt t="64851" x="3403600" y="1924050"/>
          <p14:tracePt t="64859" x="3460750" y="1936750"/>
          <p14:tracePt t="64868" x="3517900" y="1949450"/>
          <p14:tracePt t="64885" x="3625850" y="1968500"/>
          <p14:tracePt t="64901" x="3683000" y="1968500"/>
          <p14:tracePt t="64918" x="3708400" y="1968500"/>
          <p14:tracePt t="64935" x="3714750" y="1968500"/>
          <p14:tracePt t="64972" x="3721100" y="1968500"/>
          <p14:tracePt t="65082" x="3733800" y="1968500"/>
          <p14:tracePt t="65098" x="3740150" y="1968500"/>
          <p14:tracePt t="65131" x="3746500" y="1968500"/>
          <p14:tracePt t="65142" x="3752850" y="1968500"/>
          <p14:tracePt t="65146" x="3759200" y="1968500"/>
          <p14:tracePt t="65156" x="3771900" y="1968500"/>
          <p14:tracePt t="65168" x="3778250" y="1968500"/>
          <p14:tracePt t="65186" x="3790950" y="1968500"/>
          <p14:tracePt t="66564" x="3778250" y="1968500"/>
          <p14:tracePt t="66573" x="3765550" y="1968500"/>
          <p14:tracePt t="66581" x="3740150" y="1974850"/>
          <p14:tracePt t="66589" x="3695700" y="1993900"/>
          <p14:tracePt t="66606" x="3543300" y="2012950"/>
          <p14:tracePt t="66622" x="3346450" y="2012950"/>
          <p14:tracePt t="66639" x="3117850" y="2012950"/>
          <p14:tracePt t="66655" x="2959100" y="2012950"/>
          <p14:tracePt t="66672" x="2832100" y="1993900"/>
          <p14:tracePt t="66689" x="2762250" y="1974850"/>
          <p14:tracePt t="66692" x="2736850" y="1968500"/>
          <p14:tracePt t="66706" x="2730500" y="1962150"/>
          <p14:tracePt t="66780" x="2717800" y="1962150"/>
          <p14:tracePt t="66788" x="2705100" y="1962150"/>
          <p14:tracePt t="66804" x="2692400" y="1962150"/>
          <p14:tracePt t="66813" x="2686050" y="1962150"/>
          <p14:tracePt t="66823" x="2679700" y="1962150"/>
          <p14:tracePt t="66839" x="2667000" y="1968500"/>
          <p14:tracePt t="66869" x="2660650" y="1968500"/>
          <p14:tracePt t="66894" x="2654300" y="1968500"/>
          <p14:tracePt t="66933" x="2641600" y="1974850"/>
          <p14:tracePt t="66956" x="2635250" y="1981200"/>
          <p14:tracePt t="67076" x="2628900" y="1987550"/>
          <p14:tracePt t="67099" x="2622550" y="1987550"/>
          <p14:tracePt t="67108" x="2609850" y="1987550"/>
          <p14:tracePt t="67115" x="2584450" y="1993900"/>
          <p14:tracePt t="67131" x="2552700" y="2000250"/>
          <p14:tracePt t="67139" x="2527300" y="2012950"/>
          <p14:tracePt t="67156" x="2457450" y="2025650"/>
          <p14:tracePt t="67173" x="2330450" y="2025650"/>
          <p14:tracePt t="67190" x="2184400" y="2025650"/>
          <p14:tracePt t="67206" x="2012950" y="2025650"/>
          <p14:tracePt t="67223" x="1873250" y="2025650"/>
          <p14:tracePt t="67239" x="1778000" y="2025650"/>
          <p14:tracePt t="67256" x="1739900" y="2025650"/>
          <p14:tracePt t="67261" x="1733550" y="2025650"/>
          <p14:tracePt t="67273" x="1727200" y="2025650"/>
          <p14:tracePt t="67380" x="1720850" y="2025650"/>
          <p14:tracePt t="67428" x="1708150" y="2038350"/>
          <p14:tracePt t="67452" x="1695450" y="2044700"/>
          <p14:tracePt t="67477" x="1689100" y="2044700"/>
          <p14:tracePt t="67500" x="1682750" y="2051050"/>
          <p14:tracePt t="67517" x="1676400" y="2051050"/>
          <p14:tracePt t="67527" x="1663700" y="2051050"/>
          <p14:tracePt t="67533" x="1638300" y="2057400"/>
          <p14:tracePt t="67540" x="1606550" y="2057400"/>
          <p14:tracePt t="67557" x="1498600" y="2057400"/>
          <p14:tracePt t="67573" x="1371600" y="2057400"/>
          <p14:tracePt t="67590" x="1263650" y="2057400"/>
          <p14:tracePt t="67607" x="1219200" y="2057400"/>
          <p14:tracePt t="67623" x="1200150" y="2057400"/>
          <p14:tracePt t="67797" x="1206500" y="2057400"/>
          <p14:tracePt t="67805" x="1212850" y="2057400"/>
          <p14:tracePt t="67813" x="1219200" y="2057400"/>
          <p14:tracePt t="67829" x="1231900" y="2044700"/>
          <p14:tracePt t="67845" x="1250950" y="2044700"/>
          <p14:tracePt t="67862" x="1276350" y="2038350"/>
          <p14:tracePt t="67878" x="1314450" y="2019300"/>
          <p14:tracePt t="67895" x="1339850" y="2012950"/>
          <p14:tracePt t="67912" x="1352550" y="2006600"/>
          <p14:tracePt t="67929" x="1365250" y="2000250"/>
          <p14:tracePt t="67934" x="1371600" y="2000250"/>
          <p14:tracePt t="67945" x="1377950" y="2000250"/>
          <p14:tracePt t="67962" x="1403350" y="1993900"/>
          <p14:tracePt t="67978" x="1422400" y="1987550"/>
          <p14:tracePt t="68003" x="1428750" y="1981200"/>
          <p14:tracePt t="71006" x="1422400" y="1981200"/>
          <p14:tracePt t="71262" x="1416050" y="1987550"/>
          <p14:tracePt t="74024" x="1416050" y="1993900"/>
          <p14:tracePt t="74719" x="1409700" y="1993900"/>
          <p14:tracePt t="74735" x="1409700" y="1987550"/>
          <p14:tracePt t="74743" x="1416050" y="1981200"/>
          <p14:tracePt t="74751" x="1428750" y="1981200"/>
          <p14:tracePt t="74760" x="1428750" y="1974850"/>
          <p14:tracePt t="74777" x="1466850" y="1968500"/>
          <p14:tracePt t="74793" x="1524000" y="1962150"/>
          <p14:tracePt t="74810" x="1581150" y="1962150"/>
          <p14:tracePt t="74827" x="1631950" y="1955800"/>
          <p14:tracePt t="74843" x="1670050" y="1955800"/>
          <p14:tracePt t="74860" x="1695450" y="1955800"/>
          <p14:tracePt t="74877" x="1714500" y="1955800"/>
          <p14:tracePt t="75168" x="1720850" y="1949450"/>
          <p14:tracePt t="75176" x="1727200" y="1949450"/>
          <p14:tracePt t="75184" x="1752600" y="1936750"/>
          <p14:tracePt t="75193" x="1752600" y="1930400"/>
          <p14:tracePt t="75210" x="1797050" y="1924050"/>
          <p14:tracePt t="75227" x="1828800" y="1917700"/>
          <p14:tracePt t="75244" x="1866900" y="1917700"/>
          <p14:tracePt t="75249" x="1892300" y="1905000"/>
          <p14:tracePt t="75260" x="1917700" y="1905000"/>
          <p14:tracePt t="75277" x="1962150" y="1905000"/>
          <p14:tracePt t="75281" x="1981200" y="1905000"/>
          <p14:tracePt t="75296" x="2032000" y="1905000"/>
          <p14:tracePt t="75310" x="2044700" y="1905000"/>
          <p14:tracePt t="75313" x="2063750" y="1905000"/>
          <p14:tracePt t="75327" x="2101850" y="1917700"/>
          <p14:tracePt t="75344" x="2120900" y="1930400"/>
          <p14:tracePt t="75368" x="2127250" y="1930400"/>
          <p14:tracePt t="75408" x="2133600" y="1930400"/>
          <p14:tracePt t="75439" x="2139950" y="1930400"/>
          <p14:tracePt t="75448" x="2146300" y="1930400"/>
          <p14:tracePt t="75455" x="2152650" y="1930400"/>
          <p14:tracePt t="75466" x="2152650" y="1936750"/>
          <p14:tracePt t="75477" x="2171700" y="1936750"/>
          <p14:tracePt t="75494" x="2273300" y="1949450"/>
          <p14:tracePt t="75510" x="2362200" y="1962150"/>
          <p14:tracePt t="75527" x="2425700" y="1968500"/>
          <p14:tracePt t="75544" x="2457450" y="1968500"/>
          <p14:tracePt t="75561" x="2470150" y="1968500"/>
          <p14:tracePt t="76369" x="2482850" y="1968500"/>
          <p14:tracePt t="76385" x="2489200" y="1968500"/>
          <p14:tracePt t="76393" x="2495550" y="1968500"/>
          <p14:tracePt t="76401" x="2501900" y="1968500"/>
          <p14:tracePt t="76410" x="2508250" y="1968500"/>
          <p14:tracePt t="76427" x="2527300" y="1968500"/>
          <p14:tracePt t="76444" x="2552700" y="1962150"/>
          <p14:tracePt t="76450" x="2571750" y="1962150"/>
          <p14:tracePt t="76467" x="2584450" y="1955800"/>
          <p14:tracePt t="76482" x="2590800" y="1955800"/>
          <p14:tracePt t="76505" x="2597150" y="1955800"/>
          <p14:tracePt t="76593" x="2603500" y="1955800"/>
          <p14:tracePt t="77730" x="2597150" y="1955800"/>
          <p14:tracePt t="77737" x="2597150" y="1962150"/>
          <p14:tracePt t="77753" x="2597150" y="1968500"/>
          <p14:tracePt t="77761" x="2597150" y="1974850"/>
          <p14:tracePt t="77771" x="2597150" y="1981200"/>
          <p14:tracePt t="77788" x="2597150" y="1993900"/>
          <p14:tracePt t="77809" x="2597150" y="2006600"/>
          <p14:tracePt t="77821" x="2597150" y="2012950"/>
          <p14:tracePt t="77882" x="2603500" y="2012950"/>
          <p14:tracePt t="77914" x="2609850" y="2012950"/>
          <p14:tracePt t="77921" x="2616200" y="2012950"/>
          <p14:tracePt t="77930" x="2622550" y="2012950"/>
          <p14:tracePt t="77938" x="2628900" y="2012950"/>
          <p14:tracePt t="77954" x="2654300" y="2012950"/>
          <p14:tracePt t="77971" x="2673350" y="2006600"/>
          <p14:tracePt t="77988" x="2679700" y="2000250"/>
          <p14:tracePt t="78004" x="2698750" y="1993900"/>
          <p14:tracePt t="78021" x="2717800" y="1987550"/>
          <p14:tracePt t="78026" x="2717800" y="1981200"/>
          <p14:tracePt t="78038" x="2724150" y="1981200"/>
          <p14:tracePt t="78055" x="2730500" y="1974850"/>
          <p14:tracePt t="78071" x="2749550" y="1968500"/>
          <p14:tracePt t="78096" x="2755900" y="1968500"/>
          <p14:tracePt t="78112" x="2762250" y="1968500"/>
          <p14:tracePt t="78128" x="2768600" y="1962150"/>
          <p14:tracePt t="78144" x="2774950" y="1962150"/>
          <p14:tracePt t="78154" x="2774950" y="1955800"/>
          <p14:tracePt t="78171" x="2800350" y="1949450"/>
          <p14:tracePt t="78188" x="2813050" y="1943100"/>
          <p14:tracePt t="78204" x="2825750" y="1936750"/>
          <p14:tracePt t="78221" x="2838450" y="1930400"/>
          <p14:tracePt t="78248" x="2844800" y="1930400"/>
          <p14:tracePt t="78394" x="2851150" y="1930400"/>
          <p14:tracePt t="78411" x="2851150" y="1936750"/>
          <p14:tracePt t="78442" x="2851150" y="1943100"/>
          <p14:tracePt t="78466" x="2857500" y="1955800"/>
          <p14:tracePt t="78482" x="2857500" y="1968500"/>
          <p14:tracePt t="78497" x="2857500" y="1981200"/>
          <p14:tracePt t="78506" x="2857500" y="1987550"/>
          <p14:tracePt t="78658" x="2857500" y="1993900"/>
          <p14:tracePt t="78674" x="2851150" y="1993900"/>
          <p14:tracePt t="78714" x="2844800" y="1993900"/>
          <p14:tracePt t="78722" x="2832100" y="1987550"/>
          <p14:tracePt t="78738" x="2825750" y="1987550"/>
          <p14:tracePt t="78748" x="2819400" y="1981200"/>
          <p14:tracePt t="78761" x="2800350" y="1968500"/>
          <p14:tracePt t="78777" x="2787650" y="1962150"/>
          <p14:tracePt t="78794" x="2774950" y="1949450"/>
          <p14:tracePt t="78810" x="2755900" y="1943100"/>
          <p14:tracePt t="78827" x="2749550" y="1936750"/>
          <p14:tracePt t="78844" x="2736850" y="1930400"/>
          <p14:tracePt t="78860" x="2717800" y="1924050"/>
          <p14:tracePt t="78877" x="2705100" y="1917700"/>
          <p14:tracePt t="78894" x="2692400" y="1905000"/>
          <p14:tracePt t="78910" x="2692400" y="1898650"/>
          <p14:tracePt t="78927" x="2686050" y="1898650"/>
          <p14:tracePt t="78944" x="2673350" y="1879600"/>
          <p14:tracePt t="78969" x="2667000" y="1873250"/>
          <p14:tracePt t="78977" x="2667000" y="1866900"/>
          <p14:tracePt t="78994" x="2660650" y="1866900"/>
          <p14:tracePt t="79010" x="2660650" y="1860550"/>
          <p14:tracePt t="79027" x="2654300" y="1847850"/>
          <p14:tracePt t="79067" x="2647950" y="1841500"/>
          <p14:tracePt t="79104" x="2647950" y="1835150"/>
          <p14:tracePt t="79113" x="2647950" y="1828800"/>
          <p14:tracePt t="79121" x="2641600" y="1822450"/>
          <p14:tracePt t="79137" x="2641600" y="1816100"/>
          <p14:tracePt t="79153" x="2641600" y="1803400"/>
          <p14:tracePt t="79162" x="2641600" y="1797050"/>
          <p14:tracePt t="79202" x="2641600" y="1790700"/>
          <p14:tracePt t="79218" x="2641600" y="1778000"/>
          <p14:tracePt t="79242" x="2641600" y="1771650"/>
          <p14:tracePt t="79250" x="2641600" y="1765300"/>
          <p14:tracePt t="79261" x="2641600" y="1758950"/>
          <p14:tracePt t="79278" x="2641600" y="1746250"/>
          <p14:tracePt t="79294" x="2647950" y="1739900"/>
          <p14:tracePt t="79311" x="2654300" y="1739900"/>
          <p14:tracePt t="79331" x="2654300" y="1733550"/>
          <p14:tracePt t="79345" x="2654300" y="1720850"/>
          <p14:tracePt t="79370" x="2660650" y="1714500"/>
          <p14:tracePt t="79378" x="2660650" y="1708150"/>
          <p14:tracePt t="79394" x="2667000" y="1701800"/>
          <p14:tracePt t="79411" x="2673350" y="1695450"/>
          <p14:tracePt t="79428" x="2673350" y="1689100"/>
          <p14:tracePt t="79445" x="2686050" y="1676400"/>
          <p14:tracePt t="79461" x="2698750" y="1657350"/>
          <p14:tracePt t="79467" x="2705100" y="1651000"/>
          <p14:tracePt t="79478" x="2711450" y="1644650"/>
          <p14:tracePt t="79495" x="2717800" y="1625600"/>
          <p14:tracePt t="79499" x="2724150" y="1625600"/>
          <p14:tracePt t="79512" x="2730500" y="1619250"/>
          <p14:tracePt t="79516" x="2730500" y="1612900"/>
          <p14:tracePt t="79529" x="2743200" y="1600200"/>
          <p14:tracePt t="79544" x="2749550" y="1593850"/>
          <p14:tracePt t="79561" x="2762250" y="1581150"/>
          <p14:tracePt t="79577" x="2768600" y="1574800"/>
          <p14:tracePt t="79594" x="2787650" y="1562100"/>
          <p14:tracePt t="79611" x="2794000" y="1555750"/>
          <p14:tracePt t="79628" x="2800350" y="1549400"/>
          <p14:tracePt t="79652" x="2800350" y="1543050"/>
          <p14:tracePt t="79668" x="2806700" y="1543050"/>
          <p14:tracePt t="79706" x="2813050" y="1543050"/>
          <p14:tracePt t="79739" x="2819400" y="1543050"/>
          <p14:tracePt t="79794" x="2832100" y="1543050"/>
          <p14:tracePt t="79809" x="2844800" y="1543050"/>
          <p14:tracePt t="79817" x="2851150" y="1543050"/>
          <p14:tracePt t="79828" x="2857500" y="1549400"/>
          <p14:tracePt t="79845" x="2863850" y="1555750"/>
          <p14:tracePt t="79861" x="2870200" y="1562100"/>
          <p14:tracePt t="79878" x="2876550" y="1581150"/>
          <p14:tracePt t="79895" x="2889250" y="1593850"/>
          <p14:tracePt t="79912" x="2895600" y="1606550"/>
          <p14:tracePt t="79929" x="2908300" y="1631950"/>
          <p14:tracePt t="79945" x="2914650" y="1638300"/>
          <p14:tracePt t="79961" x="2921000" y="1663700"/>
          <p14:tracePt t="79978" x="2927350" y="1682750"/>
          <p14:tracePt t="79995" x="2933700" y="1689100"/>
          <p14:tracePt t="80012" x="2940050" y="1701800"/>
          <p14:tracePt t="80028" x="2946400" y="1714500"/>
          <p14:tracePt t="80045" x="2946400" y="1727200"/>
          <p14:tracePt t="80061" x="2946400" y="1733550"/>
          <p14:tracePt t="80078" x="2946400" y="1752600"/>
          <p14:tracePt t="80095" x="2946400" y="1758950"/>
          <p14:tracePt t="80112" x="2946400" y="1771650"/>
          <p14:tracePt t="80116" x="2946400" y="1778000"/>
          <p14:tracePt t="80129" x="2946400" y="1797050"/>
          <p14:tracePt t="80145" x="2946400" y="1803400"/>
          <p14:tracePt t="80162" x="2946400" y="1828800"/>
          <p14:tracePt t="80178" x="2946400" y="1835150"/>
          <p14:tracePt t="80195" x="2946400" y="1847850"/>
          <p14:tracePt t="80212" x="2946400" y="1854200"/>
          <p14:tracePt t="80229" x="2946400" y="1866900"/>
          <p14:tracePt t="80245" x="2946400" y="1873250"/>
          <p14:tracePt t="80262" x="2946400" y="1879600"/>
          <p14:tracePt t="80279" x="2940050" y="1892300"/>
          <p14:tracePt t="80295" x="2927350" y="1905000"/>
          <p14:tracePt t="80314" x="2927350" y="1911350"/>
          <p14:tracePt t="80317" x="2927350" y="1917700"/>
          <p14:tracePt t="80329" x="2921000" y="1917700"/>
          <p14:tracePt t="80345" x="2914650" y="1924050"/>
          <p14:tracePt t="80362" x="2914650" y="1930400"/>
          <p14:tracePt t="80379" x="2901950" y="1930400"/>
          <p14:tracePt t="80395" x="2889250" y="1949450"/>
          <p14:tracePt t="80412" x="2882900" y="1955800"/>
          <p14:tracePt t="81010" x="2863850" y="1955800"/>
          <p14:tracePt t="83676" x="2863850" y="1962150"/>
          <p14:tracePt t="83683" x="2863850" y="1974850"/>
          <p14:tracePt t="83691" x="2863850" y="1987550"/>
          <p14:tracePt t="83701" x="2857500" y="2000250"/>
          <p14:tracePt t="83718" x="2851150" y="2019300"/>
          <p14:tracePt t="83734" x="2851150" y="2032000"/>
          <p14:tracePt t="83751" x="2838450" y="2038350"/>
          <p14:tracePt t="83768" x="2832100" y="2051050"/>
          <p14:tracePt t="83796" x="2832100" y="2057400"/>
          <p14:tracePt t="89109" x="2819400" y="2051050"/>
          <p14:tracePt t="89118" x="2800350" y="2038350"/>
          <p14:tracePt t="89127" x="2774950" y="2032000"/>
          <p14:tracePt t="89141" x="2755900" y="2019300"/>
          <p14:tracePt t="89157" x="2717800" y="2006600"/>
          <p14:tracePt t="89174" x="2667000" y="1981200"/>
          <p14:tracePt t="89190" x="2590800" y="1949450"/>
          <p14:tracePt t="89207" x="2495550" y="1917700"/>
          <p14:tracePt t="89224" x="2425700" y="1905000"/>
          <p14:tracePt t="89240" x="2400300" y="1898650"/>
          <p14:tracePt t="89257" x="2387600" y="1898650"/>
          <p14:tracePt t="89327" x="2381250" y="1898650"/>
          <p14:tracePt t="89335" x="2374900" y="1898650"/>
          <p14:tracePt t="89350" x="2362200" y="1898650"/>
          <p14:tracePt t="89367" x="2355850" y="1898650"/>
          <p14:tracePt t="89382" x="2349500" y="1898650"/>
          <p14:tracePt t="89398" x="2336800" y="1898650"/>
          <p14:tracePt t="89408" x="2330450" y="1898650"/>
          <p14:tracePt t="89424" x="2286000" y="1898650"/>
          <p14:tracePt t="89441" x="2241550" y="1911350"/>
          <p14:tracePt t="89458" x="2178050" y="1911350"/>
          <p14:tracePt t="89474" x="2146300" y="1911350"/>
          <p14:tracePt t="89479" x="2139950" y="1911350"/>
          <p14:tracePt t="89719" x="2139950" y="1917700"/>
          <p14:tracePt t="89727" x="2146300" y="1917700"/>
          <p14:tracePt t="89735" x="2152650" y="1924050"/>
          <p14:tracePt t="89745" x="2159000" y="1936750"/>
          <p14:tracePt t="89762" x="2190750" y="1949450"/>
          <p14:tracePt t="89778" x="2216150" y="1949450"/>
          <p14:tracePt t="89795" x="2235200" y="1962150"/>
          <p14:tracePt t="89812" x="2266950" y="1968500"/>
          <p14:tracePt t="89816" x="2292350" y="1974850"/>
          <p14:tracePt t="89830" x="2317750" y="1981200"/>
          <p14:tracePt t="89845" x="2349500" y="1993900"/>
          <p14:tracePt t="89862" x="2406650" y="2000250"/>
          <p14:tracePt t="89879" x="2451100" y="2006600"/>
          <p14:tracePt t="89895" x="2495550" y="2012950"/>
          <p14:tracePt t="89912" x="2540000" y="2032000"/>
          <p14:tracePt t="89929" x="2597150" y="2044700"/>
          <p14:tracePt t="89945" x="2660650" y="2057400"/>
          <p14:tracePt t="89962" x="2711450" y="2063750"/>
          <p14:tracePt t="89978" x="2762250" y="2063750"/>
          <p14:tracePt t="89995" x="2819400" y="2070100"/>
          <p14:tracePt t="90001" x="2832100" y="2076450"/>
          <p14:tracePt t="90012" x="2851150" y="2076450"/>
          <p14:tracePt t="90029" x="2882900" y="2089150"/>
          <p14:tracePt t="90033" x="2895600" y="2089150"/>
          <p14:tracePt t="90045" x="2908300" y="2089150"/>
          <p14:tracePt t="90062" x="2952750" y="2095500"/>
          <p14:tracePt t="90078" x="2984500" y="2095500"/>
          <p14:tracePt t="90095" x="3028950" y="2095500"/>
          <p14:tracePt t="90112" x="3079750" y="2095500"/>
          <p14:tracePt t="90128" x="3149600" y="2108200"/>
          <p14:tracePt t="90145" x="3225800" y="2120900"/>
          <p14:tracePt t="90162" x="3282950" y="2127250"/>
          <p14:tracePt t="90179" x="3340100" y="2127250"/>
          <p14:tracePt t="90184" x="3371850" y="2127250"/>
          <p14:tracePt t="90195" x="3403600" y="2127250"/>
          <p14:tracePt t="90212" x="3454400" y="2127250"/>
          <p14:tracePt t="90216" x="3486150" y="2127250"/>
          <p14:tracePt t="90229" x="3517900" y="2127250"/>
          <p14:tracePt t="90245" x="3562350" y="2127250"/>
          <p14:tracePt t="90248" x="3594100" y="2127250"/>
          <p14:tracePt t="90262" x="3651250" y="2127250"/>
          <p14:tracePt t="90278" x="3714750" y="2127250"/>
          <p14:tracePt t="90295" x="3790950" y="2127250"/>
          <p14:tracePt t="90312" x="3854450" y="2127250"/>
          <p14:tracePt t="90329" x="3911600" y="2127250"/>
          <p14:tracePt t="90345" x="3968750" y="2127250"/>
          <p14:tracePt t="90362" x="4000500" y="2127250"/>
          <p14:tracePt t="90379" x="4032250" y="2127250"/>
          <p14:tracePt t="90384" x="4051300" y="2127250"/>
          <p14:tracePt t="90396" x="4064000" y="2127250"/>
          <p14:tracePt t="90413" x="4083050" y="2114550"/>
          <p14:tracePt t="90417" x="4102100" y="2108200"/>
          <p14:tracePt t="90429" x="4114800" y="2108200"/>
          <p14:tracePt t="90446" x="4140200" y="2082800"/>
          <p14:tracePt t="90462" x="4159250" y="2063750"/>
          <p14:tracePt t="90479" x="4184650" y="2038350"/>
          <p14:tracePt t="90496" x="4197350" y="2012950"/>
          <p14:tracePt t="90512" x="4216400" y="1981200"/>
          <p14:tracePt t="90529" x="4229100" y="1955800"/>
          <p14:tracePt t="90546" x="4235450" y="1917700"/>
          <p14:tracePt t="90563" x="4235450" y="1879600"/>
          <p14:tracePt t="90569" x="4235450" y="1860550"/>
          <p14:tracePt t="90579" x="4235450" y="1841500"/>
          <p14:tracePt t="90596" x="4235450" y="1803400"/>
          <p14:tracePt t="90600" x="4235450" y="1790700"/>
          <p14:tracePt t="90613" x="4235450" y="1771650"/>
          <p14:tracePt t="90629" x="4216400" y="1733550"/>
          <p14:tracePt t="90646" x="4203700" y="1701800"/>
          <p14:tracePt t="90662" x="4184650" y="1676400"/>
          <p14:tracePt t="90679" x="4171950" y="1638300"/>
          <p14:tracePt t="90696" x="4146550" y="1619250"/>
          <p14:tracePt t="90712" x="4114800" y="1587500"/>
          <p14:tracePt t="90729" x="4089400" y="1555750"/>
          <p14:tracePt t="90746" x="4044950" y="1536700"/>
          <p14:tracePt t="90762" x="4006850" y="1511300"/>
          <p14:tracePt t="90779" x="3962400" y="1479550"/>
          <p14:tracePt t="90796" x="3917950" y="1447800"/>
          <p14:tracePt t="90799" x="3892550" y="1428750"/>
          <p14:tracePt t="90812" x="3873500" y="1422400"/>
          <p14:tracePt t="90830" x="3822700" y="1403350"/>
          <p14:tracePt t="90833" x="3797300" y="1403350"/>
          <p14:tracePt t="90846" x="3759200" y="1390650"/>
          <p14:tracePt t="90862" x="3695700" y="1365250"/>
          <p14:tracePt t="90879" x="3638550" y="1358900"/>
          <p14:tracePt t="90896" x="3594100" y="1358900"/>
          <p14:tracePt t="90913" x="3549650" y="1358900"/>
          <p14:tracePt t="90929" x="3517900" y="1358900"/>
          <p14:tracePt t="90946" x="3479800" y="1365250"/>
          <p14:tracePt t="90963" x="3441700" y="1371600"/>
          <p14:tracePt t="90979" x="3397250" y="1377950"/>
          <p14:tracePt t="90984" x="3384550" y="1390650"/>
          <p14:tracePt t="90996" x="3365500" y="1397000"/>
          <p14:tracePt t="91013" x="3327400" y="1409700"/>
          <p14:tracePt t="91017" x="3302000" y="1409700"/>
          <p14:tracePt t="91031" x="3244850" y="1428750"/>
          <p14:tracePt t="91046" x="3219450" y="1435100"/>
          <p14:tracePt t="91063" x="3117850" y="1460500"/>
          <p14:tracePt t="91079" x="3048000" y="1473200"/>
          <p14:tracePt t="91096" x="2965450" y="1485900"/>
          <p14:tracePt t="91113" x="2889250" y="1511300"/>
          <p14:tracePt t="91129" x="2819400" y="1530350"/>
          <p14:tracePt t="91146" x="2774950" y="1549400"/>
          <p14:tracePt t="91162" x="2724150" y="1562100"/>
          <p14:tracePt t="91179" x="2692400" y="1568450"/>
          <p14:tracePt t="91196" x="2647950" y="1574800"/>
          <p14:tracePt t="91215" x="2603500" y="1581150"/>
          <p14:tracePt t="91229" x="2584450" y="1587500"/>
          <p14:tracePt t="91231" x="2565400" y="1593850"/>
          <p14:tracePt t="91246" x="2527300" y="1600200"/>
          <p14:tracePt t="91263" x="2482850" y="1619250"/>
          <p14:tracePt t="91279" x="2444750" y="1631950"/>
          <p14:tracePt t="91296" x="2413000" y="1644650"/>
          <p14:tracePt t="91313" x="2393950" y="1657350"/>
          <p14:tracePt t="91330" x="2381250" y="1663700"/>
          <p14:tracePt t="91346" x="2355850" y="1682750"/>
          <p14:tracePt t="91363" x="2349500" y="1682750"/>
          <p14:tracePt t="91380" x="2330450" y="1689100"/>
          <p14:tracePt t="91386" x="2324100" y="1701800"/>
          <p14:tracePt t="91396" x="2317750" y="1701800"/>
          <p14:tracePt t="91415" x="2305050" y="1708150"/>
          <p14:tracePt t="91417" x="2305050" y="1714500"/>
          <p14:tracePt t="91431" x="2279650" y="1727200"/>
          <p14:tracePt t="91446" x="2254250" y="1733550"/>
          <p14:tracePt t="91463" x="2228850" y="1758950"/>
          <p14:tracePt t="91480" x="2190750" y="1778000"/>
          <p14:tracePt t="91496" x="2165350" y="1797050"/>
          <p14:tracePt t="91513" x="2152650" y="1809750"/>
          <p14:tracePt t="91536" x="2139950" y="1822450"/>
          <p14:tracePt t="91575" x="2139950" y="1828800"/>
          <p14:tracePt t="91591" x="2139950" y="1835150"/>
          <p14:tracePt t="91656" x="2139950" y="1841500"/>
          <p14:tracePt t="91688" x="2139950" y="1854200"/>
          <p14:tracePt t="91705" x="2139950" y="1860550"/>
          <p14:tracePt t="91887" x="2139950" y="1866900"/>
          <p14:tracePt t="91904" x="2146300" y="1873250"/>
          <p14:tracePt t="91912" x="2146300" y="1879600"/>
          <p14:tracePt t="91920" x="2152650" y="1879600"/>
          <p14:tracePt t="91928" x="2152650" y="1885950"/>
          <p14:tracePt t="91945" x="2165350" y="1892300"/>
          <p14:tracePt t="91961" x="2184400" y="1898650"/>
          <p14:tracePt t="91978" x="2190750" y="1911350"/>
          <p14:tracePt t="91995" x="2216150" y="1911350"/>
          <p14:tracePt t="92011" x="2254250" y="1936750"/>
          <p14:tracePt t="92028" x="2292350" y="1943100"/>
          <p14:tracePt t="92034" x="2305050" y="1949450"/>
          <p14:tracePt t="92045" x="2330450" y="1968500"/>
          <p14:tracePt t="92063" x="2343150" y="1968500"/>
          <p14:tracePt t="92066" x="2355850" y="1974850"/>
          <p14:tracePt t="92201" x="2362200" y="1974850"/>
          <p14:tracePt t="92217" x="2368550" y="1974850"/>
          <p14:tracePt t="92240" x="2374900" y="1974850"/>
          <p14:tracePt t="92256" x="2381250" y="1974850"/>
          <p14:tracePt t="92264" x="2387600" y="1974850"/>
          <p14:tracePt t="92271" x="2400300" y="1974850"/>
          <p14:tracePt t="92278" x="2413000" y="1974850"/>
          <p14:tracePt t="92295" x="2457450" y="1974850"/>
          <p14:tracePt t="92311" x="2495550" y="1974850"/>
          <p14:tracePt t="92328" x="2546350" y="1968500"/>
          <p14:tracePt t="92345" x="2590800" y="1962150"/>
          <p14:tracePt t="92361" x="2609850" y="1955800"/>
          <p14:tracePt t="92378" x="2616200" y="1955800"/>
          <p14:tracePt t="92395" x="2616200" y="1949450"/>
          <p14:tracePt t="93128" x="2635250" y="1949450"/>
          <p14:tracePt t="93135" x="2667000" y="1949450"/>
          <p14:tracePt t="93145" x="2698750" y="1962150"/>
          <p14:tracePt t="93159" x="2730500" y="1962150"/>
          <p14:tracePt t="93176" x="2762250" y="1968500"/>
          <p14:tracePt t="93192" x="2806700" y="1974850"/>
          <p14:tracePt t="93209" x="2844800" y="1981200"/>
          <p14:tracePt t="93226" x="2857500" y="1981200"/>
          <p14:tracePt t="93243" x="2863850" y="1981200"/>
          <p14:tracePt t="93272" x="2870200" y="1981200"/>
          <p14:tracePt t="93335" x="2882900" y="1981200"/>
          <p14:tracePt t="93497" x="2863850" y="1981200"/>
          <p14:tracePt t="93505" x="2838450" y="1968500"/>
          <p14:tracePt t="93513" x="2800350" y="1962150"/>
          <p14:tracePt t="93523" x="2768600" y="1949450"/>
          <p14:tracePt t="93538" x="2698750" y="1930400"/>
          <p14:tracePt t="93555" x="2628900" y="1917700"/>
          <p14:tracePt t="93572" x="2584450" y="1898650"/>
          <p14:tracePt t="93577" x="2565400" y="1898650"/>
          <p14:tracePt t="93594" x="2559050" y="1898650"/>
          <p14:tracePt t="93657" x="2552700" y="1898650"/>
          <p14:tracePt t="93673" x="2546350" y="1898650"/>
          <p14:tracePt t="93689" x="2533650" y="1898650"/>
          <p14:tracePt t="93697" x="2527300" y="1898650"/>
          <p14:tracePt t="93721" x="2520950" y="1898650"/>
          <p14:tracePt t="93784" x="2514600" y="1898650"/>
          <p14:tracePt t="93801" x="2501900" y="1898650"/>
          <p14:tracePt t="93810" x="2495550" y="1898650"/>
          <p14:tracePt t="93823" x="2476500" y="1898650"/>
          <p14:tracePt t="93840" x="2444750" y="1898650"/>
          <p14:tracePt t="93865" x="2438400" y="1898650"/>
          <p14:tracePt t="94986" x="2438400" y="1905000"/>
          <p14:tracePt t="95001" x="2444750" y="1905000"/>
          <p14:tracePt t="95009" x="2451100" y="1905000"/>
          <p14:tracePt t="95025" x="2457450" y="1905000"/>
          <p14:tracePt t="95041" x="2463800" y="1905000"/>
          <p14:tracePt t="95058" x="2470150" y="1911350"/>
          <p14:tracePt t="95545" x="2463800" y="1917700"/>
          <p14:tracePt t="95706" x="2470150" y="1917700"/>
          <p14:tracePt t="95714" x="2476500" y="1924050"/>
          <p14:tracePt t="95721" x="2489200" y="1924050"/>
          <p14:tracePt t="95731" x="2501900" y="1930400"/>
          <p14:tracePt t="95748" x="2520950" y="1930400"/>
          <p14:tracePt t="95952" x="2527300" y="1930400"/>
          <p14:tracePt t="95978" x="2527300" y="1924050"/>
          <p14:tracePt t="95985" x="2520950" y="1917700"/>
          <p14:tracePt t="96001" x="2514600" y="1911350"/>
          <p14:tracePt t="96083" x="2508250" y="1911350"/>
          <p14:tracePt t="96098" x="2501900" y="1905000"/>
          <p14:tracePt t="96113" x="2495550" y="1898650"/>
          <p14:tracePt t="96137" x="2489200" y="1892300"/>
          <p14:tracePt t="96146" x="2482850" y="1885950"/>
          <p14:tracePt t="96153" x="2476500" y="1879600"/>
          <p14:tracePt t="96162" x="2470150" y="1873250"/>
          <p14:tracePt t="96177" x="2444750" y="1847850"/>
          <p14:tracePt t="96195" x="2413000" y="1828800"/>
          <p14:tracePt t="96215" x="2393950" y="1816100"/>
          <p14:tracePt t="96217" x="2381250" y="1816100"/>
          <p14:tracePt t="96227" x="2374900" y="1816100"/>
          <p14:tracePt t="96243" x="2362200" y="1816100"/>
          <p14:tracePt t="96260" x="2343150" y="1822450"/>
          <p14:tracePt t="96277" x="2336800" y="1835150"/>
          <p14:tracePt t="96299" x="2330450" y="1835150"/>
          <p14:tracePt t="96310" x="2330450" y="1841500"/>
          <p14:tracePt t="99283" x="2330450" y="1847850"/>
          <p14:tracePt t="99291" x="2330450" y="1854200"/>
          <p14:tracePt t="99316" x="2330450" y="1866900"/>
          <p14:tracePt t="99323" x="2336800" y="1873250"/>
          <p14:tracePt t="99333" x="2349500" y="1873250"/>
          <p14:tracePt t="99343" x="2368550" y="1879600"/>
          <p14:tracePt t="99360" x="2406650" y="1898650"/>
          <p14:tracePt t="99365" x="2432050" y="1911350"/>
          <p14:tracePt t="99378" x="2438400" y="1911350"/>
          <p14:tracePt t="99380" x="2444750" y="1917700"/>
          <p14:tracePt t="99393" x="2451100" y="1917700"/>
          <p14:tracePt t="99410" x="2463800" y="1924050"/>
          <p14:tracePt t="99427" x="2470150" y="1930400"/>
          <p14:tracePt t="99443" x="2482850" y="1936750"/>
          <p14:tracePt t="99460" x="2495550" y="1943100"/>
          <p14:tracePt t="99477" x="2508250" y="1943100"/>
          <p14:tracePt t="99494" x="2520950" y="1943100"/>
          <p14:tracePt t="99510" x="2527300" y="1943100"/>
          <p14:tracePt t="99527" x="2540000" y="1943100"/>
          <p14:tracePt t="99543" x="2546350" y="1943100"/>
          <p14:tracePt t="99739" x="2546350" y="1949450"/>
          <p14:tracePt t="99755" x="2546350" y="1955800"/>
          <p14:tracePt t="99764" x="2546350" y="1962150"/>
          <p14:tracePt t="99773" x="2546350" y="1968500"/>
          <p14:tracePt t="99781" x="2546350" y="1974850"/>
          <p14:tracePt t="99797" x="2546350" y="1987550"/>
          <p14:tracePt t="99814" x="2546350" y="1993900"/>
          <p14:tracePt t="99831" x="2546350" y="2019300"/>
          <p14:tracePt t="99837" x="2546350" y="2025650"/>
          <p14:tracePt t="99847" x="2546350" y="2044700"/>
          <p14:tracePt t="99865" x="2546350" y="2051050"/>
          <p14:tracePt t="99884" x="2546350" y="2070100"/>
          <p14:tracePt t="99923" x="2546350" y="2076450"/>
          <p14:tracePt t="99932" x="2527300" y="2076450"/>
          <p14:tracePt t="99939" x="2495550" y="2076450"/>
          <p14:tracePt t="99947" x="2463800" y="2070100"/>
          <p14:tracePt t="99964" x="2381250" y="2032000"/>
          <p14:tracePt t="99981" x="2330450" y="2006600"/>
          <p14:tracePt t="99998" x="2311400" y="2000250"/>
          <p14:tracePt t="100014" x="2311400" y="1993900"/>
          <p14:tracePt t="100106" x="2305050" y="1987550"/>
          <p14:tracePt t="100130" x="2305050" y="1981200"/>
          <p14:tracePt t="100138" x="2317750" y="1974850"/>
          <p14:tracePt t="100147" x="2324100" y="1968500"/>
          <p14:tracePt t="100164" x="2336800" y="1968500"/>
          <p14:tracePt t="100181" x="2349500" y="1955800"/>
          <p14:tracePt t="100198" x="2349500" y="1949450"/>
          <p14:tracePt t="100214" x="2355850" y="1943100"/>
          <p14:tracePt t="100300" x="2368550" y="1949450"/>
          <p14:tracePt t="100332" x="2368550" y="1955800"/>
          <p14:tracePt t="100356" x="2374900" y="1962150"/>
          <p14:tracePt t="100412" x="2381250" y="1962150"/>
          <p14:tracePt t="100420" x="2387600" y="1968500"/>
          <p14:tracePt t="100468" x="2387600" y="1974850"/>
          <p14:tracePt t="100500" x="2381250" y="1981200"/>
          <p14:tracePt t="100548" x="2374900" y="1981200"/>
          <p14:tracePt t="100556" x="2368550" y="1981200"/>
          <p14:tracePt t="100572" x="2362200" y="1981200"/>
          <p14:tracePt t="100581" x="2355850" y="1981200"/>
          <p14:tracePt t="100598" x="2343150" y="1981200"/>
          <p14:tracePt t="100627" x="2336800" y="1981200"/>
          <p14:tracePt t="100636" x="2330450" y="1981200"/>
          <p14:tracePt t="100648" x="2317750" y="1974850"/>
          <p14:tracePt t="100665" x="2305050" y="1949450"/>
          <p14:tracePt t="100669" x="2292350" y="1943100"/>
          <p14:tracePt t="100682" x="2286000" y="1936750"/>
          <p14:tracePt t="100685" x="2286000" y="1924050"/>
          <p14:tracePt t="100698" x="2266950" y="1911350"/>
          <p14:tracePt t="100715" x="2266950" y="1905000"/>
          <p14:tracePt t="100731" x="2260600" y="1898650"/>
          <p14:tracePt t="100748" x="2254250" y="1892300"/>
          <p14:tracePt t="100765" x="2247900" y="1873250"/>
          <p14:tracePt t="100781" x="2241550" y="1860550"/>
          <p14:tracePt t="100798" x="2241550" y="1854200"/>
          <p14:tracePt t="100815" x="2241550" y="1847850"/>
          <p14:tracePt t="100831" x="2241550" y="1841500"/>
          <p14:tracePt t="100848" x="2241550" y="1822450"/>
          <p14:tracePt t="100866" x="2241550" y="1809750"/>
          <p14:tracePt t="100884" x="2241550" y="1797050"/>
          <p14:tracePt t="100887" x="2241550" y="1784350"/>
          <p14:tracePt t="100900" x="2241550" y="1778000"/>
          <p14:tracePt t="100915" x="2241550" y="1771650"/>
          <p14:tracePt t="100931" x="2241550" y="1765300"/>
          <p14:tracePt t="100948" x="2247900" y="1758950"/>
          <p14:tracePt t="100965" x="2254250" y="1746250"/>
          <p14:tracePt t="100982" x="2266950" y="1727200"/>
          <p14:tracePt t="100998" x="2273300" y="1720850"/>
          <p14:tracePt t="101015" x="2286000" y="1701800"/>
          <p14:tracePt t="101032" x="2298700" y="1695450"/>
          <p14:tracePt t="101040" x="2311400" y="1689100"/>
          <p14:tracePt t="101048" x="2317750" y="1689100"/>
          <p14:tracePt t="101065" x="2336800" y="1670050"/>
          <p14:tracePt t="101068" x="2343150" y="1670050"/>
          <p14:tracePt t="101082" x="2368550" y="1644650"/>
          <p14:tracePt t="101098" x="2381250" y="1631950"/>
          <p14:tracePt t="101115" x="2400300" y="1625600"/>
          <p14:tracePt t="101132" x="2413000" y="1619250"/>
          <p14:tracePt t="101148" x="2419350" y="1619250"/>
          <p14:tracePt t="101165" x="2444750" y="1600200"/>
          <p14:tracePt t="101184" x="2451100" y="1600200"/>
          <p14:tracePt t="101198" x="2463800" y="1600200"/>
          <p14:tracePt t="101216" x="2482850" y="1600200"/>
          <p14:tracePt t="101232" x="2495550" y="1593850"/>
          <p14:tracePt t="101248" x="2514600" y="1593850"/>
          <p14:tracePt t="101265" x="2533650" y="1593850"/>
          <p14:tracePt t="101324" x="2540000" y="1593850"/>
          <p14:tracePt t="101340" x="2546350" y="1593850"/>
          <p14:tracePt t="101348" x="2559050" y="1593850"/>
          <p14:tracePt t="101357" x="2565400" y="1606550"/>
          <p14:tracePt t="101366" x="2571750" y="1619250"/>
          <p14:tracePt t="101382" x="2584450" y="1644650"/>
          <p14:tracePt t="101399" x="2590800" y="1670050"/>
          <p14:tracePt t="101405" x="2597150" y="1682750"/>
          <p14:tracePt t="101416" x="2603500" y="1701800"/>
          <p14:tracePt t="101432" x="2609850" y="1746250"/>
          <p14:tracePt t="101438" x="2616200" y="1746250"/>
          <p14:tracePt t="101449" x="2616200" y="1765300"/>
          <p14:tracePt t="101466" x="2616200" y="1778000"/>
          <p14:tracePt t="101470" x="2616200" y="1790700"/>
          <p14:tracePt t="101487" x="2616200" y="1797050"/>
          <p14:tracePt t="101499" x="2616200" y="1803400"/>
          <p14:tracePt t="101515" x="2609850" y="1822450"/>
          <p14:tracePt t="101532" x="2609850" y="1835150"/>
          <p14:tracePt t="101549" x="2584450" y="1860550"/>
          <p14:tracePt t="101566" x="2565400" y="1879600"/>
          <p14:tracePt t="101582" x="2546350" y="1898650"/>
          <p14:tracePt t="101591" x="2533650" y="1905000"/>
          <p14:tracePt t="101599" x="2514600" y="1917700"/>
          <p14:tracePt t="101616" x="2495550" y="1930400"/>
          <p14:tracePt t="101621" x="2482850" y="1936750"/>
          <p14:tracePt t="101632" x="2476500" y="1943100"/>
          <p14:tracePt t="101649" x="2470150" y="1949450"/>
          <p14:tracePt t="101716" x="2463800" y="1955800"/>
          <p14:tracePt t="101764" x="2457450" y="1955800"/>
          <p14:tracePt t="101797" x="2451100" y="1962150"/>
          <p14:tracePt t="101822" x="2444750" y="1968500"/>
          <p14:tracePt t="101839" x="2438400" y="1968500"/>
          <p14:tracePt t="101844" x="2438400" y="1974850"/>
          <p14:tracePt t="101854" x="2432050" y="1974850"/>
          <p14:tracePt t="101893" x="2425700" y="1981200"/>
          <p14:tracePt t="101925" x="2419350" y="1981200"/>
          <p14:tracePt t="101932" x="2413000" y="1987550"/>
          <p14:tracePt t="102517" x="2406650" y="1987550"/>
          <p14:tracePt t="102525" x="2413000" y="2000250"/>
          <p14:tracePt t="102534" x="2438400" y="2006600"/>
          <p14:tracePt t="102541" x="2457450" y="2012950"/>
          <p14:tracePt t="102558" x="2501900" y="2019300"/>
          <p14:tracePt t="102575" x="2546350" y="2038350"/>
          <p14:tracePt t="102592" x="2590800" y="2044700"/>
          <p14:tracePt t="102597" x="2616200" y="2044700"/>
          <p14:tracePt t="102608" x="2641600" y="2044700"/>
          <p14:tracePt t="102625" x="2679700" y="2044700"/>
          <p14:tracePt t="102630" x="2698750" y="2044700"/>
          <p14:tracePt t="102642" x="2724150" y="2038350"/>
          <p14:tracePt t="102658" x="2736850" y="2038350"/>
          <p14:tracePt t="102663" x="2749550" y="2032000"/>
          <p14:tracePt t="102677" x="2762250" y="2025650"/>
          <p14:tracePt t="102691" x="2768600" y="2025650"/>
          <p14:tracePt t="102708" x="2787650" y="2025650"/>
          <p14:tracePt t="102725" x="2800350" y="2019300"/>
          <p14:tracePt t="102741" x="2819400" y="2006600"/>
          <p14:tracePt t="102758" x="2844800" y="1987550"/>
          <p14:tracePt t="102775" x="2851150" y="1974850"/>
          <p14:tracePt t="102791" x="2870200" y="1962150"/>
          <p14:tracePt t="102808" x="2876550" y="1949450"/>
          <p14:tracePt t="102830" x="2876550" y="1943100"/>
          <p14:tracePt t="102853" x="2889250" y="1936750"/>
          <p14:tracePt t="104287" x="2889250" y="1949450"/>
          <p14:tracePt t="104325" x="2889250" y="1955800"/>
          <p14:tracePt t="104341" x="2889250" y="1962150"/>
          <p14:tracePt t="104358" x="2882900" y="1968500"/>
          <p14:tracePt t="104367" x="2882900" y="1974850"/>
          <p14:tracePt t="104383" x="2882900" y="1981200"/>
          <p14:tracePt t="104421" x="2876550" y="1987550"/>
          <p14:tracePt t="104437" x="2870200" y="1987550"/>
          <p14:tracePt t="104453" x="2863850" y="1993900"/>
          <p14:tracePt t="104502" x="2857500" y="1993900"/>
          <p14:tracePt t="104512" x="2851150" y="1993900"/>
          <p14:tracePt t="104526" x="2844800" y="1993900"/>
          <p14:tracePt t="104535" x="2832100" y="1993900"/>
          <p14:tracePt t="104551" x="2819400" y="1993900"/>
          <p14:tracePt t="104567" x="2806700" y="1993900"/>
          <p14:tracePt t="104583" x="2787650" y="1993900"/>
          <p14:tracePt t="104599" x="2781300" y="1993900"/>
          <p14:tracePt t="104615" x="2762250" y="1987550"/>
          <p14:tracePt t="104630" x="2755900" y="1987550"/>
          <p14:tracePt t="104646" x="2749550" y="1981200"/>
          <p14:tracePt t="104662" x="2736850" y="1968500"/>
          <p14:tracePt t="104679" x="2717800" y="1949450"/>
          <p14:tracePt t="104696" x="2673350" y="1930400"/>
          <p14:tracePt t="104712" x="2597150" y="1892300"/>
          <p14:tracePt t="104729" x="2546350" y="1873250"/>
          <p14:tracePt t="104736" x="2520950" y="1860550"/>
          <p14:tracePt t="104746" x="2508250" y="1860550"/>
          <p14:tracePt t="104762" x="2489200" y="1847850"/>
          <p14:tracePt t="104766" x="2482850" y="1847850"/>
          <p14:tracePt t="104837" x="2482850" y="1841500"/>
          <p14:tracePt t="104845" x="2482850" y="1828800"/>
          <p14:tracePt t="104861" x="2482850" y="1822450"/>
          <p14:tracePt t="104869" x="2482850" y="1816100"/>
          <p14:tracePt t="104879" x="2482850" y="1809750"/>
          <p14:tracePt t="104896" x="2482850" y="1797050"/>
          <p14:tracePt t="104912" x="2482850" y="1784350"/>
          <p14:tracePt t="104929" x="2482850" y="1771650"/>
          <p14:tracePt t="104946" x="2482850" y="1758950"/>
          <p14:tracePt t="104963" x="2482850" y="1733550"/>
          <p14:tracePt t="104981" x="2489200" y="1733550"/>
          <p14:tracePt t="104983" x="2489200" y="1727200"/>
          <p14:tracePt t="104999" x="2495550" y="1714500"/>
          <p14:tracePt t="105012" x="2514600" y="1701800"/>
          <p14:tracePt t="105029" x="2533650" y="1682750"/>
          <p14:tracePt t="105046" x="2565400" y="1651000"/>
          <p14:tracePt t="105063" x="2609850" y="1619250"/>
          <p14:tracePt t="105079" x="2647950" y="1606550"/>
          <p14:tracePt t="105096" x="2686050" y="1587500"/>
          <p14:tracePt t="105112" x="2711450" y="1574800"/>
          <p14:tracePt t="105129" x="2730500" y="1568450"/>
          <p14:tracePt t="105146" x="2736850" y="1568450"/>
          <p14:tracePt t="105163" x="2755900" y="1562100"/>
          <p14:tracePt t="105179" x="2781300" y="1555750"/>
          <p14:tracePt t="105182" x="2800350" y="1555750"/>
          <p14:tracePt t="105199" x="2813050" y="1549400"/>
          <p14:tracePt t="105213" x="2838450" y="1536700"/>
          <p14:tracePt t="105229" x="2851150" y="1536700"/>
          <p14:tracePt t="105246" x="2863850" y="1536700"/>
          <p14:tracePt t="105263" x="2882900" y="1536700"/>
          <p14:tracePt t="105294" x="2889250" y="1536700"/>
          <p14:tracePt t="105334" x="2895600" y="1536700"/>
          <p14:tracePt t="105342" x="2901950" y="1536700"/>
          <p14:tracePt t="105352" x="2908300" y="1536700"/>
          <p14:tracePt t="105363" x="2914650" y="1536700"/>
          <p14:tracePt t="105381" x="2927350" y="1543050"/>
          <p14:tracePt t="105385" x="2933700" y="1549400"/>
          <p14:tracePt t="105397" x="2959100" y="1574800"/>
          <p14:tracePt t="105413" x="2984500" y="1600200"/>
          <p14:tracePt t="105430" x="2997200" y="1651000"/>
          <p14:tracePt t="105446" x="3016250" y="1689100"/>
          <p14:tracePt t="105463" x="3022600" y="1727200"/>
          <p14:tracePt t="105480" x="3028950" y="1758950"/>
          <p14:tracePt t="105496" x="3028950" y="1771650"/>
          <p14:tracePt t="105513" x="3028950" y="1784350"/>
          <p14:tracePt t="105530" x="3028950" y="1797050"/>
          <p14:tracePt t="105546" x="3016250" y="1809750"/>
          <p14:tracePt t="105563" x="2997200" y="1822450"/>
          <p14:tracePt t="105566" x="2984500" y="1822450"/>
          <p14:tracePt t="105580" x="2965450" y="1835150"/>
          <p14:tracePt t="105597" x="2895600" y="1854200"/>
          <p14:tracePt t="105613" x="2832100" y="1873250"/>
          <p14:tracePt t="105629" x="2800350" y="1885950"/>
          <p14:tracePt t="105646" x="2787650" y="1885950"/>
          <p14:tracePt t="105758" x="2781300" y="1892300"/>
          <p14:tracePt t="105782" x="2774950" y="1905000"/>
          <p14:tracePt t="105813" x="2768600" y="1905000"/>
          <p14:tracePt t="105837" x="2755900" y="1917700"/>
          <p14:tracePt t="105853" x="2755900" y="1924050"/>
          <p14:tracePt t="105877" x="2755900" y="1930400"/>
          <p14:tracePt t="105894" x="2755900" y="1943100"/>
          <p14:tracePt t="105919" x="2755900" y="1949450"/>
          <p14:tracePt t="105936" x="2755900" y="1955800"/>
          <p14:tracePt t="105951" x="2755900" y="1962150"/>
          <p14:tracePt t="105968" x="2755900" y="1974850"/>
          <p14:tracePt t="105990" x="2762250" y="1981200"/>
          <p14:tracePt t="106133" x="2774950" y="1981200"/>
          <p14:tracePt t="106157" x="2781300" y="1981200"/>
          <p14:tracePt t="106181" x="2787650" y="1981200"/>
          <p14:tracePt t="106197" x="2794000" y="1981200"/>
          <p14:tracePt t="106216" x="2800350" y="1981200"/>
          <p14:tracePt t="106431" x="2787650" y="1981200"/>
          <p14:tracePt t="106439" x="2762250" y="1974850"/>
          <p14:tracePt t="106447" x="2730500" y="1962150"/>
          <p14:tracePt t="106456" x="2711450" y="1955800"/>
          <p14:tracePt t="106473" x="2673350" y="1936750"/>
          <p14:tracePt t="106489" x="2641600" y="1924050"/>
          <p14:tracePt t="106534" x="2628900" y="1924050"/>
          <p14:tracePt t="106551" x="2628900" y="1917700"/>
          <p14:tracePt t="106560" x="2622550" y="1911350"/>
          <p14:tracePt t="106595" x="2603500" y="1911350"/>
          <p14:tracePt t="106600" x="2578100" y="1898650"/>
          <p14:tracePt t="106607" x="2546350" y="1879600"/>
          <p14:tracePt t="106623" x="2457450" y="1866900"/>
          <p14:tracePt t="106639" x="2362200" y="1835150"/>
          <p14:tracePt t="106656" x="2298700" y="1828800"/>
          <p14:tracePt t="106673" x="2266950" y="1822450"/>
          <p14:tracePt t="106902" x="2266950" y="1816100"/>
          <p14:tracePt t="107727" x="2273300" y="1816100"/>
          <p14:tracePt t="107735" x="2298700" y="1816100"/>
          <p14:tracePt t="107744" x="2324100" y="1816100"/>
          <p14:tracePt t="107752" x="2355850" y="1828800"/>
          <p14:tracePt t="107768" x="2451100" y="1860550"/>
          <p14:tracePt t="107785" x="2571750" y="1892300"/>
          <p14:tracePt t="107802" x="2705100" y="1936750"/>
          <p14:tracePt t="107818" x="2825750" y="1968500"/>
          <p14:tracePt t="107835" x="2895600" y="1981200"/>
          <p14:tracePt t="107840" x="2927350" y="1981200"/>
          <p14:tracePt t="107852" x="2940050" y="1981200"/>
          <p14:tracePt t="107869" x="2978150" y="1981200"/>
          <p14:tracePt t="107885" x="2997200" y="1981200"/>
          <p14:tracePt t="107902" x="3022600" y="1981200"/>
          <p14:tracePt t="107918" x="3048000" y="1974850"/>
          <p14:tracePt t="107935" x="3079750" y="1968500"/>
          <p14:tracePt t="107952" x="3136900" y="1968500"/>
          <p14:tracePt t="107968" x="3175000" y="1968500"/>
          <p14:tracePt t="107985" x="3213100" y="1968500"/>
          <p14:tracePt t="108002" x="3257550" y="1968500"/>
          <p14:tracePt t="108018" x="3289300" y="1968500"/>
          <p14:tracePt t="108035" x="3321050" y="1968500"/>
          <p14:tracePt t="108040" x="3340100" y="1968500"/>
          <p14:tracePt t="108052" x="3359150" y="1968500"/>
          <p14:tracePt t="108070" x="3384550" y="1968500"/>
          <p14:tracePt t="108073" x="3397250" y="1968500"/>
          <p14:tracePt t="108086" x="3409950" y="1968500"/>
          <p14:tracePt t="108600" x="3409950" y="1962150"/>
          <p14:tracePt t="108607" x="3403600" y="1962150"/>
          <p14:tracePt t="108624" x="3397250" y="1962150"/>
          <p14:tracePt t="108641" x="3390900" y="1962150"/>
          <p14:tracePt t="108848" x="3384550" y="1962150"/>
          <p14:tracePt t="108864" x="3378200" y="1962150"/>
          <p14:tracePt t="108872" x="3371850" y="1955800"/>
          <p14:tracePt t="108896" x="3371850" y="1949450"/>
          <p14:tracePt t="108942" x="3365500" y="1943100"/>
          <p14:tracePt t="108960" x="3359150" y="1936750"/>
          <p14:tracePt t="108983" x="3359150" y="1930400"/>
          <p14:tracePt t="108991" x="3359150" y="1924050"/>
          <p14:tracePt t="109008" x="3359150" y="1911350"/>
          <p14:tracePt t="109015" x="3359150" y="1905000"/>
          <p14:tracePt t="109031" x="3359150" y="1898650"/>
          <p14:tracePt t="109039" x="3359150" y="1879600"/>
          <p14:tracePt t="109056" x="3359150" y="1847850"/>
          <p14:tracePt t="109072" x="3359150" y="1816100"/>
          <p14:tracePt t="109090" x="3371850" y="1784350"/>
          <p14:tracePt t="109106" x="3390900" y="1765300"/>
          <p14:tracePt t="109122" x="3397250" y="1733550"/>
          <p14:tracePt t="109139" x="3422650" y="1701800"/>
          <p14:tracePt t="109156" x="3467100" y="1644650"/>
          <p14:tracePt t="109160" x="3479800" y="1631950"/>
          <p14:tracePt t="109172" x="3492500" y="1600200"/>
          <p14:tracePt t="109192" x="3536950" y="1562100"/>
          <p14:tracePt t="109208" x="3543300" y="1549400"/>
          <p14:tracePt t="109223" x="3568700" y="1524000"/>
          <p14:tracePt t="109239" x="3575050" y="1511300"/>
          <p14:tracePt t="109256" x="3594100" y="1498600"/>
          <p14:tracePt t="109273" x="3594100" y="1492250"/>
          <p14:tracePt t="109289" x="3606800" y="1492250"/>
          <p14:tracePt t="109306" x="3613150" y="1485900"/>
          <p14:tracePt t="109323" x="3619500" y="1485900"/>
          <p14:tracePt t="109340" x="3632200" y="1479550"/>
          <p14:tracePt t="109356" x="3663950" y="1479550"/>
          <p14:tracePt t="109362" x="3695700" y="1479550"/>
          <p14:tracePt t="109374" x="3721100" y="1479550"/>
          <p14:tracePt t="109391" x="3810000" y="1479550"/>
          <p14:tracePt t="109406" x="3841750" y="1479550"/>
          <p14:tracePt t="109423" x="3873500" y="1479550"/>
          <p14:tracePt t="109440" x="3898900" y="1479550"/>
          <p14:tracePt t="109456" x="3905250" y="1479550"/>
          <p14:tracePt t="109473" x="3924300" y="1504950"/>
          <p14:tracePt t="109489" x="3949700" y="1530350"/>
          <p14:tracePt t="109506" x="3975100" y="1568450"/>
          <p14:tracePt t="109523" x="4006850" y="1600200"/>
          <p14:tracePt t="109539" x="4044950" y="1638300"/>
          <p14:tracePt t="109556" x="4083050" y="1676400"/>
          <p14:tracePt t="109573" x="4089400" y="1695450"/>
          <p14:tracePt t="109576" x="4089400" y="1708150"/>
          <p14:tracePt t="109589" x="4089400" y="1733550"/>
          <p14:tracePt t="109606" x="4089400" y="1739900"/>
          <p14:tracePt t="109623" x="4070350" y="1771650"/>
          <p14:tracePt t="109640" x="4019550" y="1797050"/>
          <p14:tracePt t="109656" x="3975100" y="1822450"/>
          <p14:tracePt t="109673" x="3930650" y="1860550"/>
          <p14:tracePt t="109690" x="3917950" y="1873250"/>
          <p14:tracePt t="109706" x="3911600" y="1879600"/>
          <p14:tracePt t="109723" x="3911600" y="1885950"/>
          <p14:tracePt t="109824" x="3911600" y="1892300"/>
          <p14:tracePt t="109880" x="3911600" y="1905000"/>
          <p14:tracePt t="109960" x="3911600" y="1911350"/>
          <p14:tracePt t="109990" x="3911600" y="1917700"/>
          <p14:tracePt t="110913" x="3911600" y="1924050"/>
          <p14:tracePt t="111023" x="3917950" y="1924050"/>
          <p14:tracePt t="111048" x="3924300" y="1924050"/>
          <p14:tracePt t="111186" x="3917950" y="1924050"/>
          <p14:tracePt t="112834" x="3911600" y="1924050"/>
          <p14:tracePt t="112842" x="3911600" y="1917700"/>
          <p14:tracePt t="112849" x="3911600" y="1911350"/>
          <p14:tracePt t="112858" x="3917950" y="1911350"/>
          <p14:tracePt t="112875" x="3924300" y="1905000"/>
          <p14:tracePt t="112892" x="3924300" y="1892300"/>
          <p14:tracePt t="112908" x="3930650" y="1873250"/>
          <p14:tracePt t="112925" x="3943350" y="1854200"/>
          <p14:tracePt t="112942" x="3943350" y="1816100"/>
          <p14:tracePt t="112947" x="3943350" y="1809750"/>
          <p14:tracePt t="112959" x="3943350" y="1784350"/>
          <p14:tracePt t="112976" x="3943350" y="1746250"/>
          <p14:tracePt t="112980" x="3943350" y="1733550"/>
          <p14:tracePt t="112992" x="3943350" y="1695450"/>
          <p14:tracePt t="113008" x="3930650" y="1670050"/>
          <p14:tracePt t="113025" x="3911600" y="1631950"/>
          <p14:tracePt t="113042" x="3898900" y="1606550"/>
          <p14:tracePt t="113059" x="3879850" y="1587500"/>
          <p14:tracePt t="113075" x="3860800" y="1562100"/>
          <p14:tracePt t="113092" x="3829050" y="1536700"/>
          <p14:tracePt t="113108" x="3790950" y="1511300"/>
          <p14:tracePt t="113125" x="3765550" y="1498600"/>
          <p14:tracePt t="113142" x="3733800" y="1479550"/>
          <p14:tracePt t="113158" x="3708400" y="1466850"/>
          <p14:tracePt t="113177" x="3676650" y="1454150"/>
          <p14:tracePt t="113192" x="3663950" y="1454150"/>
          <p14:tracePt t="113209" x="3644900" y="1435100"/>
          <p14:tracePt t="113226" x="3638550" y="1435100"/>
          <p14:tracePt t="113242" x="3619500" y="1435100"/>
          <p14:tracePt t="113259" x="3581400" y="1435100"/>
          <p14:tracePt t="113275" x="3543300" y="1435100"/>
          <p14:tracePt t="113292" x="3479800" y="1435100"/>
          <p14:tracePt t="113309" x="3378200" y="1435100"/>
          <p14:tracePt t="113325" x="3302000" y="1447800"/>
          <p14:tracePt t="113330" x="3257550" y="1479550"/>
          <p14:tracePt t="113342" x="3219450" y="1485900"/>
          <p14:tracePt t="113359" x="3143250" y="1530350"/>
          <p14:tracePt t="113362" x="3105150" y="1562100"/>
          <p14:tracePt t="113376" x="3073400" y="1587500"/>
          <p14:tracePt t="113392" x="3054350" y="1612900"/>
          <p14:tracePt t="113409" x="3054350" y="1619250"/>
          <p14:tracePt t="113425" x="3054350" y="1631950"/>
          <p14:tracePt t="113442" x="3054350" y="1638300"/>
          <p14:tracePt t="113514" x="3060700" y="1644650"/>
          <p14:tracePt t="113538" x="3073400" y="1651000"/>
          <p14:tracePt t="113548" x="3079750" y="1651000"/>
          <p14:tracePt t="113554" x="3105150" y="1657350"/>
          <p14:tracePt t="113563" x="3117850" y="1663700"/>
          <p14:tracePt t="113577" x="3136900" y="1670050"/>
          <p14:tracePt t="113595" x="3155950" y="1670050"/>
          <p14:tracePt t="113598" x="3181350" y="1695450"/>
          <p14:tracePt t="113609" x="3232150" y="1720850"/>
          <p14:tracePt t="113626" x="3282950" y="1765300"/>
          <p14:tracePt t="113643" x="3314700" y="1803400"/>
          <p14:tracePt t="113659" x="3340100" y="1822450"/>
          <p14:tracePt t="113676" x="3346450" y="1828800"/>
          <p14:tracePt t="114002" x="3346450" y="1835150"/>
          <p14:tracePt t="114010" x="3346450" y="1841500"/>
          <p14:tracePt t="114026" x="3340100" y="1841500"/>
          <p14:tracePt t="114050" x="3333750" y="1841500"/>
          <p14:tracePt t="114058" x="3333750" y="1847850"/>
          <p14:tracePt t="114074" x="3321050" y="1854200"/>
          <p14:tracePt t="114083" x="3314700" y="1854200"/>
          <p14:tracePt t="114094" x="3308350" y="1860550"/>
          <p14:tracePt t="114110" x="3282950" y="1866900"/>
          <p14:tracePt t="114127" x="3244850" y="1873250"/>
          <p14:tracePt t="114130" x="3213100" y="1879600"/>
          <p14:tracePt t="114144" x="3136900" y="1885950"/>
          <p14:tracePt t="114160" x="3016250" y="1905000"/>
          <p14:tracePt t="114177" x="2921000" y="1905000"/>
          <p14:tracePt t="114193" x="2825750" y="1905000"/>
          <p14:tracePt t="114210" x="2768600" y="1905000"/>
          <p14:tracePt t="114227" x="2717800" y="1905000"/>
          <p14:tracePt t="114244" x="2654300" y="1898650"/>
          <p14:tracePt t="114260" x="2584450" y="1892300"/>
          <p14:tracePt t="114277" x="2495550" y="1873250"/>
          <p14:tracePt t="114294" x="2425700" y="1866900"/>
          <p14:tracePt t="114310" x="2381250" y="1860550"/>
          <p14:tracePt t="114327" x="2349500" y="1854200"/>
          <p14:tracePt t="114345" x="2336800" y="1847850"/>
          <p14:tracePt t="114651" x="2343150" y="1847850"/>
          <p14:tracePt t="114659" x="2349500" y="1847850"/>
          <p14:tracePt t="114667" x="2355850" y="1847850"/>
          <p14:tracePt t="114675" x="2374900" y="1841500"/>
          <p14:tracePt t="114692" x="2476500" y="1841500"/>
          <p14:tracePt t="114709" x="2603500" y="1841500"/>
          <p14:tracePt t="114726" x="2730500" y="1841500"/>
          <p14:tracePt t="114733" x="2774950" y="1841500"/>
          <p14:tracePt t="114742" x="2806700" y="1841500"/>
          <p14:tracePt t="114759" x="2838450" y="1835150"/>
          <p14:tracePt t="114764" x="2844800" y="1835150"/>
          <p14:tracePt t="114875" x="2851150" y="1835150"/>
          <p14:tracePt t="114891" x="2870200" y="1835150"/>
          <p14:tracePt t="114899" x="2870200" y="1828800"/>
          <p14:tracePt t="114909" x="2882900" y="1822450"/>
          <p14:tracePt t="114926" x="2895600" y="1822450"/>
          <p14:tracePt t="114942" x="2927350" y="1816100"/>
          <p14:tracePt t="114959" x="2959100" y="1816100"/>
          <p14:tracePt t="114964" x="2984500" y="1816100"/>
          <p14:tracePt t="114976" x="3016250" y="1816100"/>
          <p14:tracePt t="114993" x="3067050" y="1816100"/>
          <p14:tracePt t="114997" x="3086100" y="1816100"/>
          <p14:tracePt t="115009" x="3098800" y="1816100"/>
          <p14:tracePt t="115025" x="3111500" y="1816100"/>
          <p14:tracePt t="115091" x="3117850" y="1816100"/>
          <p14:tracePt t="115106" x="3124200" y="1816100"/>
          <p14:tracePt t="115114" x="3130550" y="1816100"/>
          <p14:tracePt t="115129" x="3149600" y="1816100"/>
          <p14:tracePt t="115142" x="3155950" y="1816100"/>
          <p14:tracePt t="115159" x="3181350" y="1816100"/>
          <p14:tracePt t="115163" x="3194050" y="1816100"/>
          <p14:tracePt t="115175" x="3206750" y="1816100"/>
          <p14:tracePt t="115192" x="3238500" y="1816100"/>
          <p14:tracePt t="115196" x="3263900" y="1816100"/>
          <p14:tracePt t="115209" x="3282950" y="1822450"/>
          <p14:tracePt t="115226" x="3352800" y="1828800"/>
          <p14:tracePt t="115242" x="3403600" y="1841500"/>
          <p14:tracePt t="115259" x="3454400" y="1841500"/>
          <p14:tracePt t="115276" x="3511550" y="1847850"/>
          <p14:tracePt t="115295" x="3556000" y="1854200"/>
          <p14:tracePt t="115301" x="3568700" y="1854200"/>
          <p14:tracePt t="115309" x="3575050" y="1854200"/>
          <p14:tracePt t="115326" x="3587750" y="1854200"/>
          <p14:tracePt t="115370" x="3594100" y="1854200"/>
          <p14:tracePt t="115403" x="3613150" y="1860550"/>
          <p14:tracePt t="115412" x="3638550" y="1873250"/>
          <p14:tracePt t="115419" x="3670300" y="1879600"/>
          <p14:tracePt t="115427" x="3714750" y="1885950"/>
          <p14:tracePt t="115443" x="3848100" y="1930400"/>
          <p14:tracePt t="115459" x="3981450" y="1955800"/>
          <p14:tracePt t="115476" x="4057650" y="1962150"/>
          <p14:tracePt t="115493" x="4089400" y="1962150"/>
          <p14:tracePt t="115578" x="4095750" y="1962150"/>
          <p14:tracePt t="115603" x="4095750" y="1968500"/>
          <p14:tracePt t="115650" x="4095750" y="1974850"/>
          <p14:tracePt t="115658" x="4089400" y="1981200"/>
          <p14:tracePt t="115674" x="4083050" y="1981200"/>
          <p14:tracePt t="115689" x="4076700" y="1981200"/>
          <p14:tracePt t="115705" x="4076700" y="1987550"/>
          <p14:tracePt t="115730" x="4070350" y="1987550"/>
          <p14:tracePt t="115737" x="4057650" y="1987550"/>
          <p14:tracePt t="115747" x="4044950" y="1987550"/>
          <p14:tracePt t="115759" x="4019550" y="1987550"/>
          <p14:tracePt t="115776" x="3943350" y="1987550"/>
          <p14:tracePt t="115779" x="3892550" y="1987550"/>
          <p14:tracePt t="115793" x="3778250" y="1987550"/>
          <p14:tracePt t="115809" x="3657600" y="1987550"/>
          <p14:tracePt t="115826" x="3556000" y="1968500"/>
          <p14:tracePt t="115843" x="3467100" y="1955800"/>
          <p14:tracePt t="115860" x="3429000" y="1955800"/>
          <p14:tracePt t="115883" x="3422650" y="1955800"/>
          <p14:tracePt t="116035" x="3409950" y="1955800"/>
          <p14:tracePt t="116075" x="3403600" y="1955800"/>
          <p14:tracePt t="116083" x="3390900" y="1955800"/>
          <p14:tracePt t="116093" x="3384550" y="1955800"/>
          <p14:tracePt t="116109" x="3352800" y="1968500"/>
          <p14:tracePt t="116126" x="3327400" y="1974850"/>
          <p14:tracePt t="116143" x="3302000" y="1981200"/>
          <p14:tracePt t="116148" x="3276600" y="1993900"/>
          <p14:tracePt t="116160" x="3263900" y="1993900"/>
          <p14:tracePt t="116177" x="3238500" y="2000250"/>
          <p14:tracePt t="116179" x="3219450" y="2006600"/>
          <p14:tracePt t="116193" x="3213100" y="2012950"/>
          <p14:tracePt t="116210" x="3181350" y="2019300"/>
          <p14:tracePt t="116226" x="3130550" y="2038350"/>
          <p14:tracePt t="116243" x="3092450" y="2057400"/>
          <p14:tracePt t="116260" x="3048000" y="2082800"/>
          <p14:tracePt t="116276" x="3035300" y="2089150"/>
          <p14:tracePt t="116764" x="3028950" y="2089150"/>
          <p14:tracePt t="116803" x="3028950" y="2082800"/>
          <p14:tracePt t="116831" x="3028950" y="2070100"/>
          <p14:tracePt t="116989" x="3028950" y="2063750"/>
          <p14:tracePt t="117163" x="3022600" y="2057400"/>
          <p14:tracePt t="117171" x="3016250" y="2051050"/>
          <p14:tracePt t="117186" x="3009900" y="2051050"/>
          <p14:tracePt t="117197" x="2997200" y="2044700"/>
          <p14:tracePt t="117213" x="2978150" y="2038350"/>
          <p14:tracePt t="117230" x="2959100" y="2032000"/>
          <p14:tracePt t="117247" x="2946400" y="2032000"/>
          <p14:tracePt t="117264" x="2940050" y="2032000"/>
          <p14:tracePt t="117324" x="2933700" y="2025650"/>
          <p14:tracePt t="117516" x="2921000" y="2025650"/>
          <p14:tracePt t="117524" x="2914650" y="2025650"/>
          <p14:tracePt t="117539" x="2901950" y="2025650"/>
          <p14:tracePt t="117548" x="2882900" y="2019300"/>
          <p14:tracePt t="117557" x="2870200" y="2012950"/>
          <p14:tracePt t="117574" x="2800350" y="2000250"/>
          <p14:tracePt t="117591" x="2679700" y="1968500"/>
          <p14:tracePt t="117600" x="2609850" y="1943100"/>
          <p14:tracePt t="117604" x="2559050" y="1924050"/>
          <p14:tracePt t="117614" x="2514600" y="1924050"/>
          <p14:tracePt t="117624" x="2470150" y="1917700"/>
          <p14:tracePt t="117641" x="2406650" y="1905000"/>
          <p14:tracePt t="117646" x="2393950" y="1898650"/>
          <p14:tracePt t="117658" x="2387600" y="1898650"/>
          <p14:tracePt t="117708" x="2381250" y="1892300"/>
          <p14:tracePt t="117852" x="2374900" y="1892300"/>
          <p14:tracePt t="117876" x="2362200" y="1892300"/>
          <p14:tracePt t="117900" x="2355850" y="1892300"/>
          <p14:tracePt t="117988" x="2349500" y="1892300"/>
          <p14:tracePt t="117996" x="2336800" y="1892300"/>
          <p14:tracePt t="118014" x="2324100" y="1892300"/>
          <p14:tracePt t="118024" x="2317750" y="1892300"/>
          <p14:tracePt t="118042" x="2292350" y="1905000"/>
          <p14:tracePt t="118058" x="2254250" y="1917700"/>
          <p14:tracePt t="118074" x="2228850" y="1924050"/>
          <p14:tracePt t="118091" x="2222500" y="1924050"/>
          <p14:tracePt t="118107" x="2222500" y="1930400"/>
          <p14:tracePt t="118124" x="2209800" y="1930400"/>
          <p14:tracePt t="118164" x="2203450" y="1936750"/>
          <p14:tracePt t="118181" x="2190750" y="1943100"/>
          <p14:tracePt t="118188" x="2178050" y="1949450"/>
          <p14:tracePt t="118204" x="2171700" y="1955800"/>
          <p14:tracePt t="118213" x="2159000" y="1955800"/>
          <p14:tracePt t="118230" x="2146300" y="1962150"/>
          <p14:tracePt t="118355" x="2139950" y="1974850"/>
          <p14:tracePt t="118371" x="2165350" y="1981200"/>
          <p14:tracePt t="118380" x="2228850" y="1981200"/>
          <p14:tracePt t="118387" x="2305050" y="1981200"/>
          <p14:tracePt t="118397" x="2387600" y="1981200"/>
          <p14:tracePt t="118408" x="2495550" y="1981200"/>
          <p14:tracePt t="118425" x="2717800" y="1981200"/>
          <p14:tracePt t="118428" x="2844800" y="1981200"/>
          <p14:tracePt t="118441" x="2952750" y="1981200"/>
          <p14:tracePt t="118458" x="3206750" y="1981200"/>
          <p14:tracePt t="118475" x="3321050" y="1981200"/>
          <p14:tracePt t="118491" x="3409950" y="1981200"/>
          <p14:tracePt t="118508" x="3448050" y="1981200"/>
          <p14:tracePt t="118525" x="3486150" y="1981200"/>
          <p14:tracePt t="118542" x="3530600" y="1987550"/>
          <p14:tracePt t="118558" x="3568700" y="1993900"/>
          <p14:tracePt t="118575" x="3613150" y="2000250"/>
          <p14:tracePt t="118592" x="3657600" y="2000250"/>
          <p14:tracePt t="118601" x="3683000" y="2006600"/>
          <p14:tracePt t="118605" x="3714750" y="2019300"/>
          <p14:tracePt t="118613" x="3746500" y="2025650"/>
          <p14:tracePt t="118625" x="3765550" y="2032000"/>
          <p14:tracePt t="118642" x="3778250" y="2032000"/>
          <p14:tracePt t="118701" x="3784600" y="2038350"/>
          <p14:tracePt t="118732" x="3797300" y="2038350"/>
          <p14:tracePt t="118756" x="3803650" y="2038350"/>
          <p14:tracePt t="118764" x="3810000" y="2038350"/>
          <p14:tracePt t="118781" x="3816350" y="2038350"/>
          <p14:tracePt t="118798" x="3822700" y="2038350"/>
          <p14:tracePt t="118828" x="3829050" y="2038350"/>
          <p14:tracePt t="119973" x="3841750" y="2025650"/>
          <p14:tracePt t="119981" x="3848100" y="2025650"/>
          <p14:tracePt t="119997" x="3860800" y="2019300"/>
          <p14:tracePt t="120005" x="3867150" y="2019300"/>
          <p14:tracePt t="120014" x="3867150" y="2012950"/>
          <p14:tracePt t="120412" x="3854450" y="2012950"/>
          <p14:tracePt t="120421" x="3848100" y="2006600"/>
          <p14:tracePt t="120428" x="3829050" y="2006600"/>
          <p14:tracePt t="120436" x="3822700" y="2006600"/>
          <p14:tracePt t="120453" x="3816350" y="2006600"/>
          <p14:tracePt t="122798" x="3797300" y="2006600"/>
          <p14:tracePt t="122807" x="3765550" y="2000250"/>
          <p14:tracePt t="122815" x="3702050" y="1974850"/>
          <p14:tracePt t="122824" x="3625850" y="1955800"/>
          <p14:tracePt t="122841" x="3429000" y="1898650"/>
          <p14:tracePt t="122858" x="3257550" y="1854200"/>
          <p14:tracePt t="122863" x="3155950" y="1828800"/>
          <p14:tracePt t="122874" x="3079750" y="1803400"/>
          <p14:tracePt t="122892" x="2952750" y="1790700"/>
          <p14:tracePt t="122896" x="2908300" y="1784350"/>
          <p14:tracePt t="122908" x="2851150" y="1771650"/>
          <p14:tracePt t="122925" x="2781300" y="1771650"/>
          <p14:tracePt t="122941" x="2755900" y="1771650"/>
          <p14:tracePt t="122958" x="2730500" y="1771650"/>
          <p14:tracePt t="122974" x="2686050" y="1771650"/>
          <p14:tracePt t="122991" x="2641600" y="1771650"/>
          <p14:tracePt t="123008" x="2603500" y="1771650"/>
          <p14:tracePt t="123025" x="2578100" y="1771650"/>
          <p14:tracePt t="123041" x="2578100" y="1765300"/>
          <p14:tracePt t="123058" x="2571750" y="1758950"/>
          <p14:tracePt t="123102" x="2565400" y="1758950"/>
          <p14:tracePt t="123109" x="2559050" y="1758950"/>
          <p14:tracePt t="123117" x="2546350" y="1758950"/>
          <p14:tracePt t="123126" x="2540000" y="1758950"/>
          <p14:tracePt t="123271" x="2533650" y="1758950"/>
          <p14:tracePt t="123296" x="2527300" y="1758950"/>
          <p14:tracePt t="123312" x="2527300" y="1765300"/>
          <p14:tracePt t="123335" x="2527300" y="1771650"/>
          <p14:tracePt t="123391" x="2527300" y="1784350"/>
          <p14:tracePt t="123406" x="2527300" y="1790700"/>
          <p14:tracePt t="123415" x="2527300" y="1797050"/>
          <p14:tracePt t="123425" x="2527300" y="1803400"/>
          <p14:tracePt t="123441" x="2527300" y="1816100"/>
          <p14:tracePt t="123458" x="2527300" y="1835150"/>
          <p14:tracePt t="123475" x="2527300" y="1841500"/>
          <p14:tracePt t="123491" x="2527300" y="1854200"/>
          <p14:tracePt t="123510" x="2527300" y="1860550"/>
          <p14:tracePt t="123525" x="2527300" y="1866900"/>
          <p14:tracePt t="123639" x="2527300" y="1860550"/>
          <p14:tracePt t="123655" x="2527300" y="1854200"/>
          <p14:tracePt t="123664" x="2527300" y="1841500"/>
          <p14:tracePt t="123680" x="2527300" y="1835150"/>
          <p14:tracePt t="123696" x="2527300" y="1828800"/>
          <p14:tracePt t="123734" x="2527300" y="1822450"/>
          <p14:tracePt t="123758" x="2527300" y="1816100"/>
          <p14:tracePt t="123769" x="2527300" y="1809750"/>
          <p14:tracePt t="123782" x="2527300" y="1803400"/>
          <p14:tracePt t="123792" x="2533650" y="1797050"/>
          <p14:tracePt t="123809" x="2533650" y="1784350"/>
          <p14:tracePt t="123839" x="2540000" y="1778000"/>
          <p14:tracePt t="123992" x="2540000" y="1784350"/>
          <p14:tracePt t="124007" x="2540000" y="1790700"/>
          <p14:tracePt t="124023" x="2540000" y="1797050"/>
          <p14:tracePt t="124071" x="2546350" y="1803400"/>
          <p14:tracePt t="124079" x="2552700" y="1803400"/>
          <p14:tracePt t="124095" x="2571750" y="1803400"/>
          <p14:tracePt t="124104" x="2578100" y="1803400"/>
          <p14:tracePt t="124114" x="2597150" y="1803400"/>
          <p14:tracePt t="124131" x="2628900" y="1803400"/>
          <p14:tracePt t="124147" x="2660650" y="1803400"/>
          <p14:tracePt t="124152" x="2679700" y="1790700"/>
          <p14:tracePt t="124166" x="2686050" y="1790700"/>
          <p14:tracePt t="124168" x="2698750" y="1784350"/>
          <p14:tracePt t="124181" x="2736850" y="1784350"/>
          <p14:tracePt t="124197" x="2774950" y="1784350"/>
          <p14:tracePt t="124214" x="2806700" y="1784350"/>
          <p14:tracePt t="124231" x="2844800" y="1803400"/>
          <p14:tracePt t="124247" x="2895600" y="1828800"/>
          <p14:tracePt t="124264" x="2940050" y="1854200"/>
          <p14:tracePt t="124281" x="3003550" y="1879600"/>
          <p14:tracePt t="124298" x="3124200" y="1898650"/>
          <p14:tracePt t="124303" x="3181350" y="1898650"/>
          <p14:tracePt t="124314" x="3232150" y="1905000"/>
          <p14:tracePt t="124331" x="3321050" y="1905000"/>
          <p14:tracePt t="124347" x="3371850" y="1905000"/>
          <p14:tracePt t="124351" x="3403600" y="1879600"/>
          <p14:tracePt t="124367" x="3429000" y="1847850"/>
          <p14:tracePt t="124381" x="3435350" y="1841500"/>
          <p14:tracePt t="124397" x="3435350" y="1828800"/>
          <p14:tracePt t="124414" x="3435350" y="1822450"/>
          <p14:tracePt t="124582" x="3441700" y="1822450"/>
          <p14:tracePt t="124903" x="3409950" y="1835150"/>
          <p14:tracePt t="124911" x="3346450" y="1841500"/>
          <p14:tracePt t="124919" x="3257550" y="1860550"/>
          <p14:tracePt t="124928" x="3194050" y="1873250"/>
          <p14:tracePt t="124945" x="3092450" y="1892300"/>
          <p14:tracePt t="124961" x="2984500" y="1898650"/>
          <p14:tracePt t="124978" x="2921000" y="1911350"/>
          <p14:tracePt t="124995" x="2889250" y="1917700"/>
          <p14:tracePt t="125000" x="2882900" y="1917700"/>
          <p14:tracePt t="125011" x="2870200" y="1917700"/>
          <p14:tracePt t="125028" x="2863850" y="1924050"/>
          <p14:tracePt t="125045" x="2838450" y="1930400"/>
          <p14:tracePt t="125048" x="2825750" y="1930400"/>
          <p14:tracePt t="125064" x="2787650" y="1930400"/>
          <p14:tracePt t="125078" x="2724150" y="1930400"/>
          <p14:tracePt t="125094" x="2647950" y="1930400"/>
          <p14:tracePt t="125111" x="2540000" y="1892300"/>
          <p14:tracePt t="125128" x="2470150" y="1873250"/>
          <p14:tracePt t="125144" x="2406650" y="1860550"/>
          <p14:tracePt t="125161" x="2393950" y="1854200"/>
          <p14:tracePt t="125178" x="2374900" y="1854200"/>
          <p14:tracePt t="125200" x="2368550" y="1854200"/>
          <p14:tracePt t="125216" x="2362200" y="1854200"/>
          <p14:tracePt t="125228" x="2355850" y="1854200"/>
          <p14:tracePt t="125244" x="2343150" y="1860550"/>
          <p14:tracePt t="125271" x="2330450" y="1873250"/>
          <p14:tracePt t="125312" x="2330450" y="1892300"/>
          <p14:tracePt t="125319" x="2324100" y="1898650"/>
          <p14:tracePt t="125328" x="2317750" y="1917700"/>
          <p14:tracePt t="125345" x="2311400" y="1930400"/>
          <p14:tracePt t="125362" x="2305050" y="1949450"/>
          <p14:tracePt t="125424" x="2305050" y="1962150"/>
          <p14:tracePt t="125432" x="2305050" y="1968500"/>
          <p14:tracePt t="125455" x="2305050" y="1974850"/>
          <p14:tracePt t="125465" x="2305050" y="1987550"/>
          <p14:tracePt t="125518" x="2317750" y="1987550"/>
          <p14:tracePt t="125526" x="2330450" y="1987550"/>
          <p14:tracePt t="125535" x="2343150" y="1962150"/>
          <p14:tracePt t="125545" x="2355850" y="1955800"/>
          <p14:tracePt t="125561" x="2368550" y="1911350"/>
          <p14:tracePt t="125578" x="2393950" y="1866900"/>
          <p14:tracePt t="125598" x="2400300" y="1860550"/>
          <p14:tracePt t="125612" x="2413000" y="1854200"/>
          <p14:tracePt t="125632" x="2413000" y="1847850"/>
          <p14:tracePt t="125649" x="2419350" y="1841500"/>
          <p14:tracePt t="125665" x="2425700" y="1841500"/>
          <p14:tracePt t="125695" x="2425700" y="1835150"/>
          <p14:tracePt t="125728" x="2438400" y="1835150"/>
          <p14:tracePt t="125735" x="2451100" y="1847850"/>
          <p14:tracePt t="125745" x="2470150" y="1866900"/>
          <p14:tracePt t="125762" x="2501900" y="1917700"/>
          <p14:tracePt t="125778" x="2533650" y="1968500"/>
          <p14:tracePt t="125795" x="2565400" y="2006600"/>
          <p14:tracePt t="125803" x="2571750" y="2006600"/>
          <p14:tracePt t="125812" x="2578100" y="2012950"/>
          <p14:tracePt t="125895" x="2584450" y="1993900"/>
          <p14:tracePt t="125903" x="2584450" y="1974850"/>
          <p14:tracePt t="125912" x="2584450" y="1949450"/>
          <p14:tracePt t="125929" x="2584450" y="1924050"/>
          <p14:tracePt t="125945" x="2584450" y="1905000"/>
          <p14:tracePt t="126024" x="2584450" y="1911350"/>
          <p14:tracePt t="126033" x="2584450" y="1924050"/>
          <p14:tracePt t="126040" x="2584450" y="1936750"/>
          <p14:tracePt t="126049" x="2584450" y="1955800"/>
          <p14:tracePt t="126062" x="2584450" y="1962150"/>
          <p14:tracePt t="126079" x="2584450" y="1987550"/>
          <p14:tracePt t="126184" x="2584450" y="1981200"/>
          <p14:tracePt t="126192" x="2584450" y="1955800"/>
          <p14:tracePt t="126201" x="2584450" y="1949450"/>
          <p14:tracePt t="126236" x="2597150" y="1879600"/>
          <p14:tracePt t="126238" x="2597150" y="1873250"/>
          <p14:tracePt t="126248" x="2597150" y="1866900"/>
          <p14:tracePt t="126407" x="2597150" y="1873250"/>
          <p14:tracePt t="126416" x="2584450" y="1892300"/>
          <p14:tracePt t="126423" x="2584450" y="1898650"/>
          <p14:tracePt t="126432" x="2578100" y="1911350"/>
          <p14:tracePt t="126447" x="2578100" y="1924050"/>
          <p14:tracePt t="126462" x="2578100" y="1943100"/>
          <p14:tracePt t="126479" x="2571750" y="1955800"/>
          <p14:tracePt t="126590" x="2571750" y="1949450"/>
          <p14:tracePt t="126601" x="2571750" y="1924050"/>
          <p14:tracePt t="126606" x="2571750" y="1898650"/>
          <p14:tracePt t="126616" x="2571750" y="1885950"/>
          <p14:tracePt t="126630" x="2571750" y="1873250"/>
          <p14:tracePt t="126646" x="2571750" y="1854200"/>
          <p14:tracePt t="126728" x="2571750" y="1866900"/>
          <p14:tracePt t="126736" x="2571750" y="1885950"/>
          <p14:tracePt t="126746" x="2571750" y="1898650"/>
          <p14:tracePt t="126763" x="2571750" y="1917700"/>
          <p14:tracePt t="126779" x="2571750" y="1930400"/>
          <p14:tracePt t="126785" x="2571750" y="1936750"/>
          <p14:tracePt t="126912" x="2565400" y="1943100"/>
          <p14:tracePt t="126969" x="2559050" y="1943100"/>
          <p14:tracePt t="126976" x="2546350" y="1955800"/>
          <p14:tracePt t="126986" x="2540000" y="1968500"/>
          <p14:tracePt t="126996" x="2533650" y="1993900"/>
          <p14:tracePt t="127014" x="2514600" y="2032000"/>
          <p14:tracePt t="127018" x="2514600" y="2044700"/>
          <p14:tracePt t="127031" x="2508250" y="2063750"/>
          <p14:tracePt t="127119" x="2508250" y="2070100"/>
          <p14:tracePt t="127127" x="2508250" y="2063750"/>
          <p14:tracePt t="127135" x="2514600" y="2057400"/>
          <p14:tracePt t="127151" x="2514600" y="2051050"/>
          <p14:tracePt t="127163" x="2514600" y="2038350"/>
          <p14:tracePt t="127179" x="2514600" y="2006600"/>
          <p14:tracePt t="127196" x="2520950" y="1987550"/>
          <p14:tracePt t="127200" x="2520950" y="1974850"/>
          <p14:tracePt t="127213" x="2520950" y="1962150"/>
          <p14:tracePt t="127230" x="2527300" y="1924050"/>
          <p14:tracePt t="127233" x="2533650" y="1924050"/>
          <p14:tracePt t="127246" x="2540000" y="1905000"/>
          <p14:tracePt t="127272" x="2540000" y="1898650"/>
          <p14:tracePt t="127296" x="2540000" y="1892300"/>
          <p14:tracePt t="127336" x="2546350" y="1892300"/>
          <p14:tracePt t="127512" x="2540000" y="1892300"/>
          <p14:tracePt t="127521" x="2533650" y="1892300"/>
          <p14:tracePt t="127529" x="2527300" y="1892300"/>
          <p14:tracePt t="127539" x="2514600" y="1892300"/>
          <p14:tracePt t="127553" x="2489200" y="1892300"/>
          <p14:tracePt t="127570" x="2451100" y="1892300"/>
          <p14:tracePt t="127587" x="2432050" y="1892300"/>
          <p14:tracePt t="127603" x="2413000" y="1892300"/>
          <p14:tracePt t="127620" x="2406650" y="1892300"/>
          <p14:tracePt t="127641" x="2400300" y="1892300"/>
          <p14:tracePt t="127910" x="2425700" y="1892300"/>
          <p14:tracePt t="127920" x="2438400" y="1879600"/>
          <p14:tracePt t="127926" x="2463800" y="1873250"/>
          <p14:tracePt t="127934" x="2489200" y="1873250"/>
          <p14:tracePt t="127950" x="2520950" y="1866900"/>
          <p14:tracePt t="127967" x="2565400" y="1860550"/>
          <p14:tracePt t="127983" x="2578100" y="1860550"/>
          <p14:tracePt t="128000" x="2584450" y="1860550"/>
          <p14:tracePt t="128017" x="2590800" y="1860550"/>
          <p14:tracePt t="128034" x="2609850" y="1860550"/>
          <p14:tracePt t="128050" x="2660650" y="1860550"/>
          <p14:tracePt t="128067" x="2730500" y="1892300"/>
          <p14:tracePt t="128084" x="2832100" y="1936750"/>
          <p14:tracePt t="128100" x="2933700" y="1962150"/>
          <p14:tracePt t="128117" x="2990850" y="1974850"/>
          <p14:tracePt t="128122" x="2997200" y="1974850"/>
          <p14:tracePt t="128134" x="3009900" y="1974850"/>
          <p14:tracePt t="128151" x="3028950" y="1974850"/>
          <p14:tracePt t="128169" x="3035300" y="1974850"/>
          <p14:tracePt t="128184" x="3041650" y="1974850"/>
          <p14:tracePt t="128201" x="3048000" y="1974850"/>
          <p14:tracePt t="128217" x="3054350" y="1974850"/>
          <p14:tracePt t="128256" x="3060700" y="1974850"/>
          <p14:tracePt t="128272" x="3067050" y="1974850"/>
          <p14:tracePt t="128290" x="3092450" y="1974850"/>
          <p14:tracePt t="128296" x="3111500" y="1974850"/>
          <p14:tracePt t="128306" x="3143250" y="1974850"/>
          <p14:tracePt t="128319" x="3175000" y="1974850"/>
          <p14:tracePt t="128336" x="3308350" y="1974850"/>
          <p14:tracePt t="128353" x="3422650" y="1974850"/>
          <p14:tracePt t="128368" x="3562350" y="1974850"/>
          <p14:tracePt t="128384" x="3657600" y="1974850"/>
          <p14:tracePt t="128401" x="3746500" y="1974850"/>
          <p14:tracePt t="128418" x="3810000" y="1974850"/>
          <p14:tracePt t="128434" x="3841750" y="1974850"/>
          <p14:tracePt t="128451" x="3860800" y="1974850"/>
          <p14:tracePt t="128467" x="3892550" y="1974850"/>
          <p14:tracePt t="128484" x="3911600" y="1962150"/>
          <p14:tracePt t="128501" x="3930650" y="1955800"/>
          <p14:tracePt t="128518" x="3943350" y="1949450"/>
          <p14:tracePt t="128535" x="3949700" y="1949450"/>
          <p14:tracePt t="128539" x="3956050" y="1949450"/>
          <p14:tracePt t="128560" x="3968750" y="1949450"/>
          <p14:tracePt t="128568" x="3975100" y="1949450"/>
          <p14:tracePt t="128592" x="3981450" y="1949450"/>
          <p14:tracePt t="128616" x="3994150" y="1949450"/>
          <p14:tracePt t="128785" x="3981450" y="1949450"/>
          <p14:tracePt t="128801" x="3975100" y="1949450"/>
          <p14:tracePt t="128809" x="3962400" y="1955800"/>
          <p14:tracePt t="128817" x="3956050" y="1962150"/>
          <p14:tracePt t="128827" x="3930650" y="1968500"/>
          <p14:tracePt t="128843" x="3879850" y="1987550"/>
          <p14:tracePt t="128860" x="3759200" y="2000250"/>
          <p14:tracePt t="128867" x="3695700" y="2000250"/>
          <p14:tracePt t="128877" x="3632200" y="2000250"/>
          <p14:tracePt t="128894" x="3454400" y="2000250"/>
          <p14:tracePt t="128900" x="3378200" y="2000250"/>
          <p14:tracePt t="128910" x="3302000" y="2000250"/>
          <p14:tracePt t="128930" x="3130550" y="2000250"/>
          <p14:tracePt t="128944" x="3098800" y="2000250"/>
          <p14:tracePt t="128946" x="3079750" y="2000250"/>
          <p14:tracePt t="128960" x="3035300" y="2000250"/>
          <p14:tracePt t="128977" x="3009900" y="2000250"/>
          <p14:tracePt t="128993" x="2984500" y="2000250"/>
          <p14:tracePt t="129010" x="2971800" y="2000250"/>
          <p14:tracePt t="129027" x="2959100" y="2000250"/>
          <p14:tracePt t="129043" x="2946400" y="2006600"/>
          <p14:tracePt t="129060" x="2921000" y="2006600"/>
          <p14:tracePt t="129077" x="2857500" y="2006600"/>
          <p14:tracePt t="129093" x="2774950" y="2006600"/>
          <p14:tracePt t="129110" x="2698750" y="2006600"/>
          <p14:tracePt t="129113" x="2660650" y="2006600"/>
          <p14:tracePt t="129127" x="2628900" y="1993900"/>
          <p14:tracePt t="129143" x="2609850" y="1987550"/>
          <p14:tracePt t="129321" x="2603500" y="1987550"/>
          <p14:tracePt t="129377" x="2603500" y="1974850"/>
          <p14:tracePt t="129393" x="2603500" y="1968500"/>
          <p14:tracePt t="129401" x="2603500" y="1943100"/>
          <p14:tracePt t="129409" x="2590800" y="1936750"/>
          <p14:tracePt t="129418" x="2578100" y="1930400"/>
          <p14:tracePt t="129433" x="2546350" y="1905000"/>
          <p14:tracePt t="129449" x="2520950" y="1879600"/>
          <p14:tracePt t="129466" x="2508250" y="1879600"/>
          <p14:tracePt t="129483" x="2495550" y="1879600"/>
          <p14:tracePt t="129697" x="2489200" y="1873250"/>
          <p14:tracePt t="129729" x="2489200" y="1866900"/>
          <p14:tracePt t="129777" x="2489200" y="1860550"/>
          <p14:tracePt t="129794" x="2489200" y="1854200"/>
          <p14:tracePt t="129922" x="2489200" y="1847850"/>
          <p14:tracePt t="129962" x="2476500" y="1847850"/>
          <p14:tracePt t="130610" x="2489200" y="1847850"/>
          <p14:tracePt t="130618" x="2508250" y="1847850"/>
          <p14:tracePt t="130626" x="2527300" y="1847850"/>
          <p14:tracePt t="130634" x="2559050" y="1847850"/>
          <p14:tracePt t="130651" x="2635250" y="1847850"/>
          <p14:tracePt t="130668" x="2724150" y="1847850"/>
          <p14:tracePt t="130684" x="2762250" y="1847850"/>
          <p14:tracePt t="130701" x="2781300" y="1847850"/>
          <p14:tracePt t="130717" x="2794000" y="1847850"/>
          <p14:tracePt t="130734" x="2800350" y="1847850"/>
          <p14:tracePt t="130866" x="2806700" y="1847850"/>
          <p14:tracePt t="130882" x="2813050" y="1847850"/>
          <p14:tracePt t="130891" x="2832100" y="1847850"/>
          <p14:tracePt t="130901" x="2851150" y="1866900"/>
          <p14:tracePt t="130918" x="2940050" y="1898650"/>
          <p14:tracePt t="130923" x="3009900" y="1917700"/>
          <p14:tracePt t="130935" x="3092450" y="1943100"/>
          <p14:tracePt t="130952" x="3289300" y="1993900"/>
          <p14:tracePt t="130956" x="3371850" y="2012950"/>
          <p14:tracePt t="130969" x="3492500" y="2038350"/>
          <p14:tracePt t="130985" x="3524250" y="2038350"/>
          <p14:tracePt t="131066" x="3530600" y="2038350"/>
          <p14:tracePt t="131121" x="3530600" y="2032000"/>
          <p14:tracePt t="131153" x="3530600" y="2019300"/>
          <p14:tracePt t="131186" x="3524250" y="2006600"/>
          <p14:tracePt t="131234" x="3517900" y="2006600"/>
          <p14:tracePt t="132067" x="3511550" y="2006600"/>
          <p14:tracePt t="132090" x="3511550" y="1993900"/>
          <p14:tracePt t="132099" x="3524250" y="1987550"/>
          <p14:tracePt t="132109" x="3524250" y="1981200"/>
          <p14:tracePt t="132126" x="3549650" y="1981200"/>
          <p14:tracePt t="132143" x="3556000" y="1981200"/>
          <p14:tracePt t="132162" x="3575050" y="1981200"/>
          <p14:tracePt t="132176" x="3581400" y="1974850"/>
          <p14:tracePt t="132193" x="3594100" y="1974850"/>
          <p14:tracePt t="132210" x="3600450" y="1968500"/>
          <p14:tracePt t="132226" x="3613150" y="1968500"/>
          <p14:tracePt t="132250" x="3625850" y="1968500"/>
          <p14:tracePt t="132260" x="3638550" y="1968500"/>
          <p14:tracePt t="132277" x="3644900" y="1968500"/>
          <p14:tracePt t="132299" x="3651250" y="1968500"/>
          <p14:tracePt t="132606" x="3638550" y="1968500"/>
          <p14:tracePt t="132667" x="3625850" y="1968500"/>
          <p14:tracePt t="132674" x="3619500" y="1968500"/>
          <p14:tracePt t="132690" x="3600450" y="1968500"/>
          <p14:tracePt t="132699" x="3568700" y="2000250"/>
          <p14:tracePt t="132714" x="3435350" y="2044700"/>
          <p14:tracePt t="132731" x="3168650" y="2108200"/>
          <p14:tracePt t="132747" x="2940050" y="2152650"/>
          <p14:tracePt t="132764" x="2933700" y="2152650"/>
          <p14:tracePt t="132899" x="2933700" y="2146300"/>
          <p14:tracePt t="133035" x="2933700" y="2139950"/>
          <p14:tracePt t="133053" x="2921000" y="2139950"/>
          <p14:tracePt t="133059" x="2908300" y="2133600"/>
          <p14:tracePt t="133069" x="2908300" y="2127250"/>
          <p14:tracePt t="133083" x="2895600" y="2120900"/>
          <p14:tracePt t="133098" x="2889250" y="2108200"/>
          <p14:tracePt t="133114" x="2857500" y="2089150"/>
          <p14:tracePt t="133131" x="2825750" y="2070100"/>
          <p14:tracePt t="133148" x="2813050" y="2057400"/>
          <p14:tracePt t="133164" x="2787650" y="2044700"/>
          <p14:tracePt t="133181" x="2781300" y="2038350"/>
          <p14:tracePt t="133198" x="2768600" y="2032000"/>
          <p14:tracePt t="133214" x="2755900" y="2019300"/>
          <p14:tracePt t="133231" x="2749550" y="2012950"/>
          <p14:tracePt t="133248" x="2743200" y="2012950"/>
          <p14:tracePt t="133284" x="2736850" y="2012950"/>
          <p14:tracePt t="133347" x="2730500" y="2012950"/>
          <p14:tracePt t="133355" x="2717800" y="2012950"/>
          <p14:tracePt t="133365" x="2705100" y="2006600"/>
          <p14:tracePt t="133381" x="2692400" y="1993900"/>
          <p14:tracePt t="133399" x="2686050" y="1987550"/>
          <p14:tracePt t="133415" x="2679700" y="1987550"/>
          <p14:tracePt t="133475" x="2667000" y="1987550"/>
          <p14:tracePt t="133484" x="2660650" y="1987550"/>
          <p14:tracePt t="133500" x="2654300" y="1987550"/>
          <p14:tracePt t="133507" x="2641600" y="1987550"/>
          <p14:tracePt t="133515" x="2635250" y="1987550"/>
          <p14:tracePt t="133532" x="2622550" y="1987550"/>
          <p14:tracePt t="133548" x="2609850" y="1987550"/>
          <p14:tracePt t="133565" x="2603500" y="1987550"/>
          <p14:tracePt t="133582" x="2597150" y="1987550"/>
          <p14:tracePt t="133598" x="2590800" y="1987550"/>
          <p14:tracePt t="133667" x="2584450" y="1987550"/>
          <p14:tracePt t="133684" x="2571750" y="1981200"/>
          <p14:tracePt t="133691" x="2559050" y="1974850"/>
          <p14:tracePt t="133707" x="2533650" y="1962150"/>
          <p14:tracePt t="133722" x="2527300" y="1962150"/>
          <p14:tracePt t="133811" x="2527300" y="1955800"/>
          <p14:tracePt t="133826" x="2520950" y="1955800"/>
          <p14:tracePt t="133875" x="2514600" y="1955800"/>
          <p14:tracePt t="133884" x="2508250" y="1949450"/>
          <p14:tracePt t="133923" x="2501900" y="1943100"/>
          <p14:tracePt t="133995" x="2489200" y="1936750"/>
          <p14:tracePt t="134003" x="2476500" y="1930400"/>
          <p14:tracePt t="134015" x="2451100" y="1924050"/>
          <p14:tracePt t="134032" x="2387600" y="1911350"/>
          <p14:tracePt t="134037" x="2368550" y="1905000"/>
          <p14:tracePt t="134048" x="2330450" y="1898650"/>
          <p14:tracePt t="134065" x="2254250" y="1879600"/>
          <p14:tracePt t="134081" x="2228850" y="1873250"/>
          <p14:tracePt t="134098" x="2209800" y="1866900"/>
          <p14:tracePt t="134956" x="2235200" y="1866900"/>
          <p14:tracePt t="134964" x="2279650" y="1866900"/>
          <p14:tracePt t="134972" x="2336800" y="1879600"/>
          <p14:tracePt t="134981" x="2393950" y="1892300"/>
          <p14:tracePt t="134997" x="2514600" y="1930400"/>
          <p14:tracePt t="135014" x="2603500" y="1955800"/>
          <p14:tracePt t="135031" x="2635250" y="1955800"/>
          <p14:tracePt t="135092" x="2635250" y="1962150"/>
          <p14:tracePt t="135636" x="2647950" y="1962150"/>
          <p14:tracePt t="135644" x="2673350" y="1962150"/>
          <p14:tracePt t="135652" x="2686050" y="1962150"/>
          <p14:tracePt t="135661" x="2717800" y="1962150"/>
          <p14:tracePt t="135678" x="2794000" y="1962150"/>
          <p14:tracePt t="135695" x="2870200" y="1962150"/>
          <p14:tracePt t="135701" x="2914650" y="1962150"/>
          <p14:tracePt t="135711" x="2959100" y="1962150"/>
          <p14:tracePt t="135727" x="3060700" y="1962150"/>
          <p14:tracePt t="135744" x="3149600" y="1962150"/>
          <p14:tracePt t="135748" x="3181350" y="1962150"/>
          <p14:tracePt t="135761" x="3213100" y="1962150"/>
          <p14:tracePt t="135780" x="3270250" y="1962150"/>
          <p14:tracePt t="135796" x="3302000" y="1962150"/>
          <p14:tracePt t="135811" x="3321050" y="1962150"/>
          <p14:tracePt t="135835" x="3327400" y="1962150"/>
          <p14:tracePt t="135859" x="3333750" y="1962150"/>
          <p14:tracePt t="135883" x="3340100" y="1962150"/>
          <p14:tracePt t="135899" x="3346450" y="1962150"/>
          <p14:tracePt t="135923" x="3359150" y="1962150"/>
          <p14:tracePt t="135933" x="3365500" y="1962150"/>
          <p14:tracePt t="135939" x="3384550" y="1962150"/>
          <p14:tracePt t="135949" x="3403600" y="1962150"/>
          <p14:tracePt t="135961" x="3448050" y="1962150"/>
          <p14:tracePt t="135981" x="3600450" y="1962150"/>
          <p14:tracePt t="135994" x="3663950" y="1974850"/>
          <p14:tracePt t="135995" x="3740150" y="1981200"/>
          <p14:tracePt t="136011" x="3898900" y="2000250"/>
          <p14:tracePt t="136028" x="4013200" y="2012950"/>
          <p14:tracePt t="136044" x="4044950" y="2012950"/>
          <p14:tracePt t="137013" x="4051300" y="2019300"/>
          <p14:tracePt t="137037" x="4051300" y="2025650"/>
          <p14:tracePt t="137053" x="4044950" y="2025650"/>
          <p14:tracePt t="137062" x="4025900" y="2032000"/>
          <p14:tracePt t="137071" x="4006850" y="2032000"/>
          <p14:tracePt t="137088" x="3968750" y="2032000"/>
          <p14:tracePt t="137104" x="3924300" y="2032000"/>
          <p14:tracePt t="137121" x="3841750" y="2032000"/>
          <p14:tracePt t="137125" x="3810000" y="2032000"/>
          <p14:tracePt t="137138" x="3765550" y="2032000"/>
          <p14:tracePt t="137157" x="3644900" y="2032000"/>
          <p14:tracePt t="137171" x="3562350" y="2032000"/>
          <p14:tracePt t="137188" x="3486150" y="2032000"/>
          <p14:tracePt t="137204" x="3397250" y="2032000"/>
          <p14:tracePt t="137221" x="3289300" y="2032000"/>
          <p14:tracePt t="137238" x="3213100" y="2032000"/>
          <p14:tracePt t="137255" x="3149600" y="2038350"/>
          <p14:tracePt t="137271" x="3105150" y="2038350"/>
          <p14:tracePt t="137288" x="3079750" y="2044700"/>
          <p14:tracePt t="137305" x="3054350" y="2044700"/>
          <p14:tracePt t="137321" x="3016250" y="2057400"/>
          <p14:tracePt t="137325" x="3009900" y="2057400"/>
          <p14:tracePt t="137338" x="2990850" y="2057400"/>
          <p14:tracePt t="137355" x="2927350" y="2057400"/>
          <p14:tracePt t="137371" x="2876550" y="2057400"/>
          <p14:tracePt t="137388" x="2838450" y="2057400"/>
          <p14:tracePt t="137405" x="2787650" y="2051050"/>
          <p14:tracePt t="137421" x="2774950" y="2051050"/>
          <p14:tracePt t="137438" x="2762250" y="2051050"/>
          <p14:tracePt t="137462" x="2755900" y="2044700"/>
          <p14:tracePt t="137472" x="2749550" y="2038350"/>
          <p14:tracePt t="137488" x="2743200" y="2032000"/>
          <p14:tracePt t="137505" x="2705100" y="2019300"/>
          <p14:tracePt t="137511" x="2692400" y="2019300"/>
          <p14:tracePt t="137522" x="2667000" y="2006600"/>
          <p14:tracePt t="137542" x="2616200" y="1993900"/>
          <p14:tracePt t="137544" x="2609850" y="1993900"/>
          <p14:tracePt t="137555" x="2590800" y="1987550"/>
          <p14:tracePt t="137572" x="2571750" y="1981200"/>
          <p14:tracePt t="137597" x="2565400" y="1974850"/>
          <p14:tracePt t="137613" x="2552700" y="1968500"/>
          <p14:tracePt t="137622" x="2546350" y="1968500"/>
          <p14:tracePt t="137638" x="2527300" y="1962150"/>
          <p14:tracePt t="137655" x="2501900" y="1962150"/>
          <p14:tracePt t="137671" x="2495550" y="1955800"/>
          <p14:tracePt t="137781" x="2489200" y="1955800"/>
          <p14:tracePt t="137812" x="2482850" y="1955800"/>
          <p14:tracePt t="137820" x="2476500" y="1955800"/>
          <p14:tracePt t="137828" x="2451100" y="1949450"/>
          <p14:tracePt t="137838" x="2425700" y="1949450"/>
          <p14:tracePt t="137855" x="2336800" y="1936750"/>
          <p14:tracePt t="137872" x="2228850" y="1917700"/>
          <p14:tracePt t="137888" x="2152650" y="1905000"/>
          <p14:tracePt t="137905" x="2108200" y="1905000"/>
          <p14:tracePt t="137922" x="2101850" y="1898650"/>
          <p14:tracePt t="137940" x="2101850" y="1892300"/>
          <p14:tracePt t="138029" x="2101850" y="1885950"/>
          <p14:tracePt t="138085" x="2108200" y="1885950"/>
          <p14:tracePt t="138093" x="2120900" y="1885950"/>
          <p14:tracePt t="138110" x="2133600" y="1885950"/>
          <p14:tracePt t="138122" x="2139950" y="1885950"/>
          <p14:tracePt t="138139" x="2178050" y="1885950"/>
          <p14:tracePt t="138142" x="2184400" y="1885950"/>
          <p14:tracePt t="138155" x="2209800" y="1885950"/>
          <p14:tracePt t="138172" x="2298700" y="1885950"/>
          <p14:tracePt t="138189" x="2349500" y="1885950"/>
          <p14:tracePt t="138205" x="2381250" y="1885950"/>
          <p14:tracePt t="138222" x="2393950" y="1885950"/>
          <p14:tracePt t="138239" x="2406650" y="1885950"/>
          <p14:tracePt t="138525" x="2406650" y="1892300"/>
          <p14:tracePt t="138550" x="2406650" y="1905000"/>
          <p14:tracePt t="138608" x="2406650" y="1911350"/>
          <p14:tracePt t="138774" x="2406650" y="1917700"/>
          <p14:tracePt t="138790" x="2413000" y="1924050"/>
          <p14:tracePt t="139862" x="2413000" y="1930400"/>
          <p14:tracePt t="139902" x="2413000" y="1936750"/>
          <p14:tracePt t="139950" x="2413000" y="1949450"/>
          <p14:tracePt t="139967" x="2413000" y="1955800"/>
          <p14:tracePt t="141919" x="2419350" y="1962150"/>
          <p14:tracePt t="142480" x="2425700" y="1962150"/>
          <p14:tracePt t="142519" x="2432050" y="1962150"/>
          <p14:tracePt t="143064" x="2438400" y="1962150"/>
          <p14:tracePt t="144400" x="2432050" y="1962150"/>
          <p14:tracePt t="144424" x="2419350" y="1962150"/>
          <p14:tracePt t="144440" x="2413000" y="1955800"/>
          <p14:tracePt t="144456" x="2406650" y="1949450"/>
          <p14:tracePt t="144472" x="2387600" y="1943100"/>
          <p14:tracePt t="144488" x="2374900" y="1936750"/>
          <p14:tracePt t="144497" x="2368550" y="1930400"/>
          <p14:tracePt t="144514" x="2362200" y="1930400"/>
          <p14:tracePt t="144525" x="2362200" y="1924050"/>
          <p14:tracePt t="144546" x="2355850" y="1917700"/>
          <p14:tracePt t="144559" x="2355850" y="1905000"/>
          <p14:tracePt t="144575" x="2349500" y="1892300"/>
          <p14:tracePt t="144592" x="2298700" y="1828800"/>
          <p14:tracePt t="144610" x="2254250" y="1778000"/>
          <p14:tracePt t="144625" x="2209800" y="1746250"/>
          <p14:tracePt t="144642" x="2171700" y="1727200"/>
          <p14:tracePt t="144658" x="2165350" y="1714500"/>
          <p14:tracePt t="144687" x="2159000" y="1701800"/>
          <p14:tracePt t="144703" x="2152650" y="1695450"/>
          <p14:tracePt t="144719" x="2152650" y="1689100"/>
          <p14:tracePt t="144729" x="2152650" y="1682750"/>
          <p14:tracePt t="144742" x="2152650" y="1670050"/>
          <p14:tracePt t="144743" x="2159000" y="1663700"/>
          <p14:tracePt t="144760" x="2178050" y="1651000"/>
          <p14:tracePt t="144775" x="2203450" y="1638300"/>
          <p14:tracePt t="144792" x="2260600" y="1625600"/>
          <p14:tracePt t="144808" x="2305050" y="1612900"/>
          <p14:tracePt t="144825" x="2336800" y="1600200"/>
          <p14:tracePt t="144842" x="2355850" y="1581150"/>
          <p14:tracePt t="144889" x="2368550" y="1581150"/>
          <p14:tracePt t="144896" x="2381250" y="1581150"/>
          <p14:tracePt t="144909" x="2400300" y="1581150"/>
          <p14:tracePt t="144925" x="2432050" y="1606550"/>
          <p14:tracePt t="144930" x="2457450" y="1625600"/>
          <p14:tracePt t="144942" x="2501900" y="1651000"/>
          <p14:tracePt t="144958" x="2508250" y="1657350"/>
          <p14:tracePt t="144975" x="2514600" y="1663700"/>
          <p14:tracePt t="144992" x="2520950" y="1670050"/>
          <p14:tracePt t="145008" x="2520950" y="1676400"/>
          <p14:tracePt t="145025" x="2520950" y="1682750"/>
          <p14:tracePt t="145042" x="2520950" y="1701800"/>
          <p14:tracePt t="145059" x="2520950" y="1720850"/>
          <p14:tracePt t="145064" x="2520950" y="1727200"/>
          <p14:tracePt t="145075" x="2520950" y="1733550"/>
          <p14:tracePt t="145092" x="2520950" y="1752600"/>
          <p14:tracePt t="145108" x="2514600" y="1765300"/>
          <p14:tracePt t="145125" x="2495550" y="1784350"/>
          <p14:tracePt t="145142" x="2495550" y="1790700"/>
          <p14:tracePt t="145158" x="2489200" y="1797050"/>
          <p14:tracePt t="145175" x="2489200" y="1803400"/>
          <p14:tracePt t="145408" x="2489200" y="1816100"/>
          <p14:tracePt t="145433" x="2489200" y="1828800"/>
          <p14:tracePt t="145441" x="2489200" y="1841500"/>
          <p14:tracePt t="145457" x="2489200" y="1847850"/>
          <p14:tracePt t="145467" x="2489200" y="1854200"/>
          <p14:tracePt t="145484" x="2489200" y="1866900"/>
          <p14:tracePt t="145492" x="2489200" y="1873250"/>
          <p14:tracePt t="145504" x="2495550" y="1898650"/>
          <p14:tracePt t="145517" x="2501900" y="1911350"/>
          <p14:tracePt t="145534" x="2514600" y="1924050"/>
          <p14:tracePt t="145538" x="2527300" y="1936750"/>
          <p14:tracePt t="145553" x="2533650" y="1943100"/>
          <p14:tracePt t="145567" x="2552700" y="1955800"/>
          <p14:tracePt t="145583" x="2565400" y="1962150"/>
          <p14:tracePt t="145600" x="2584450" y="1974850"/>
          <p14:tracePt t="145617" x="2609850" y="1981200"/>
          <p14:tracePt t="145633" x="2635250" y="1981200"/>
          <p14:tracePt t="145650" x="2654300" y="1981200"/>
          <p14:tracePt t="145667" x="2679700" y="1981200"/>
          <p14:tracePt t="145684" x="2705100" y="1981200"/>
          <p14:tracePt t="145700" x="2717800" y="1981200"/>
          <p14:tracePt t="145705" x="2730500" y="1981200"/>
          <p14:tracePt t="145717" x="2743200" y="1981200"/>
          <p14:tracePt t="145734" x="2768600" y="1981200"/>
          <p14:tracePt t="145738" x="2781300" y="1981200"/>
          <p14:tracePt t="145751" x="2813050" y="1981200"/>
          <p14:tracePt t="145768" x="2838450" y="1981200"/>
          <p14:tracePt t="145783" x="2851150" y="1981200"/>
          <p14:tracePt t="145800" x="2857500" y="1974850"/>
          <p14:tracePt t="145817" x="2863850" y="1974850"/>
          <p14:tracePt t="145874" x="2870200" y="1968500"/>
          <p14:tracePt t="149202" x="2863850" y="1968500"/>
          <p14:tracePt t="149218" x="2857500" y="1968500"/>
          <p14:tracePt t="149241" x="2851150" y="1968500"/>
          <p14:tracePt t="149249" x="2844800" y="1968500"/>
          <p14:tracePt t="149265" x="2838450" y="1968500"/>
          <p14:tracePt t="149491" x="2825750" y="1968500"/>
          <p14:tracePt t="149571" x="2819400" y="1968500"/>
          <p14:tracePt t="149619" x="2806700" y="1968500"/>
          <p14:tracePt t="149650" x="2800350" y="1968500"/>
          <p14:tracePt t="149658" x="2794000" y="1968500"/>
          <p14:tracePt t="149683" x="2787650" y="1968500"/>
          <p14:tracePt t="149691" x="2781300" y="1968500"/>
          <p14:tracePt t="149699" x="2774950" y="1968500"/>
          <p14:tracePt t="149731" x="2768600" y="1968500"/>
          <p14:tracePt t="150075" x="2755900" y="1968500"/>
          <p14:tracePt t="150098" x="2755900" y="1974850"/>
          <p14:tracePt t="150137" x="2749550" y="1974850"/>
          <p14:tracePt t="150156" x="2743200" y="1974850"/>
          <p14:tracePt t="150187" x="2730500" y="1981200"/>
          <p14:tracePt t="150243" x="2724150" y="1987550"/>
          <p14:tracePt t="150346" x="2724150" y="1993900"/>
          <p14:tracePt t="151845" x="2749550" y="1993900"/>
          <p14:tracePt t="151852" x="2762250" y="1993900"/>
          <p14:tracePt t="151860" x="2781300" y="1993900"/>
          <p14:tracePt t="151869" x="2787650" y="1993900"/>
          <p14:tracePt t="151886" x="2825750" y="1987550"/>
          <p14:tracePt t="151902" x="2838450" y="1987550"/>
          <p14:tracePt t="151919" x="2851150" y="1974850"/>
          <p14:tracePt t="151924" x="2857500" y="1974850"/>
          <p14:tracePt t="151936" x="2863850" y="1968500"/>
          <p14:tracePt t="152004" x="2870200" y="1968500"/>
          <p14:tracePt t="152020" x="2876550" y="1968500"/>
          <p14:tracePt t="152036" x="2882900" y="1968500"/>
          <p14:tracePt t="152052" x="2889250" y="1968500"/>
          <p14:tracePt t="152068" x="2895600" y="1968500"/>
          <p14:tracePt t="152524" x="2901950" y="1968500"/>
          <p14:tracePt t="152548" x="2901950" y="1974850"/>
          <p14:tracePt t="152556" x="2895600" y="1974850"/>
          <p14:tracePt t="152566" x="2889250" y="1974850"/>
          <p14:tracePt t="152583" x="2876550" y="1974850"/>
          <p14:tracePt t="152599" x="2863850" y="1974850"/>
          <p14:tracePt t="152616" x="2851150" y="1974850"/>
          <p14:tracePt t="152644" x="2844800" y="1974850"/>
          <p14:tracePt t="153436" x="2838450" y="1974850"/>
          <p14:tracePt t="154147" x="2851150" y="1974850"/>
          <p14:tracePt t="154156" x="2870200" y="1974850"/>
          <p14:tracePt t="154163" x="2901950" y="1974850"/>
          <p14:tracePt t="154172" x="2946400" y="1974850"/>
          <p14:tracePt t="154188" x="3022600" y="1974850"/>
          <p14:tracePt t="154205" x="3054350" y="1974850"/>
          <p14:tracePt t="154222" x="3073400" y="1974850"/>
          <p14:tracePt t="154239" x="3092450" y="1974850"/>
          <p14:tracePt t="154255" x="3105150" y="1974850"/>
          <p14:tracePt t="154272" x="3111500" y="1974850"/>
          <p14:tracePt t="154289" x="3124200" y="1974850"/>
          <p14:tracePt t="154305" x="3130550" y="1974850"/>
          <p14:tracePt t="154322" x="3136900" y="1974850"/>
          <p14:tracePt t="154340" x="3162300" y="1974850"/>
          <p14:tracePt t="154355" x="3181350" y="1974850"/>
          <p14:tracePt t="154372" x="3200400" y="1974850"/>
          <p14:tracePt t="154389" x="3219450" y="1974850"/>
          <p14:tracePt t="154406" x="3232150" y="1974850"/>
          <p14:tracePt t="154422" x="3251200" y="1974850"/>
          <p14:tracePt t="154468" x="3263900" y="1974850"/>
          <p14:tracePt t="154500" x="3270250" y="1974850"/>
          <p14:tracePt t="154524" x="3276600" y="1974850"/>
          <p14:tracePt t="154541" x="3282950" y="1974850"/>
          <p14:tracePt t="154548" x="3282950" y="1968500"/>
          <p14:tracePt t="154565" x="3289300" y="1968500"/>
          <p14:tracePt t="154572" x="3295650" y="1968500"/>
          <p14:tracePt t="154589" x="3302000" y="1968500"/>
          <p14:tracePt t="154620" x="3314700" y="1968500"/>
          <p14:tracePt t="154653" x="3321050" y="1968500"/>
          <p14:tracePt t="154702" x="3321050" y="1962150"/>
          <p14:tracePt t="154726" x="3327400" y="1962150"/>
          <p14:tracePt t="154789" x="3333750" y="1962150"/>
          <p14:tracePt t="154836" x="3340100" y="1962150"/>
          <p14:tracePt t="159239" x="3340100" y="1968500"/>
          <p14:tracePt t="159263" x="3340100" y="1974850"/>
          <p14:tracePt t="164353" x="3340100" y="1987550"/>
          <p14:tracePt t="164361" x="3333750" y="1993900"/>
          <p14:tracePt t="164369" x="3289300" y="1993900"/>
          <p14:tracePt t="164379" x="3232150" y="1993900"/>
          <p14:tracePt t="164396" x="3073400" y="1993900"/>
          <p14:tracePt t="164412" x="2857500" y="1993900"/>
          <p14:tracePt t="164429" x="2609850" y="1993900"/>
          <p14:tracePt t="164436" x="2508250" y="1993900"/>
          <p14:tracePt t="164445" x="2413000" y="1993900"/>
          <p14:tracePt t="164462" x="2273300" y="1993900"/>
          <p14:tracePt t="164466" x="2241550" y="1993900"/>
          <p14:tracePt t="164480" x="2209800" y="1993900"/>
          <p14:tracePt t="164482" x="2197100" y="1993900"/>
          <p14:tracePt t="164577" x="2190750" y="1993900"/>
          <p14:tracePt t="165034" x="2184400" y="1993900"/>
          <p14:tracePt t="165354" x="2190750" y="1993900"/>
          <p14:tracePt t="165362" x="2197100" y="1993900"/>
          <p14:tracePt t="165370" x="2228850" y="1993900"/>
          <p14:tracePt t="165379" x="2286000" y="1993900"/>
          <p14:tracePt t="165396" x="2425700" y="2019300"/>
          <p14:tracePt t="165412" x="2578100" y="2044700"/>
          <p14:tracePt t="165418" x="2660650" y="2057400"/>
          <p14:tracePt t="165429" x="2749550" y="2063750"/>
          <p14:tracePt t="165446" x="2889250" y="2089150"/>
          <p14:tracePt t="165462" x="2997200" y="2095500"/>
          <p14:tracePt t="165467" x="3028950" y="2095500"/>
          <p14:tracePt t="165479" x="3054350" y="2095500"/>
          <p14:tracePt t="165498" x="3079750" y="2095500"/>
          <p14:tracePt t="165513" x="3086100" y="2095500"/>
          <p14:tracePt t="165531" x="3086100" y="2089150"/>
          <p14:tracePt t="165546" x="3086100" y="2082800"/>
          <p14:tracePt t="165562" x="3086100" y="2070100"/>
          <p14:tracePt t="165585" x="3092450" y="2063750"/>
          <p14:tracePt t="165601" x="3098800" y="2063750"/>
          <p14:tracePt t="165612" x="3105150" y="2063750"/>
          <p14:tracePt t="165629" x="3117850" y="2057400"/>
          <p14:tracePt t="165633" x="3130550" y="2057400"/>
          <p14:tracePt t="165645" x="3149600" y="2057400"/>
          <p14:tracePt t="165662" x="3181350" y="2044700"/>
          <p14:tracePt t="165666" x="3200400" y="2044700"/>
          <p14:tracePt t="165679" x="3232150" y="2044700"/>
          <p14:tracePt t="165696" x="3289300" y="2044700"/>
          <p14:tracePt t="165699" x="3314700" y="2044700"/>
          <p14:tracePt t="165712" x="3346450" y="2038350"/>
          <p14:tracePt t="165729" x="3352800" y="2032000"/>
          <p14:tracePt t="165746" x="3359150" y="2032000"/>
          <p14:tracePt t="165882" x="3365500" y="2032000"/>
          <p14:tracePt t="165890" x="3371850" y="2032000"/>
          <p14:tracePt t="165912" x="3371850" y="2025650"/>
          <p14:tracePt t="165929" x="3378200" y="2019300"/>
          <p14:tracePt t="166090" x="3378200" y="2012950"/>
          <p14:tracePt t="166099" x="3371850" y="2012950"/>
          <p14:tracePt t="166106" x="3346450" y="2012950"/>
          <p14:tracePt t="166115" x="3314700" y="2012950"/>
          <p14:tracePt t="166129" x="3270250" y="2012950"/>
          <p14:tracePt t="166146" x="3187700" y="2012950"/>
          <p14:tracePt t="166163" x="3111500" y="2006600"/>
          <p14:tracePt t="166179" x="3028950" y="2000250"/>
          <p14:tracePt t="166196" x="2952750" y="1987550"/>
          <p14:tracePt t="166213" x="2889250" y="1987550"/>
          <p14:tracePt t="166229" x="2832100" y="1981200"/>
          <p14:tracePt t="166251" x="2781300" y="1981200"/>
          <p14:tracePt t="166263" x="2774950" y="1981200"/>
          <p14:tracePt t="166282" x="2755900" y="1981200"/>
          <p14:tracePt t="166285" x="2749550" y="1981200"/>
          <p14:tracePt t="166297" x="2730500" y="1981200"/>
          <p14:tracePt t="166313" x="2711450" y="1981200"/>
          <p14:tracePt t="166329" x="2692400" y="1974850"/>
          <p14:tracePt t="166346" x="2673350" y="1974850"/>
          <p14:tracePt t="166363" x="2660650" y="1974850"/>
          <p14:tracePt t="166380" x="2635250" y="1974850"/>
          <p14:tracePt t="166396" x="2603500" y="1968500"/>
          <p14:tracePt t="166413" x="2565400" y="1968500"/>
          <p14:tracePt t="166418" x="2546350" y="1955800"/>
          <p14:tracePt t="166430" x="2533650" y="1955800"/>
          <p14:tracePt t="166446" x="2489200" y="1949450"/>
          <p14:tracePt t="166451" x="2482850" y="1949450"/>
          <p14:tracePt t="166475" x="2476500" y="1949450"/>
          <p14:tracePt t="166531" x="2463800" y="1949450"/>
          <p14:tracePt t="166586" x="2457450" y="1943100"/>
          <p14:tracePt t="166682" x="2451100" y="1943100"/>
          <p14:tracePt t="166706" x="2444750" y="1943100"/>
          <p14:tracePt t="166737" x="2438400" y="1943100"/>
          <p14:tracePt t="166769" x="2432050" y="1943100"/>
          <p14:tracePt t="166777" x="2432050" y="1936750"/>
          <p14:tracePt t="166785" x="2425700" y="1930400"/>
          <p14:tracePt t="166898" x="2419350" y="1930400"/>
          <p14:tracePt t="167570" x="2413000" y="1930400"/>
          <p14:tracePt t="167947" x="2400300" y="1930400"/>
          <p14:tracePt t="169892" x="2419350" y="1930400"/>
          <p14:tracePt t="169900" x="2482850" y="1930400"/>
          <p14:tracePt t="169908" x="2559050" y="1930400"/>
          <p14:tracePt t="169918" x="2622550" y="1943100"/>
          <p14:tracePt t="169935" x="2730500" y="1949450"/>
          <p14:tracePt t="169952" x="2832100" y="1968500"/>
          <p14:tracePt t="169957" x="2882900" y="1968500"/>
          <p14:tracePt t="169968" x="2946400" y="1968500"/>
          <p14:tracePt t="169985" x="3016250" y="1981200"/>
          <p14:tracePt t="169989" x="3048000" y="1981200"/>
          <p14:tracePt t="170002" x="3067050" y="1981200"/>
          <p14:tracePt t="170018" x="3111500" y="1987550"/>
          <p14:tracePt t="170021" x="3117850" y="1987550"/>
          <p14:tracePt t="170035" x="3149600" y="2000250"/>
          <p14:tracePt t="170051" x="3181350" y="2000250"/>
          <p14:tracePt t="170068" x="3206750" y="2000250"/>
          <p14:tracePt t="170085" x="3232150" y="2000250"/>
          <p14:tracePt t="170101" x="3263900" y="2006600"/>
          <p14:tracePt t="170118" x="3302000" y="2006600"/>
          <p14:tracePt t="170135" x="3352800" y="2006600"/>
          <p14:tracePt t="170151" x="3403600" y="2006600"/>
          <p14:tracePt t="170168" x="3429000" y="2006600"/>
          <p14:tracePt t="170171" x="3435350" y="2006600"/>
          <p14:tracePt t="170581" x="3429000" y="2006600"/>
          <p14:tracePt t="170588" x="3384550" y="2000250"/>
          <p14:tracePt t="170596" x="3352800" y="1987550"/>
          <p14:tracePt t="170605" x="3295650" y="1981200"/>
          <p14:tracePt t="170622" x="3213100" y="1955800"/>
          <p14:tracePt t="170639" x="3136900" y="1943100"/>
          <p14:tracePt t="170656" x="3073400" y="1943100"/>
          <p14:tracePt t="170660" x="3016250" y="1943100"/>
          <p14:tracePt t="170672" x="2965450" y="1943100"/>
          <p14:tracePt t="170689" x="2844800" y="1943100"/>
          <p14:tracePt t="170692" x="2813050" y="1943100"/>
          <p14:tracePt t="170706" x="2781300" y="1943100"/>
          <p14:tracePt t="170723" x="2686050" y="1955800"/>
          <p14:tracePt t="170739" x="2609850" y="1962150"/>
          <p14:tracePt t="170755" x="2495550" y="1968500"/>
          <p14:tracePt t="170772" x="2374900" y="1968500"/>
          <p14:tracePt t="170789" x="2292350" y="1968500"/>
          <p14:tracePt t="170805" x="2247900" y="1968500"/>
          <p14:tracePt t="170822" x="2241550" y="1968500"/>
          <p14:tracePt t="171533" x="2260600" y="1968500"/>
          <p14:tracePt t="171542" x="2305050" y="1968500"/>
          <p14:tracePt t="171549" x="2368550" y="1968500"/>
          <p14:tracePt t="171558" x="2451100" y="1968500"/>
          <p14:tracePt t="171575" x="2622550" y="1968500"/>
          <p14:tracePt t="171591" x="2787650" y="1968500"/>
          <p14:tracePt t="171608" x="2940050" y="1968500"/>
          <p14:tracePt t="171625" x="3054350" y="1968500"/>
          <p14:tracePt t="171630" x="3105150" y="1968500"/>
          <p14:tracePt t="171641" x="3124200" y="1968500"/>
          <p14:tracePt t="171659" x="3143250" y="1968500"/>
          <p14:tracePt t="171663" x="3149600" y="1968500"/>
          <p14:tracePt t="171676" x="3168650" y="1968500"/>
          <p14:tracePt t="171692" x="3194050" y="1968500"/>
          <p14:tracePt t="171708" x="3232150" y="1968500"/>
          <p14:tracePt t="171725" x="3251200" y="1968500"/>
          <p14:tracePt t="171741" x="3270250" y="1968500"/>
          <p14:tracePt t="171758" x="3289300" y="1968500"/>
          <p14:tracePt t="171774" x="3302000" y="1968500"/>
          <p14:tracePt t="171791" x="3314700" y="1968500"/>
          <p14:tracePt t="171808" x="3321050" y="1974850"/>
          <p14:tracePt t="171824" x="3333750" y="1974850"/>
          <p14:tracePt t="171841" x="3346450" y="1974850"/>
          <p14:tracePt t="171846" x="3352800" y="1974850"/>
          <p14:tracePt t="171862" x="3365500" y="1974850"/>
          <p14:tracePt t="171878" x="3371850" y="1974850"/>
          <p14:tracePt t="174990" x="3365500" y="1974850"/>
          <p14:tracePt t="175070" x="3352800" y="1974850"/>
          <p14:tracePt t="175133" x="3346450" y="1974850"/>
          <p14:tracePt t="175190" x="3340100" y="1974850"/>
          <p14:tracePt t="175215" x="3327400" y="1974850"/>
          <p14:tracePt t="175310" x="3321050" y="1974850"/>
          <p14:tracePt t="175358" x="3314700" y="1974850"/>
          <p14:tracePt t="175415" x="3308350" y="1974850"/>
          <p14:tracePt t="175807" x="3333750" y="1974850"/>
          <p14:tracePt t="175815" x="3359150" y="1974850"/>
          <p14:tracePt t="175824" x="3409950" y="2000250"/>
          <p14:tracePt t="175832" x="3473450" y="2006600"/>
          <p14:tracePt t="175849" x="3600450" y="2038350"/>
          <p14:tracePt t="175865" x="3708400" y="2044700"/>
          <p14:tracePt t="175882" x="3810000" y="2044700"/>
          <p14:tracePt t="175899" x="3892550" y="2044700"/>
          <p14:tracePt t="175904" x="3924300" y="2044700"/>
          <p14:tracePt t="175915" x="3943350" y="2044700"/>
          <p14:tracePt t="175932" x="3949700" y="2044700"/>
          <p14:tracePt t="176126" x="3956050" y="2044700"/>
          <p14:tracePt t="176141" x="3968750" y="2044700"/>
          <p14:tracePt t="176157" x="3981450" y="2044700"/>
          <p14:tracePt t="176173" x="3987800" y="2032000"/>
          <p14:tracePt t="176182" x="3987800" y="2019300"/>
          <p14:tracePt t="176190" x="4000500" y="2012950"/>
          <p14:tracePt t="176206" x="4000500" y="2006600"/>
          <p14:tracePt t="176216" x="4000500" y="1987550"/>
          <p14:tracePt t="176247" x="4000500" y="1968500"/>
          <p14:tracePt t="176254" x="4000500" y="1962150"/>
          <p14:tracePt t="176270" x="4000500" y="1955800"/>
          <p14:tracePt t="176310" x="4000500" y="1943100"/>
          <p14:tracePt t="177174" x="3994150" y="1943100"/>
          <p14:tracePt t="177190" x="3987800" y="1943100"/>
          <p14:tracePt t="177198" x="3981450" y="1943100"/>
          <p14:tracePt t="177206" x="3968750" y="1949450"/>
          <p14:tracePt t="177216" x="3937000" y="1962150"/>
          <p14:tracePt t="177233" x="3898900" y="1962150"/>
          <p14:tracePt t="177250" x="3810000" y="1962150"/>
          <p14:tracePt t="177267" x="3702050" y="1962150"/>
          <p14:tracePt t="177283" x="3562350" y="1962150"/>
          <p14:tracePt t="177300" x="3409950" y="1962150"/>
          <p14:tracePt t="177303" x="3333750" y="1962150"/>
          <p14:tracePt t="177317" x="3257550" y="1962150"/>
          <p14:tracePt t="177335" x="3111500" y="1962150"/>
          <p14:tracePt t="177350" x="3022600" y="1962150"/>
          <p14:tracePt t="177366" x="2965450" y="1955800"/>
          <p14:tracePt t="177384" x="2921000" y="1949450"/>
          <p14:tracePt t="177400" x="2895600" y="1936750"/>
          <p14:tracePt t="177418" x="2870200" y="1936750"/>
          <p14:tracePt t="177433" x="2844800" y="1936750"/>
          <p14:tracePt t="177450" x="2825750" y="1936750"/>
          <p14:tracePt t="177467" x="2800350" y="1930400"/>
          <p14:tracePt t="177472" x="2774950" y="1930400"/>
          <p14:tracePt t="177484" x="2762250" y="1924050"/>
          <p14:tracePt t="177500" x="2724150" y="1924050"/>
          <p14:tracePt t="177506" x="2705100" y="1917700"/>
          <p14:tracePt t="177518" x="2692400" y="1917700"/>
          <p14:tracePt t="177521" x="2679700" y="1917700"/>
          <p14:tracePt t="177535" x="2660650" y="1917700"/>
          <p14:tracePt t="177550" x="2628900" y="1917700"/>
          <p14:tracePt t="177567" x="2571750" y="1905000"/>
          <p14:tracePt t="177584" x="2482850" y="1905000"/>
          <p14:tracePt t="177600" x="2419350" y="1905000"/>
          <p14:tracePt t="177617" x="2368550" y="1905000"/>
          <p14:tracePt t="177633" x="2343150" y="1905000"/>
          <p14:tracePt t="177650" x="2336800" y="1905000"/>
          <p14:tracePt t="177667" x="2330450" y="1905000"/>
          <p14:tracePt t="177704" x="2324100" y="1905000"/>
          <p14:tracePt t="177726" x="2317750" y="1905000"/>
          <p14:tracePt t="179792" x="2311400" y="1905000"/>
          <p14:tracePt t="179825" x="2317750" y="1905000"/>
          <p14:tracePt t="179833" x="2336800" y="1905000"/>
          <p14:tracePt t="179841" x="2374900" y="1905000"/>
          <p14:tracePt t="179852" x="2419350" y="1905000"/>
          <p14:tracePt t="179868" x="2546350" y="1905000"/>
          <p14:tracePt t="179873" x="2616200" y="1905000"/>
          <p14:tracePt t="179885" x="2705100" y="1905000"/>
          <p14:tracePt t="179903" x="2863850" y="1924050"/>
          <p14:tracePt t="179907" x="2946400" y="1924050"/>
          <p14:tracePt t="179920" x="3079750" y="1949450"/>
          <p14:tracePt t="179935" x="3143250" y="1949450"/>
          <p14:tracePt t="179951" x="3276600" y="1955800"/>
          <p14:tracePt t="179968" x="3321050" y="1955800"/>
          <p14:tracePt t="179985" x="3346450" y="1955800"/>
          <p14:tracePt t="180001" x="3371850" y="1955800"/>
          <p14:tracePt t="180018" x="3429000" y="1955800"/>
          <p14:tracePt t="180035" x="3479800" y="1955800"/>
          <p14:tracePt t="180052" x="3543300" y="1955800"/>
          <p14:tracePt t="180057" x="3575050" y="1955800"/>
          <p14:tracePt t="180068" x="3600450" y="1955800"/>
          <p14:tracePt t="180085" x="3632200" y="1955800"/>
          <p14:tracePt t="180103" x="3663950" y="1955800"/>
          <p14:tracePt t="180106" x="3670300" y="1955800"/>
          <p14:tracePt t="180118" x="3676650" y="1955800"/>
          <p14:tracePt t="180135" x="3683000" y="1955800"/>
          <p14:tracePt t="180152" x="3702050" y="1955800"/>
          <p14:tracePt t="180168" x="3727450" y="1955800"/>
          <p14:tracePt t="180185" x="3752850" y="1955800"/>
          <p14:tracePt t="180202" x="3759200" y="1955800"/>
          <p14:tracePt t="180218" x="3771900" y="1955800"/>
          <p14:tracePt t="180235" x="3778250" y="1955800"/>
          <p14:tracePt t="180258" x="3784600" y="1955800"/>
          <p14:tracePt t="180274" x="3790950" y="1955800"/>
          <p14:tracePt t="180285" x="3797300" y="1955800"/>
          <p14:tracePt t="180302" x="3803650" y="1955800"/>
          <p14:tracePt t="181743" x="3803650" y="1968500"/>
          <p14:tracePt t="181754" x="3803650" y="1974850"/>
          <p14:tracePt t="181761" x="3810000" y="1974850"/>
          <p14:tracePt t="181787" x="3810000" y="1981200"/>
          <p14:tracePt t="181833" x="3810000" y="1987550"/>
          <p14:tracePt t="182634" x="3803650" y="1987550"/>
          <p14:tracePt t="182649" x="3797300" y="1987550"/>
          <p14:tracePt t="182657" x="3784600" y="1987550"/>
          <p14:tracePt t="182665" x="3771900" y="1987550"/>
          <p14:tracePt t="182675" x="3765550" y="1987550"/>
          <p14:tracePt t="182692" x="3752850" y="1987550"/>
          <p14:tracePt t="182709" x="3746500" y="1987550"/>
          <p14:tracePt t="182725" x="3721100" y="1987550"/>
          <p14:tracePt t="182730" x="3702050" y="1987550"/>
          <p14:tracePt t="182742" x="3689350" y="1987550"/>
          <p14:tracePt t="182759" x="3644900" y="1987550"/>
          <p14:tracePt t="182762" x="3619500" y="1987550"/>
          <p14:tracePt t="182777" x="3600450" y="1987550"/>
          <p14:tracePt t="182779" x="3568700" y="1974850"/>
          <p14:tracePt t="182792" x="3530600" y="1968500"/>
          <p14:tracePt t="182809" x="3492500" y="1962150"/>
          <p14:tracePt t="182825" x="3441700" y="1943100"/>
          <p14:tracePt t="182842" x="3390900" y="1930400"/>
          <p14:tracePt t="182859" x="3321050" y="1905000"/>
          <p14:tracePt t="182876" x="3302000" y="1905000"/>
          <p14:tracePt t="182892" x="3276600" y="1905000"/>
          <p14:tracePt t="182909" x="3270250" y="1898650"/>
          <p14:tracePt t="182978" x="3263900" y="1898650"/>
          <p14:tracePt t="182986" x="3257550" y="1898650"/>
          <p14:tracePt t="182995" x="3244850" y="1898650"/>
          <p14:tracePt t="183009" x="3219450" y="1898650"/>
          <p14:tracePt t="183026" x="3187700" y="1898650"/>
          <p14:tracePt t="183042" x="3168650" y="1898650"/>
          <p14:tracePt t="183858" x="3175000" y="1898650"/>
          <p14:tracePt t="183874" x="3181350" y="1898650"/>
          <p14:tracePt t="183883" x="3187700" y="1898650"/>
          <p14:tracePt t="183890" x="3194050" y="1898650"/>
          <p14:tracePt t="184003" x="3194050" y="1905000"/>
          <p14:tracePt t="184244" x="3187700" y="1911350"/>
          <p14:tracePt t="184259" x="3200400" y="1924050"/>
          <p14:tracePt t="184266" x="3244850" y="1943100"/>
          <p14:tracePt t="184275" x="3270250" y="1949450"/>
          <p14:tracePt t="184283" x="3333750" y="1968500"/>
          <p14:tracePt t="184300" x="3460750" y="2012950"/>
          <p14:tracePt t="184317" x="3581400" y="2051050"/>
          <p14:tracePt t="184333" x="3714750" y="2089150"/>
          <p14:tracePt t="184350" x="3778250" y="2095500"/>
          <p14:tracePt t="184356" x="3803650" y="2095500"/>
          <p14:tracePt t="184367" x="3816350" y="2095500"/>
          <p14:tracePt t="184383" x="3829050" y="2095500"/>
          <p14:tracePt t="184404" x="3835400" y="2095500"/>
          <p14:tracePt t="184618" x="3848100" y="2095500"/>
          <p14:tracePt t="184626" x="3867150" y="2095500"/>
          <p14:tracePt t="184633" x="3892550" y="2095500"/>
          <p14:tracePt t="184641" x="3917950" y="2089150"/>
          <p14:tracePt t="184658" x="3962400" y="2063750"/>
          <p14:tracePt t="184675" x="4013200" y="2038350"/>
          <p14:tracePt t="184692" x="4038600" y="2012950"/>
          <p14:tracePt t="184708" x="4044950" y="2012950"/>
          <p14:tracePt t="184725" x="4044950" y="2006600"/>
          <p14:tracePt t="184843" x="4044950" y="2000250"/>
          <p14:tracePt t="184874" x="4038600" y="2000250"/>
          <p14:tracePt t="184883" x="4025900" y="2000250"/>
          <p14:tracePt t="184892" x="4013200" y="2000250"/>
          <p14:tracePt t="184909" x="3975100" y="2000250"/>
          <p14:tracePt t="184925" x="3956050" y="2000250"/>
          <p14:tracePt t="184942" x="3930650" y="1993900"/>
          <p14:tracePt t="184948" x="3924300" y="1993900"/>
          <p14:tracePt t="184959" x="3917950" y="1993900"/>
          <p14:tracePt t="184975" x="3911600" y="1993900"/>
          <p14:tracePt t="184992" x="3898900" y="1981200"/>
          <p14:tracePt t="185010" x="3892550" y="1981200"/>
          <p14:tracePt t="185013" x="3892550" y="1974850"/>
          <p14:tracePt t="185611" x="3892550" y="1962150"/>
          <p14:tracePt t="185642" x="3892550" y="1949450"/>
          <p14:tracePt t="186524" x="3886200" y="1949450"/>
          <p14:tracePt t="186538" x="3873500" y="1949450"/>
          <p14:tracePt t="186571" x="3867150" y="1949450"/>
          <p14:tracePt t="186699" x="3860800" y="1949450"/>
          <p14:tracePt t="186723" x="3854450" y="1949450"/>
          <p14:tracePt t="186731" x="3848100" y="1949450"/>
          <p14:tracePt t="186739" x="3841750" y="1949450"/>
          <p14:tracePt t="186748" x="3829050" y="1949450"/>
          <p14:tracePt t="186765" x="3803650" y="1949450"/>
          <p14:tracePt t="186782" x="3784600" y="1949450"/>
          <p14:tracePt t="186799" x="3759200" y="1949450"/>
          <p14:tracePt t="186815" x="3733800" y="1949450"/>
          <p14:tracePt t="186822" x="3708400" y="1949450"/>
          <p14:tracePt t="186832" x="3689350" y="1949450"/>
          <p14:tracePt t="186849" x="3632200" y="1949450"/>
          <p14:tracePt t="186854" x="3600450" y="1949450"/>
          <p14:tracePt t="186866" x="3568700" y="1949450"/>
          <p14:tracePt t="186882" x="3498850" y="1949450"/>
          <p14:tracePt t="186885" x="3467100" y="1949450"/>
          <p14:tracePt t="186898" x="3429000" y="1949450"/>
          <p14:tracePt t="186915" x="3422650" y="1949450"/>
          <p14:tracePt t="186932" x="3409950" y="1949450"/>
          <p14:tracePt t="187012" x="3403600" y="1949450"/>
          <p14:tracePt t="187132" x="3397250" y="1949450"/>
          <p14:tracePt t="187148" x="3390900" y="1949450"/>
          <p14:tracePt t="187171" x="3384550" y="1949450"/>
          <p14:tracePt t="187211" x="3378200" y="1949450"/>
          <p14:tracePt t="187268" x="3365500" y="1949450"/>
          <p14:tracePt t="187308" x="3359150" y="1949450"/>
          <p14:tracePt t="187436" x="3352800" y="1949450"/>
          <p14:tracePt t="187444" x="3352800" y="1962150"/>
          <p14:tracePt t="187460" x="3352800" y="1974850"/>
          <p14:tracePt t="187469" x="3352800" y="1981200"/>
          <p14:tracePt t="187483" x="3352800" y="1987550"/>
          <p14:tracePt t="187499" x="3359150" y="2000250"/>
          <p14:tracePt t="187516" x="3371850" y="2012950"/>
          <p14:tracePt t="187533" x="3378200" y="2025650"/>
          <p14:tracePt t="187549" x="3384550" y="2032000"/>
          <p14:tracePt t="187566" x="3390900" y="2038350"/>
          <p14:tracePt t="187620" x="3390900" y="2044700"/>
          <p14:tracePt t="187630" x="3397250" y="2051050"/>
          <p14:tracePt t="187637" x="3403600" y="2057400"/>
          <p14:tracePt t="187651" x="3429000" y="2070100"/>
          <p14:tracePt t="187669" x="3448050" y="2082800"/>
          <p14:tracePt t="187683" x="3473450" y="2089150"/>
          <p14:tracePt t="187699" x="3479800" y="2101850"/>
          <p14:tracePt t="187716" x="3486150" y="2101850"/>
          <p14:tracePt t="187732" x="3486150" y="2108200"/>
          <p14:tracePt t="187779" x="3498850" y="2108200"/>
          <p14:tracePt t="187795" x="3505200" y="2108200"/>
          <p14:tracePt t="187852" x="3517900" y="2101850"/>
          <p14:tracePt t="187869" x="3530600" y="2095500"/>
          <p14:tracePt t="187892" x="3549650" y="2089150"/>
          <p14:tracePt t="187900" x="3568700" y="2070100"/>
          <p14:tracePt t="187908" x="3594100" y="2057400"/>
          <p14:tracePt t="187916" x="3619500" y="2038350"/>
          <p14:tracePt t="187932" x="3695700" y="1987550"/>
          <p14:tracePt t="187949" x="3740150" y="1962150"/>
          <p14:tracePt t="187966" x="3784600" y="1930400"/>
          <p14:tracePt t="187982" x="3810000" y="1911350"/>
          <p14:tracePt t="187999" x="3816350" y="1898650"/>
          <p14:tracePt t="188016" x="3829050" y="1898650"/>
          <p14:tracePt t="188252" x="3835400" y="1898650"/>
          <p14:tracePt t="188285" x="3835400" y="1905000"/>
          <p14:tracePt t="188301" x="3835400" y="1911350"/>
          <p14:tracePt t="188309" x="3822700" y="1924050"/>
          <p14:tracePt t="188325" x="3810000" y="1936750"/>
          <p14:tracePt t="188334" x="3810000" y="1943100"/>
          <p14:tracePt t="188344" x="3790950" y="1949450"/>
          <p14:tracePt t="188361" x="3778250" y="1962150"/>
          <p14:tracePt t="188366" x="3765550" y="1968500"/>
          <p14:tracePt t="188377" x="3740150" y="1987550"/>
          <p14:tracePt t="188396" x="3721100" y="1987550"/>
          <p14:tracePt t="188400" x="3702050" y="2006600"/>
          <p14:tracePt t="188411" x="3689350" y="2012950"/>
          <p14:tracePt t="188427" x="3676650" y="2019300"/>
          <p14:tracePt t="188445" x="3670300" y="2025650"/>
          <p14:tracePt t="188484" x="3663950" y="2025650"/>
          <p14:tracePt t="188492" x="3657600" y="2025650"/>
          <p14:tracePt t="188508" x="3657600" y="2032000"/>
          <p14:tracePt t="188524" x="3651250" y="2038350"/>
          <p14:tracePt t="188549" x="3644900" y="2038350"/>
          <p14:tracePt t="188556" x="3638550" y="2044700"/>
          <p14:tracePt t="188581" x="3625850" y="2057400"/>
          <p14:tracePt t="188588" x="3613150" y="2063750"/>
          <p14:tracePt t="188604" x="3594100" y="2063750"/>
          <p14:tracePt t="188613" x="3581400" y="2063750"/>
          <p14:tracePt t="188631" x="3524250" y="2070100"/>
          <p14:tracePt t="188644" x="3467100" y="2070100"/>
          <p14:tracePt t="188661" x="3441700" y="2070100"/>
          <p14:tracePt t="188677" x="3422650" y="2070100"/>
          <p14:tracePt t="188694" x="3409950" y="2070100"/>
          <p14:tracePt t="188804" x="3397250" y="2070100"/>
          <p14:tracePt t="188845" x="3390900" y="2070100"/>
          <p14:tracePt t="188885" x="3384550" y="2070100"/>
          <p14:tracePt t="188892" x="3378200" y="2063750"/>
          <p14:tracePt t="188909" x="3371850" y="2063750"/>
          <p14:tracePt t="188918" x="3371850" y="2057400"/>
          <p14:tracePt t="188928" x="3365500" y="2057400"/>
          <p14:tracePt t="188944" x="3340100" y="2038350"/>
          <p14:tracePt t="188961" x="3321050" y="2032000"/>
          <p14:tracePt t="188967" x="3308350" y="2025650"/>
          <p14:tracePt t="188982" x="3289300" y="2019300"/>
          <p14:tracePt t="188995" x="3289300" y="2012950"/>
          <p14:tracePt t="189014" x="3282950" y="2006600"/>
          <p14:tracePt t="189029" x="3276600" y="2006600"/>
          <p14:tracePt t="189069" x="3270250" y="2000250"/>
          <p14:tracePt t="189101" x="3270250" y="1993900"/>
          <p14:tracePt t="189109" x="3263900" y="1993900"/>
          <p14:tracePt t="189140" x="3263900" y="1987550"/>
          <p14:tracePt t="192854" x="3257550" y="1981200"/>
          <p14:tracePt t="192871" x="3251200" y="1981200"/>
          <p14:tracePt t="192877" x="3244850" y="1981200"/>
          <p14:tracePt t="192886" x="3238500" y="1981200"/>
          <p14:tracePt t="192909" x="3225800" y="1981200"/>
          <p14:tracePt t="193071" x="3238500" y="1962150"/>
          <p14:tracePt t="193078" x="3251200" y="1955800"/>
          <p14:tracePt t="193094" x="3263900" y="1949450"/>
          <p14:tracePt t="193103" x="3276600" y="1936750"/>
          <p14:tracePt t="193120" x="3289300" y="1924050"/>
          <p14:tracePt t="193136" x="3295650" y="1924050"/>
          <p14:tracePt t="193153" x="3308350" y="1911350"/>
          <p14:tracePt t="193174" x="3314700" y="1905000"/>
          <p14:tracePt t="193190" x="3321050" y="1905000"/>
          <p14:tracePt t="193213" x="3321050" y="1898650"/>
          <p14:tracePt t="193239" x="3327400" y="1898650"/>
          <p14:tracePt t="193254" x="3340100" y="1898650"/>
          <p14:tracePt t="193262" x="3340100" y="1892300"/>
          <p14:tracePt t="193286" x="3346450" y="1892300"/>
          <p14:tracePt t="193633" x="3346450" y="1885950"/>
          <p14:tracePt t="193671" x="3340100" y="1885950"/>
          <p14:tracePt t="193679" x="3327400" y="1885950"/>
          <p14:tracePt t="193691" x="3321050" y="1892300"/>
          <p14:tracePt t="193708" x="3295650" y="1898650"/>
          <p14:tracePt t="193713" x="3282950" y="1911350"/>
          <p14:tracePt t="193728" x="3244850" y="1943100"/>
          <p14:tracePt t="193742" x="3200400" y="1974850"/>
          <p14:tracePt t="193757" x="3162300" y="2006600"/>
          <p14:tracePt t="193774" x="3117850" y="2038350"/>
          <p14:tracePt t="193791" x="3067050" y="2051050"/>
          <p14:tracePt t="193808" x="3003550" y="2057400"/>
          <p14:tracePt t="193824" x="2959100" y="2063750"/>
          <p14:tracePt t="193841" x="2946400" y="2070100"/>
          <p14:tracePt t="193858" x="2933700" y="2070100"/>
          <p14:tracePt t="194768" x="2933700" y="2076450"/>
          <p14:tracePt t="194839" x="2914650" y="2070100"/>
          <p14:tracePt t="194849" x="2901950" y="2070100"/>
          <p14:tracePt t="194857" x="2882900" y="2063750"/>
          <p14:tracePt t="194867" x="2870200" y="2057400"/>
          <p14:tracePt t="194884" x="2844800" y="2057400"/>
          <p14:tracePt t="194902" x="2819400" y="2057400"/>
          <p14:tracePt t="194917" x="2813050" y="2057400"/>
          <p14:tracePt t="194934" x="2800350" y="2057400"/>
          <p14:tracePt t="194950" x="2794000" y="2057400"/>
          <p14:tracePt t="194967" x="2781300" y="2057400"/>
          <p14:tracePt t="194984" x="2768600" y="2057400"/>
          <p14:tracePt t="195000" x="2743200" y="2057400"/>
          <p14:tracePt t="195017" x="2724150" y="2057400"/>
          <p14:tracePt t="195034" x="2698750" y="2057400"/>
          <p14:tracePt t="195050" x="2692400" y="2057400"/>
          <p14:tracePt t="195067" x="2686050" y="2057400"/>
          <p14:tracePt t="195084" x="2679700" y="2057400"/>
          <p14:tracePt t="195152" x="2679700" y="2051050"/>
          <p14:tracePt t="195158" x="2679700" y="2044700"/>
          <p14:tracePt t="195183" x="2686050" y="2044700"/>
          <p14:tracePt t="195191" x="2698750" y="2044700"/>
          <p14:tracePt t="195201" x="2711450" y="2044700"/>
          <p14:tracePt t="195217" x="2743200" y="2038350"/>
          <p14:tracePt t="195234" x="2774950" y="2032000"/>
          <p14:tracePt t="195250" x="2787650" y="2019300"/>
          <p14:tracePt t="195440" x="2781300" y="2019300"/>
          <p14:tracePt t="195448" x="2774950" y="2019300"/>
          <p14:tracePt t="195456" x="2755900" y="2019300"/>
          <p14:tracePt t="195465" x="2749550" y="2019300"/>
          <p14:tracePt t="195481" x="2698750" y="2012950"/>
          <p14:tracePt t="195498" x="2635250" y="2006600"/>
          <p14:tracePt t="195514" x="2578100" y="2000250"/>
          <p14:tracePt t="195531" x="2552700" y="2000250"/>
          <p14:tracePt t="195548" x="2533650" y="2000250"/>
          <p14:tracePt t="195600" x="2527300" y="2000250"/>
          <p14:tracePt t="195616" x="2520950" y="2000250"/>
          <p14:tracePt t="195624" x="2514600" y="2000250"/>
          <p14:tracePt t="195640" x="2501900" y="2000250"/>
          <p14:tracePt t="195648" x="2482850" y="1987550"/>
          <p14:tracePt t="195665" x="2476500" y="1987550"/>
          <p14:tracePt t="195681" x="2463800" y="1987550"/>
          <p14:tracePt t="195698" x="2451100" y="1987550"/>
          <p14:tracePt t="195715" x="2444750" y="1987550"/>
          <p14:tracePt t="195832" x="2438400" y="1987550"/>
          <p14:tracePt t="195840" x="2432050" y="1981200"/>
          <p14:tracePt t="195848" x="2425700" y="1981200"/>
          <p14:tracePt t="195865" x="2419350" y="1974850"/>
          <p14:tracePt t="195882" x="2413000" y="1974850"/>
          <p14:tracePt t="195898" x="2400300" y="1968500"/>
          <p14:tracePt t="195921" x="2393950" y="1962150"/>
          <p14:tracePt t="196841" x="2400300" y="1962150"/>
          <p14:tracePt t="196849" x="2400300" y="1955800"/>
          <p14:tracePt t="196861" x="2406650" y="1949450"/>
          <p14:tracePt t="196866" x="2413000" y="1949450"/>
          <p14:tracePt t="196879" x="2419350" y="1943100"/>
          <p14:tracePt t="196895" x="2425700" y="1936750"/>
          <p14:tracePt t="196912" x="2432050" y="1930400"/>
          <p14:tracePt t="196943" x="2432050" y="1924050"/>
          <p14:tracePt t="197063" x="2432050" y="1917700"/>
          <p14:tracePt t="197095" x="2432050" y="1911350"/>
          <p14:tracePt t="197144" x="2432050" y="1898650"/>
          <p14:tracePt t="197152" x="2432050" y="1892300"/>
          <p14:tracePt t="197207" x="2432050" y="1879600"/>
          <p14:tracePt t="197232" x="2425700" y="1879600"/>
          <p14:tracePt t="197240" x="2419350" y="1873250"/>
          <p14:tracePt t="197264" x="2413000" y="1866900"/>
          <p14:tracePt t="197369" x="2406650" y="1860550"/>
          <p14:tracePt t="197393" x="2406650" y="1854200"/>
          <p14:tracePt t="197401" x="2406650" y="1847850"/>
          <p14:tracePt t="197413" x="2406650" y="1841500"/>
          <p14:tracePt t="198009" x="2400300" y="1822450"/>
          <p14:tracePt t="198033" x="2400300" y="1816100"/>
          <p14:tracePt t="198529" x="2393950" y="1816100"/>
          <p14:tracePt t="199425" x="2387600" y="1816100"/>
          <p14:tracePt t="199537" x="2393950" y="1816100"/>
          <p14:tracePt t="199546" x="2419350" y="1816100"/>
          <p14:tracePt t="199556" x="2432050" y="1816100"/>
          <p14:tracePt t="199573" x="2495550" y="1816100"/>
          <p14:tracePt t="199580" x="2527300" y="1816100"/>
          <p14:tracePt t="199589" x="2565400" y="1816100"/>
          <p14:tracePt t="199606" x="2622550" y="1816100"/>
          <p14:tracePt t="199611" x="2641600" y="1816100"/>
          <p14:tracePt t="199623" x="2654300" y="1816100"/>
          <p14:tracePt t="199639" x="2679700" y="1822450"/>
          <p14:tracePt t="199656" x="2686050" y="1822450"/>
          <p14:tracePt t="199673" x="2692400" y="1822450"/>
          <p14:tracePt t="199778" x="2698750" y="1822450"/>
          <p14:tracePt t="199842" x="2705100" y="1822450"/>
          <p14:tracePt t="199858" x="2717800" y="1822450"/>
          <p14:tracePt t="199874" x="2730500" y="1822450"/>
          <p14:tracePt t="199882" x="2749550" y="1822450"/>
          <p14:tracePt t="199896" x="2755900" y="1822450"/>
          <p14:tracePt t="199906" x="2781300" y="1828800"/>
          <p14:tracePt t="199923" x="2800350" y="1828800"/>
          <p14:tracePt t="200330" x="2806700" y="1828800"/>
          <p14:tracePt t="200338" x="2819400" y="1828800"/>
          <p14:tracePt t="200346" x="2825750" y="1828800"/>
          <p14:tracePt t="200355" x="2844800" y="1828800"/>
          <p14:tracePt t="200372" x="2882900" y="1847850"/>
          <p14:tracePt t="200388" x="2914650" y="1860550"/>
          <p14:tracePt t="200405" x="2965450" y="1866900"/>
          <p14:tracePt t="200421" x="3016250" y="1892300"/>
          <p14:tracePt t="200438" x="3073400" y="1911350"/>
          <p14:tracePt t="200442" x="3117850" y="1917700"/>
          <p14:tracePt t="200456" x="3149600" y="1917700"/>
          <p14:tracePt t="200473" x="3232150" y="1930400"/>
          <p14:tracePt t="200488" x="3244850" y="1930400"/>
          <p14:tracePt t="200505" x="3270250" y="1930400"/>
          <p14:tracePt t="200522" x="3289300" y="1930400"/>
          <p14:tracePt t="200539" x="3295650" y="1930400"/>
          <p14:tracePt t="200555" x="3302000" y="1930400"/>
          <p14:tracePt t="200572" x="3314700" y="1930400"/>
          <p14:tracePt t="200588" x="3333750" y="1930400"/>
          <p14:tracePt t="200605" x="3352800" y="1930400"/>
          <p14:tracePt t="200612" x="3359150" y="1930400"/>
          <p14:tracePt t="200622" x="3365500" y="1930400"/>
          <p14:tracePt t="200638" x="3397250" y="1930400"/>
          <p14:tracePt t="200643" x="3416300" y="1930400"/>
          <p14:tracePt t="200655" x="3435350" y="1930400"/>
          <p14:tracePt t="200674" x="3479800" y="1943100"/>
          <p14:tracePt t="200688" x="3498850" y="1943100"/>
          <p14:tracePt t="200705" x="3505200" y="1943100"/>
          <p14:tracePt t="200737" x="3511550" y="1949450"/>
          <p14:tracePt t="200810" x="3505200" y="1949450"/>
          <p14:tracePt t="200818" x="3498850" y="1949450"/>
          <p14:tracePt t="200828" x="3473450" y="1949450"/>
          <p14:tracePt t="200839" x="3467100" y="1949450"/>
          <p14:tracePt t="200856" x="3416300" y="1936750"/>
          <p14:tracePt t="200860" x="3390900" y="1930400"/>
          <p14:tracePt t="200873" x="3333750" y="1898650"/>
          <p14:tracePt t="200889" x="3282950" y="1879600"/>
          <p14:tracePt t="200905" x="3244850" y="1866900"/>
          <p14:tracePt t="200922" x="3225800" y="1854200"/>
          <p14:tracePt t="200939" x="3219450" y="1854200"/>
          <p14:tracePt t="200955" x="3213100" y="1847850"/>
          <p14:tracePt t="200972" x="3213100" y="1841500"/>
          <p14:tracePt t="201338" x="3213100" y="1835150"/>
          <p14:tracePt t="201346" x="3232150" y="1835150"/>
          <p14:tracePt t="201353" x="3263900" y="1835150"/>
          <p14:tracePt t="201362" x="3340100" y="1873250"/>
          <p14:tracePt t="201378" x="3498850" y="1943100"/>
          <p14:tracePt t="201395" x="3727450" y="1993900"/>
          <p14:tracePt t="201412" x="3917950" y="2038350"/>
          <p14:tracePt t="201428" x="4051300" y="2057400"/>
          <p14:tracePt t="201445" x="4133850" y="2057400"/>
          <p14:tracePt t="201462" x="4165600" y="2057400"/>
          <p14:tracePt t="201490" x="4165600" y="2051050"/>
          <p14:tracePt t="201516" x="4165600" y="2044700"/>
          <p14:tracePt t="201532" x="4165600" y="2038350"/>
          <p14:tracePt t="201547" x="4159250" y="2025650"/>
          <p14:tracePt t="201563" x="4152900" y="2025650"/>
          <p14:tracePt t="201573" x="4146550" y="2019300"/>
          <p14:tracePt t="201587" x="4127500" y="2019300"/>
          <p14:tracePt t="201595" x="4114800" y="2012950"/>
          <p14:tracePt t="201612" x="4095750" y="2012950"/>
          <p14:tracePt t="201629" x="4083050" y="2006600"/>
          <p14:tracePt t="201645" x="4064000" y="1993900"/>
          <p14:tracePt t="201662" x="4032250" y="1981200"/>
          <p14:tracePt t="201669" x="4006850" y="1968500"/>
          <p14:tracePt t="201679" x="4000500" y="1968500"/>
          <p14:tracePt t="201696" x="3981450" y="1962150"/>
          <p14:tracePt t="201700" x="3968750" y="1955800"/>
          <p14:tracePt t="201714" x="3956050" y="1955800"/>
          <p14:tracePt t="201729" x="3943350" y="1943100"/>
          <p14:tracePt t="201745" x="3930650" y="1943100"/>
          <p14:tracePt t="201762" x="3917950" y="1936750"/>
          <p14:tracePt t="201779" x="3911600" y="1936750"/>
          <p14:tracePt t="205196" x="3905250" y="1936750"/>
          <p14:tracePt t="205285" x="3892550" y="1936750"/>
          <p14:tracePt t="206661" x="3886200" y="1936750"/>
          <p14:tracePt t="206676" x="3886200" y="1943100"/>
          <p14:tracePt t="206685" x="3886200" y="1949450"/>
          <p14:tracePt t="206692" x="3879850" y="1962150"/>
          <p14:tracePt t="206732" x="3879850" y="1968500"/>
          <p14:tracePt t="207420" x="3879850" y="1974850"/>
          <p14:tracePt t="207428" x="3892550" y="1974850"/>
          <p14:tracePt t="207436" x="3917950" y="1974850"/>
          <p14:tracePt t="207443" x="3930650" y="1974850"/>
          <p14:tracePt t="207460" x="3981450" y="1974850"/>
          <p14:tracePt t="207477" x="4076700" y="1974850"/>
          <p14:tracePt t="207494" x="4292600" y="1993900"/>
          <p14:tracePt t="207511" x="4533900" y="2006600"/>
          <p14:tracePt t="207527" x="4775200" y="2006600"/>
          <p14:tracePt t="207544" x="4997450" y="1987550"/>
          <p14:tracePt t="207560" x="5219700" y="1911350"/>
          <p14:tracePt t="207577" x="5353050" y="1860550"/>
          <p14:tracePt t="207582" x="5429250" y="1841500"/>
          <p14:tracePt t="207594" x="5467350" y="1828800"/>
          <p14:tracePt t="207611" x="5530850" y="1816100"/>
          <p14:tracePt t="207614" x="5549900" y="1809750"/>
          <p14:tracePt t="207628" x="5568950" y="1797050"/>
          <p14:tracePt t="209118" x="5581650" y="1797050"/>
          <p14:tracePt t="209126" x="5607050" y="1797050"/>
          <p14:tracePt t="209134" x="5619750" y="1797050"/>
          <p14:tracePt t="209151" x="5708650" y="1797050"/>
          <p14:tracePt t="209167" x="5835650" y="1797050"/>
          <p14:tracePt t="209184" x="5969000" y="1797050"/>
          <p14:tracePt t="209201" x="6102350" y="1797050"/>
          <p14:tracePt t="209217" x="6203950" y="1797050"/>
          <p14:tracePt t="209234" x="6305550" y="1797050"/>
          <p14:tracePt t="209239" x="6337300" y="1797050"/>
          <p14:tracePt t="209251" x="6369050" y="1797050"/>
          <p14:tracePt t="209267" x="6400800" y="1797050"/>
          <p14:tracePt t="209270" x="6419850" y="1790700"/>
          <p14:tracePt t="209284" x="6426200" y="1790700"/>
          <p14:tracePt t="209301" x="6451600" y="1790700"/>
          <p14:tracePt t="209317" x="6457950" y="1784350"/>
          <p14:tracePt t="209334" x="6464300" y="1771650"/>
          <p14:tracePt t="209414" x="6470650" y="1771650"/>
          <p14:tracePt t="209430" x="6477000" y="1771650"/>
          <p14:tracePt t="209455" x="6483350" y="1771650"/>
          <p14:tracePt t="209462" x="6496050" y="1771650"/>
          <p14:tracePt t="209470" x="6502400" y="1765300"/>
          <p14:tracePt t="209485" x="6508750" y="1765300"/>
          <p14:tracePt t="209501" x="6521450" y="1758950"/>
          <p14:tracePt t="209517" x="6527800" y="1752600"/>
          <p14:tracePt t="209557" x="6534150" y="1746250"/>
          <p14:tracePt t="209589" x="6540500" y="1746250"/>
          <p14:tracePt t="209783" x="6527800" y="1746250"/>
          <p14:tracePt t="209799" x="6502400" y="1746250"/>
          <p14:tracePt t="209806" x="6496050" y="1746250"/>
          <p14:tracePt t="209815" x="6470650" y="1752600"/>
          <p14:tracePt t="209824" x="6445250" y="1752600"/>
          <p14:tracePt t="209841" x="6413500" y="1752600"/>
          <p14:tracePt t="209858" x="6375400" y="1752600"/>
          <p14:tracePt t="209874" x="6337300" y="1752600"/>
          <p14:tracePt t="209880" x="6324600" y="1752600"/>
          <p14:tracePt t="209891" x="6311900" y="1752600"/>
          <p14:tracePt t="209908" x="6280150" y="1752600"/>
          <p14:tracePt t="209928" x="6273800" y="1752600"/>
          <p14:tracePt t="221691" x="6254750" y="1758950"/>
          <p14:tracePt t="221699" x="6242050" y="1771650"/>
          <p14:tracePt t="221707" x="6229350" y="1771650"/>
          <p14:tracePt t="221717" x="6223000" y="1778000"/>
          <p14:tracePt t="221734" x="6203950" y="1778000"/>
          <p14:tracePt t="221892" x="6140450" y="1752600"/>
          <p14:tracePt t="221900" x="6045200" y="1720850"/>
          <p14:tracePt t="221907" x="5949950" y="1682750"/>
          <p14:tracePt t="221917" x="5861050" y="1676400"/>
          <p14:tracePt t="221934" x="5734050" y="1663700"/>
          <p14:tracePt t="221951" x="5645150" y="1663700"/>
          <p14:tracePt t="221967" x="5607050" y="1663700"/>
          <p14:tracePt t="221984" x="5568950" y="1682750"/>
          <p14:tracePt t="222001" x="5518150" y="1689100"/>
          <p14:tracePt t="222005" x="5473700" y="1701800"/>
          <p14:tracePt t="222017" x="5454650" y="1708150"/>
          <p14:tracePt t="222034" x="5334000" y="1746250"/>
          <p14:tracePt t="222051" x="5257800" y="1771650"/>
          <p14:tracePt t="222067" x="5162550" y="1797050"/>
          <p14:tracePt t="222084" x="5060950" y="1828800"/>
          <p14:tracePt t="222101" x="4921250" y="1873250"/>
          <p14:tracePt t="222117" x="4819650" y="1911350"/>
          <p14:tracePt t="222134" x="4730750" y="1949450"/>
          <p14:tracePt t="222151" x="4711700" y="1955800"/>
          <p14:tracePt t="222167" x="4692650" y="1968500"/>
          <p14:tracePt t="222184" x="4679950" y="1981200"/>
          <p14:tracePt t="222201" x="4660900" y="2000250"/>
          <p14:tracePt t="222205" x="4641850" y="2006600"/>
          <p14:tracePt t="222220" x="4603750" y="2038350"/>
          <p14:tracePt t="222234" x="4508500" y="2095500"/>
          <p14:tracePt t="222251" x="4419600" y="2133600"/>
          <p14:tracePt t="222268" x="4337050" y="2159000"/>
          <p14:tracePt t="222285" x="4222750" y="2190750"/>
          <p14:tracePt t="222301" x="4108450" y="2209800"/>
          <p14:tracePt t="222318" x="3956050" y="2209800"/>
          <p14:tracePt t="222335" x="3816350" y="2190750"/>
          <p14:tracePt t="222351" x="3708400" y="2159000"/>
          <p14:tracePt t="222368" x="3625850" y="2127250"/>
          <p14:tracePt t="222373" x="3581400" y="2120900"/>
          <p14:tracePt t="222385" x="3556000" y="2114550"/>
          <p14:tracePt t="222402" x="3517900" y="2089150"/>
          <p14:tracePt t="222406" x="3498850" y="2082800"/>
          <p14:tracePt t="222420" x="3486150" y="2063750"/>
          <p14:tracePt t="222435" x="3473450" y="2063750"/>
          <p14:tracePt t="222451" x="3460750" y="2051050"/>
          <p14:tracePt t="222470" x="3460750" y="2044700"/>
          <p14:tracePt t="222485" x="3448050" y="2038350"/>
          <p14:tracePt t="222501" x="3448050" y="2032000"/>
          <p14:tracePt t="222518" x="3422650" y="2019300"/>
          <p14:tracePt t="222535" x="3403600" y="1993900"/>
          <p14:tracePt t="222551" x="3359150" y="1974850"/>
          <p14:tracePt t="222568" x="3295650" y="1943100"/>
          <p14:tracePt t="222584" x="3225800" y="1905000"/>
          <p14:tracePt t="222588" x="3200400" y="1892300"/>
          <p14:tracePt t="222601" x="3187700" y="1885950"/>
          <p14:tracePt t="222607" x="3162300" y="1885950"/>
          <p14:tracePt t="222618" x="3136900" y="1879600"/>
          <p14:tracePt t="222635" x="3105150" y="1873250"/>
          <p14:tracePt t="222651" x="3092450" y="1866900"/>
          <p14:tracePt t="222668" x="3073400" y="1866900"/>
          <p14:tracePt t="222685" x="3035300" y="1866900"/>
          <p14:tracePt t="222701" x="2984500" y="1866900"/>
          <p14:tracePt t="222718" x="2921000" y="1866900"/>
          <p14:tracePt t="222735" x="2857500" y="1866900"/>
          <p14:tracePt t="222751" x="2794000" y="1873250"/>
          <p14:tracePt t="222757" x="2768600" y="1873250"/>
          <p14:tracePt t="222768" x="2743200" y="1879600"/>
          <p14:tracePt t="222785" x="2698750" y="1879600"/>
          <p14:tracePt t="222789" x="2667000" y="1879600"/>
          <p14:tracePt t="222802" x="2641600" y="1879600"/>
          <p14:tracePt t="222820" x="2552700" y="1879600"/>
          <p14:tracePt t="222836" x="2508250" y="1879600"/>
          <p14:tracePt t="222852" x="2489200" y="1885950"/>
          <p14:tracePt t="222988" x="2495550" y="1892300"/>
          <p14:tracePt t="222996" x="2514600" y="1905000"/>
          <p14:tracePt t="223005" x="2540000" y="1930400"/>
          <p14:tracePt t="223019" x="2616200" y="1987550"/>
          <p14:tracePt t="223035" x="2749550" y="2063750"/>
          <p14:tracePt t="223051" x="2959100" y="2184400"/>
          <p14:tracePt t="223069" x="3225800" y="2336800"/>
          <p14:tracePt t="223085" x="3511550" y="2482850"/>
          <p14:tracePt t="223102" x="3746500" y="2578100"/>
          <p14:tracePt t="223109" x="3835400" y="2616200"/>
          <p14:tracePt t="223119" x="3886200" y="2647950"/>
          <p14:tracePt t="223135" x="3911600" y="2667000"/>
          <p14:tracePt t="223152" x="3924300" y="2673350"/>
          <p14:tracePt t="223604" x="3930650" y="2679700"/>
          <p14:tracePt t="223620" x="3905250" y="2705100"/>
          <p14:tracePt t="223628" x="3873500" y="2711450"/>
          <p14:tracePt t="223636" x="3848100" y="2717800"/>
          <p14:tracePt t="223646" x="3829050" y="2730500"/>
          <p14:tracePt t="223661" x="3778250" y="2730500"/>
          <p14:tracePt t="223678" x="3740150" y="2730500"/>
          <p14:tracePt t="223695" x="3683000" y="2717800"/>
          <p14:tracePt t="223712" x="3600450" y="2686050"/>
          <p14:tracePt t="223728" x="3517900" y="2667000"/>
          <p14:tracePt t="223733" x="3473450" y="2654300"/>
          <p14:tracePt t="223745" x="3441700" y="2654300"/>
          <p14:tracePt t="223761" x="3409950" y="2647950"/>
          <p14:tracePt t="223765" x="3384550" y="2647950"/>
          <p14:tracePt t="223779" x="3365500" y="2647950"/>
          <p14:tracePt t="223795" x="3308350" y="2647950"/>
          <p14:tracePt t="223811" x="3289300" y="2647950"/>
          <p14:tracePt t="223828" x="3270250" y="2647950"/>
          <p14:tracePt t="223885" x="3263900" y="2647950"/>
          <p14:tracePt t="223894" x="3251200" y="2647950"/>
          <p14:tracePt t="223901" x="3238500" y="2647950"/>
          <p14:tracePt t="223912" x="3213100" y="2647950"/>
          <p14:tracePt t="223928" x="3155950" y="2616200"/>
          <p14:tracePt t="223945" x="3086100" y="2597150"/>
          <p14:tracePt t="223950" x="3048000" y="2590800"/>
          <p14:tracePt t="223962" x="3016250" y="2584450"/>
          <p14:tracePt t="223978" x="2940050" y="2559050"/>
          <p14:tracePt t="223995" x="2901950" y="2552700"/>
          <p14:tracePt t="224011" x="2857500" y="2527300"/>
          <p14:tracePt t="224028" x="2832100" y="2520950"/>
          <p14:tracePt t="224045" x="2813050" y="2508250"/>
          <p14:tracePt t="224062" x="2800350" y="2495550"/>
          <p14:tracePt t="224078" x="2794000" y="2495550"/>
          <p14:tracePt t="224095" x="2781300" y="2495550"/>
          <p14:tracePt t="224112" x="2768600" y="2482850"/>
          <p14:tracePt t="224120" x="2749550" y="2476500"/>
          <p14:tracePt t="224129" x="2743200" y="2476500"/>
          <p14:tracePt t="224145" x="2730500" y="2476500"/>
          <p14:tracePt t="224165" x="2724150" y="2476500"/>
          <p14:tracePt t="224597" x="2717800" y="2476500"/>
          <p14:tracePt t="224613" x="2698750" y="2476500"/>
          <p14:tracePt t="224629" x="2679700" y="2476500"/>
          <p14:tracePt t="224638" x="2667000" y="2476500"/>
          <p14:tracePt t="224648" x="2654300" y="2476500"/>
          <p14:tracePt t="224655" x="2641600" y="2476500"/>
          <p14:tracePt t="224672" x="2609850" y="2482850"/>
          <p14:tracePt t="224689" x="2559050" y="2489200"/>
          <p14:tracePt t="224705" x="2527300" y="2489200"/>
          <p14:tracePt t="224723" x="2463800" y="2514600"/>
          <p14:tracePt t="224728" x="2457450" y="2514600"/>
          <p14:tracePt t="224739" x="2425700" y="2514600"/>
          <p14:tracePt t="224756" x="2374900" y="2520950"/>
          <p14:tracePt t="224759" x="2349500" y="2527300"/>
          <p14:tracePt t="224772" x="2317750" y="2527300"/>
          <p14:tracePt t="224789" x="2286000" y="2540000"/>
          <p14:tracePt t="224805" x="2266950" y="2546350"/>
          <p14:tracePt t="224822" x="2266950" y="2552700"/>
          <p14:tracePt t="225005" x="2260600" y="2552700"/>
          <p14:tracePt t="225012" x="2254250" y="2552700"/>
          <p14:tracePt t="225020" x="2247900" y="2552700"/>
          <p14:tracePt t="225196" x="2241550" y="2552700"/>
          <p14:tracePt t="225205" x="2235200" y="2552700"/>
          <p14:tracePt t="225212" x="2228850" y="2559050"/>
          <p14:tracePt t="225229" x="2197100" y="2565400"/>
          <p14:tracePt t="225246" x="2165350" y="2571750"/>
          <p14:tracePt t="225262" x="2139950" y="2578100"/>
          <p14:tracePt t="225279" x="2120900" y="2578100"/>
          <p14:tracePt t="225296" x="2101850" y="2578100"/>
          <p14:tracePt t="225313" x="2095500" y="2584450"/>
          <p14:tracePt t="225329" x="2089150" y="2584450"/>
          <p14:tracePt t="225542" x="2095500" y="2584450"/>
          <p14:tracePt t="225550" x="2127250" y="2584450"/>
          <p14:tracePt t="225558" x="2146300" y="2584450"/>
          <p14:tracePt t="225566" x="2203450" y="2597150"/>
          <p14:tracePt t="225583" x="2343150" y="2622550"/>
          <p14:tracePt t="225600" x="2546350" y="2647950"/>
          <p14:tracePt t="225616" x="2806700" y="2686050"/>
          <p14:tracePt t="225633" x="3124200" y="2717800"/>
          <p14:tracePt t="225650" x="3492500" y="2717800"/>
          <p14:tracePt t="225654" x="3689350" y="2717800"/>
          <p14:tracePt t="225666" x="3886200" y="2717800"/>
          <p14:tracePt t="225684" x="4229100" y="2717800"/>
          <p14:tracePt t="225687" x="4406900" y="2717800"/>
          <p14:tracePt t="225700" x="4559300" y="2717800"/>
          <p14:tracePt t="225702" x="4711700" y="2717800"/>
          <p14:tracePt t="225717" x="4953000" y="2717800"/>
          <p14:tracePt t="225733" x="5137150" y="2717800"/>
          <p14:tracePt t="225750" x="5270500" y="2717800"/>
          <p14:tracePt t="225767" x="5391150" y="2717800"/>
          <p14:tracePt t="225784" x="5480050" y="2730500"/>
          <p14:tracePt t="225800" x="5543550" y="2730500"/>
          <p14:tracePt t="225817" x="5638800" y="2730500"/>
          <p14:tracePt t="225833" x="5734050" y="2730500"/>
          <p14:tracePt t="225837" x="5791200" y="2730500"/>
          <p14:tracePt t="225850" x="5854700" y="2730500"/>
          <p14:tracePt t="225867" x="5981700" y="2730500"/>
          <p14:tracePt t="225870" x="6064250" y="2730500"/>
          <p14:tracePt t="225884" x="6223000" y="2730500"/>
          <p14:tracePt t="225900" x="6305550" y="2730500"/>
          <p14:tracePt t="225916" x="6527800" y="2730500"/>
          <p14:tracePt t="225933" x="6667500" y="2724150"/>
          <p14:tracePt t="225950" x="6769100" y="2705100"/>
          <p14:tracePt t="225967" x="6826250" y="2698750"/>
          <p14:tracePt t="225983" x="6889750" y="2698750"/>
          <p14:tracePt t="226000" x="6953250" y="2698750"/>
          <p14:tracePt t="226017" x="7010400" y="2698750"/>
          <p14:tracePt t="226033" x="7061200" y="2698750"/>
          <p14:tracePt t="226039" x="7092950" y="2698750"/>
          <p14:tracePt t="226050" x="7124700" y="2698750"/>
          <p14:tracePt t="226067" x="7219950" y="2698750"/>
          <p14:tracePt t="226069" x="7264400" y="2698750"/>
          <p14:tracePt t="226083" x="7334250" y="2698750"/>
          <p14:tracePt t="226100" x="7518400" y="2698750"/>
          <p14:tracePt t="226116" x="7664450" y="2698750"/>
          <p14:tracePt t="226134" x="7816850" y="2698750"/>
          <p14:tracePt t="226150" x="7950200" y="2698750"/>
          <p14:tracePt t="226167" x="8058150" y="2692400"/>
          <p14:tracePt t="226183" x="8128000" y="2679700"/>
          <p14:tracePt t="226200" x="8159750" y="2679700"/>
          <p14:tracePt t="226217" x="8185150" y="2667000"/>
          <p14:tracePt t="226234" x="8191500" y="2667000"/>
          <p14:tracePt t="226250" x="8197850" y="2667000"/>
          <p14:tracePt t="226272" x="8210550" y="2660650"/>
          <p14:tracePt t="226284" x="8223250" y="2654300"/>
          <p14:tracePt t="226300" x="8261350" y="2654300"/>
          <p14:tracePt t="226317" x="8299450" y="2641600"/>
          <p14:tracePt t="226334" x="8343900" y="2628900"/>
          <p14:tracePt t="226351" x="8382000" y="2622550"/>
          <p14:tracePt t="226367" x="8432800" y="2603500"/>
          <p14:tracePt t="226384" x="8470900" y="2590800"/>
          <p14:tracePt t="226400" x="8528050" y="2571750"/>
          <p14:tracePt t="226417" x="8591550" y="2559050"/>
          <p14:tracePt t="226434" x="8655050" y="2546350"/>
          <p14:tracePt t="226438" x="8705850" y="2546350"/>
          <p14:tracePt t="226451" x="8763000" y="2546350"/>
          <p14:tracePt t="226468" x="8870950" y="2546350"/>
          <p14:tracePt t="226473" x="8934450" y="2546350"/>
          <p14:tracePt t="226486" x="9042400" y="2527300"/>
          <p14:tracePt t="226501" x="9144000" y="2508250"/>
          <p14:tracePt t="226517" x="9239250" y="2495550"/>
          <p14:tracePt t="226534" x="9315450" y="2489200"/>
          <p14:tracePt t="226551" x="9385300" y="2489200"/>
          <p14:tracePt t="226567" x="9448800" y="2489200"/>
          <p14:tracePt t="226584" x="9493250" y="2489200"/>
          <p14:tracePt t="226601" x="9531350" y="2489200"/>
          <p14:tracePt t="226617" x="9550400" y="2482850"/>
          <p14:tracePt t="226624" x="9563100" y="2482850"/>
          <p14:tracePt t="227126" x="9550400" y="2470150"/>
          <p14:tracePt t="227133" x="9525000" y="2470150"/>
          <p14:tracePt t="227143" x="9512300" y="2470150"/>
          <p14:tracePt t="227156" x="9499600" y="2470150"/>
          <p14:tracePt t="227172" x="9467850" y="2470150"/>
          <p14:tracePt t="227174" x="9448800" y="2470150"/>
          <p14:tracePt t="227189" x="9417050" y="2470150"/>
          <p14:tracePt t="227206" x="9385300" y="2470150"/>
          <p14:tracePt t="227222" x="9353550" y="2470150"/>
          <p14:tracePt t="227239" x="9328150" y="2470150"/>
          <p14:tracePt t="227256" x="9309100" y="2470150"/>
          <p14:tracePt t="227278" x="9302750" y="2470150"/>
          <p14:tracePt t="227289" x="9290050" y="2470150"/>
          <p14:tracePt t="227318" x="9283700" y="2470150"/>
          <p14:tracePt t="227359" x="9277350" y="2470150"/>
          <p14:tracePt t="227439" x="9271000" y="2470150"/>
          <p14:tracePt t="227583" x="9277350" y="2470150"/>
          <p14:tracePt t="227591" x="9302750" y="2470150"/>
          <p14:tracePt t="227599" x="9347200" y="2470150"/>
          <p14:tracePt t="227607" x="9398000" y="2470150"/>
          <p14:tracePt t="227623" x="9505950" y="2470150"/>
          <p14:tracePt t="227639" x="9594850" y="2470150"/>
          <p14:tracePt t="227656" x="9683750" y="2463800"/>
          <p14:tracePt t="227673" x="9734550" y="2451100"/>
          <p14:tracePt t="227689" x="9759950" y="2438400"/>
          <p14:tracePt t="227706" x="9779000" y="2432050"/>
          <p14:tracePt t="227767" x="9779000" y="2425700"/>
          <p14:tracePt t="227783" x="9772650" y="2425700"/>
          <p14:tracePt t="227791" x="9759950" y="2425700"/>
          <p14:tracePt t="227799" x="9747250" y="2425700"/>
          <p14:tracePt t="227807" x="9702800" y="2425700"/>
          <p14:tracePt t="227823" x="9594850" y="2425700"/>
          <p14:tracePt t="227840" x="9398000" y="2425700"/>
          <p14:tracePt t="227856" x="9188450" y="2425700"/>
          <p14:tracePt t="227873" x="8985250" y="2425700"/>
          <p14:tracePt t="227890" x="8775700" y="2425700"/>
          <p14:tracePt t="227906" x="8585200" y="2444750"/>
          <p14:tracePt t="227923" x="8445500" y="2463800"/>
          <p14:tracePt t="227928" x="8382000" y="2470150"/>
          <p14:tracePt t="227939" x="8331200" y="2482850"/>
          <p14:tracePt t="227957" x="8255000" y="2495550"/>
          <p14:tracePt t="227959" x="8210550" y="2501900"/>
          <p14:tracePt t="227973" x="8191500" y="2501900"/>
          <p14:tracePt t="227974" x="8172450" y="2501900"/>
          <p14:tracePt t="227989" x="8159750" y="2501900"/>
          <p14:tracePt t="228006" x="8128000" y="2501900"/>
          <p14:tracePt t="228023" x="8108950" y="2514600"/>
          <p14:tracePt t="228040" x="8083550" y="2527300"/>
          <p14:tracePt t="228056" x="8064500" y="2533650"/>
          <p14:tracePt t="228073" x="8020050" y="2540000"/>
          <p14:tracePt t="228090" x="7969250" y="2552700"/>
          <p14:tracePt t="228107" x="7912100" y="2578100"/>
          <p14:tracePt t="228123" x="7842250" y="2590800"/>
          <p14:tracePt t="228127" x="7778750" y="2597150"/>
          <p14:tracePt t="228140" x="7721600" y="2597150"/>
          <p14:tracePt t="228157" x="7550150" y="2628900"/>
          <p14:tracePt t="228173" x="7429500" y="2647950"/>
          <p14:tracePt t="228190" x="7321550" y="2660650"/>
          <p14:tracePt t="228206" x="7277100" y="2667000"/>
          <p14:tracePt t="228223" x="7258050" y="2667000"/>
          <p14:tracePt t="228471" x="7277100" y="2660650"/>
          <p14:tracePt t="228479" x="7315200" y="2647950"/>
          <p14:tracePt t="228487" x="7359650" y="2641600"/>
          <p14:tracePt t="228496" x="7404100" y="2622550"/>
          <p14:tracePt t="228513" x="7505700" y="2603500"/>
          <p14:tracePt t="228529" x="7594600" y="2571750"/>
          <p14:tracePt t="228546" x="7645400" y="2552700"/>
          <p14:tracePt t="228563" x="7683500" y="2546350"/>
          <p14:tracePt t="228569" x="7689850" y="2540000"/>
          <p14:tracePt t="228824" x="7683500" y="2540000"/>
          <p14:tracePt t="228831" x="7677150" y="2546350"/>
          <p14:tracePt t="228841" x="7670800" y="2546350"/>
          <p14:tracePt t="228849" x="7658100" y="2546350"/>
          <p14:tracePt t="228865" x="7651750" y="2546350"/>
          <p14:tracePt t="228882" x="7639050" y="2552700"/>
          <p14:tracePt t="228899" x="7620000" y="2559050"/>
          <p14:tracePt t="228915" x="7607300" y="2571750"/>
          <p14:tracePt t="228932" x="7594600" y="2571750"/>
          <p14:tracePt t="228950" x="7588250" y="2571750"/>
          <p14:tracePt t="228965" x="7581900" y="2571750"/>
          <p14:tracePt t="228967" x="7569200" y="2571750"/>
          <p14:tracePt t="228982" x="7556500" y="2578100"/>
          <p14:tracePt t="228999" x="7537450" y="2584450"/>
          <p14:tracePt t="229015" x="7512050" y="2590800"/>
          <p14:tracePt t="229032" x="7499350" y="2597150"/>
          <p14:tracePt t="229279" x="7518400" y="2597150"/>
          <p14:tracePt t="229287" x="7562850" y="2597150"/>
          <p14:tracePt t="229299" x="7626350" y="2597150"/>
          <p14:tracePt t="229316" x="7740650" y="2597150"/>
          <p14:tracePt t="229322" x="7816850" y="2597150"/>
          <p14:tracePt t="229333" x="7867650" y="2597150"/>
          <p14:tracePt t="229350" x="7975600" y="2597150"/>
          <p14:tracePt t="229353" x="8020050" y="2597150"/>
          <p14:tracePt t="229366" x="8045450" y="2597150"/>
          <p14:tracePt t="229382" x="8070850" y="2597150"/>
          <p14:tracePt t="229856" x="8058150" y="2590800"/>
          <p14:tracePt t="229864" x="8045450" y="2584450"/>
          <p14:tracePt t="229872" x="8039100" y="2584450"/>
          <p14:tracePt t="229881" x="8026400" y="2571750"/>
          <p14:tracePt t="229898" x="8020050" y="2565400"/>
          <p14:tracePt t="230175" x="8013700" y="2565400"/>
          <p14:tracePt t="230512" x="8007350" y="2565400"/>
          <p14:tracePt t="230520" x="8001000" y="2565400"/>
          <p14:tracePt t="230528" x="7994650" y="2565400"/>
          <p14:tracePt t="230537" x="7988300" y="2565400"/>
          <p14:tracePt t="230553" x="7962900" y="2565400"/>
          <p14:tracePt t="230570" x="7943850" y="2565400"/>
          <p14:tracePt t="230587" x="7931150" y="2565400"/>
          <p14:tracePt t="230603" x="7924800" y="2565400"/>
          <p14:tracePt t="230656" x="7918450" y="2565400"/>
          <p14:tracePt t="231360" x="7905750" y="2565400"/>
          <p14:tracePt t="231376" x="7893050" y="2565400"/>
          <p14:tracePt t="231385" x="7874000" y="2565400"/>
          <p14:tracePt t="231392" x="7867650" y="2565400"/>
          <p14:tracePt t="231402" x="7848600" y="2565400"/>
          <p14:tracePt t="231418" x="7804150" y="2571750"/>
          <p14:tracePt t="231435" x="7759700" y="2571750"/>
          <p14:tracePt t="231452" x="7734300" y="2571750"/>
          <p14:tracePt t="231468" x="7689850" y="2571750"/>
          <p14:tracePt t="231474" x="7658100" y="2571750"/>
          <p14:tracePt t="231485" x="7626350" y="2571750"/>
          <p14:tracePt t="231505" x="7537450" y="2578100"/>
          <p14:tracePt t="231508" x="7493000" y="2584450"/>
          <p14:tracePt t="231521" x="7385050" y="2590800"/>
          <p14:tracePt t="231535" x="7258050" y="2616200"/>
          <p14:tracePt t="231552" x="7124700" y="2635250"/>
          <p14:tracePt t="231569" x="7016750" y="2654300"/>
          <p14:tracePt t="231585" x="6927850" y="2667000"/>
          <p14:tracePt t="231602" x="6870700" y="2673350"/>
          <p14:tracePt t="231619" x="6819900" y="2686050"/>
          <p14:tracePt t="231627" x="6813550" y="2686050"/>
          <p14:tracePt t="231635" x="6807200" y="2686050"/>
          <p14:tracePt t="231652" x="6788150" y="2686050"/>
          <p14:tracePt t="231657" x="6775450" y="2686050"/>
          <p14:tracePt t="231669" x="6762750" y="2686050"/>
          <p14:tracePt t="231685" x="6756400" y="2686050"/>
          <p14:tracePt t="231702" x="6718300" y="2686050"/>
          <p14:tracePt t="231705" x="6711950" y="2686050"/>
          <p14:tracePt t="231718" x="6686550" y="2686050"/>
          <p14:tracePt t="231720" x="6654800" y="2686050"/>
          <p14:tracePt t="231735" x="6597650" y="2686050"/>
          <p14:tracePt t="231752" x="6546850" y="2692400"/>
          <p14:tracePt t="231768" x="6483350" y="2692400"/>
          <p14:tracePt t="231785" x="6419850" y="2692400"/>
          <p14:tracePt t="231802" x="6362700" y="2698750"/>
          <p14:tracePt t="231819" x="6305550" y="2705100"/>
          <p14:tracePt t="231835" x="6261100" y="2717800"/>
          <p14:tracePt t="231841" x="6242050" y="2724150"/>
          <p14:tracePt t="231852" x="6229350" y="2724150"/>
          <p14:tracePt t="231868" x="6210300" y="2730500"/>
          <p14:tracePt t="231873" x="6197600" y="2730500"/>
          <p14:tracePt t="231885" x="6184900" y="2736850"/>
          <p14:tracePt t="231902" x="6178550" y="2743200"/>
          <p14:tracePt t="231919" x="6134100" y="2749550"/>
          <p14:tracePt t="231936" x="6108700" y="2749550"/>
          <p14:tracePt t="231952" x="6076950" y="2755900"/>
          <p14:tracePt t="231969" x="6057900" y="2755900"/>
          <p14:tracePt t="231986" x="6045200" y="2755900"/>
          <p14:tracePt t="232002" x="6032500" y="2755900"/>
          <p14:tracePt t="232018" x="6026150" y="2755900"/>
          <p14:tracePt t="232035" x="6019800" y="2755900"/>
          <p14:tracePt t="232052" x="6013450" y="2755900"/>
          <p14:tracePt t="232068" x="6007100" y="2755900"/>
          <p14:tracePt t="232085" x="6000750" y="2755900"/>
          <p14:tracePt t="232105" x="5988050" y="2755900"/>
          <p14:tracePt t="232119" x="5975350" y="2755900"/>
          <p14:tracePt t="232135" x="5949950" y="2755900"/>
          <p14:tracePt t="232152" x="5905500" y="2755900"/>
          <p14:tracePt t="232169" x="5867400" y="2755900"/>
          <p14:tracePt t="232185" x="5829300" y="2755900"/>
          <p14:tracePt t="232202" x="5810250" y="2749550"/>
          <p14:tracePt t="232219" x="5803900" y="2743200"/>
          <p14:tracePt t="232236" x="5772150" y="2711450"/>
          <p14:tracePt t="232252" x="5708650" y="2660650"/>
          <p14:tracePt t="232269" x="5651500" y="2616200"/>
          <p14:tracePt t="232273" x="5626100" y="2603500"/>
          <p14:tracePt t="232285" x="5600700" y="2571750"/>
          <p14:tracePt t="232303" x="5556250" y="2546350"/>
          <p14:tracePt t="232319" x="5549900" y="2540000"/>
          <p14:tracePt t="232336" x="5537200" y="2527300"/>
          <p14:tracePt t="232377" x="5530850" y="2527300"/>
          <p14:tracePt t="232652" x="5537200" y="2527300"/>
          <p14:tracePt t="232657" x="5568950" y="2527300"/>
          <p14:tracePt t="232667" x="5619750" y="2527300"/>
          <p14:tracePt t="232677" x="5683250" y="2527300"/>
          <p14:tracePt t="232694" x="5835650" y="2527300"/>
          <p14:tracePt t="232699" x="5930900" y="2527300"/>
          <p14:tracePt t="232711" x="6013450" y="2527300"/>
          <p14:tracePt t="232728" x="6350000" y="2565400"/>
          <p14:tracePt t="232744" x="6584950" y="2597150"/>
          <p14:tracePt t="232760" x="6775450" y="2609850"/>
          <p14:tracePt t="232777" x="6902450" y="2609850"/>
          <p14:tracePt t="232794" x="6972300" y="2609850"/>
          <p14:tracePt t="232810" x="7004050" y="2609850"/>
          <p14:tracePt t="232840" x="7010400" y="2609850"/>
          <p14:tracePt t="232905" x="7016750" y="2609850"/>
          <p14:tracePt t="232914" x="7023100" y="2609850"/>
          <p14:tracePt t="232937" x="7029450" y="2609850"/>
          <p14:tracePt t="232945" x="7035800" y="2609850"/>
          <p14:tracePt t="232953" x="7048500" y="2609850"/>
          <p14:tracePt t="232961" x="7061200" y="2609850"/>
          <p14:tracePt t="232979" x="7112000" y="2609850"/>
          <p14:tracePt t="232994" x="7200900" y="2609850"/>
          <p14:tracePt t="233011" x="7308850" y="2603500"/>
          <p14:tracePt t="233027" x="7404100" y="2603500"/>
          <p14:tracePt t="233044" x="7461250" y="2590800"/>
          <p14:tracePt t="233061" x="7480300" y="2584450"/>
          <p14:tracePt t="233851" x="7486650" y="2578100"/>
          <p14:tracePt t="233866" x="7493000" y="2571750"/>
          <p14:tracePt t="233873" x="7499350" y="2565400"/>
          <p14:tracePt t="233882" x="7518400" y="2565400"/>
          <p14:tracePt t="233892" x="7543800" y="2565400"/>
          <p14:tracePt t="233908" x="7600950" y="2559050"/>
          <p14:tracePt t="233925" x="7696200" y="2552700"/>
          <p14:tracePt t="233942" x="7867650" y="2552700"/>
          <p14:tracePt t="233959" x="8077200" y="2552700"/>
          <p14:tracePt t="233962" x="8191500" y="2552700"/>
          <p14:tracePt t="233975" x="8293100" y="2552700"/>
          <p14:tracePt t="233977" x="8388350" y="2552700"/>
          <p14:tracePt t="233992" x="8591550" y="2552700"/>
          <p14:tracePt t="234009" x="8782050" y="2552700"/>
          <p14:tracePt t="234025" x="8966200" y="2552700"/>
          <p14:tracePt t="234042" x="9099550" y="2552700"/>
          <p14:tracePt t="234059" x="9163050" y="2552700"/>
          <p14:tracePt t="234075" x="9213850" y="2533650"/>
          <p14:tracePt t="234092" x="9220200" y="2533650"/>
          <p14:tracePt t="234109" x="9232900" y="2533650"/>
          <p14:tracePt t="234126" x="9239250" y="2533650"/>
          <p14:tracePt t="234142" x="9245600" y="2527300"/>
          <p14:tracePt t="234161" x="9251950" y="2527300"/>
          <p14:tracePt t="234177" x="9258300" y="2520950"/>
          <p14:tracePt t="234192" x="9277350" y="2520950"/>
          <p14:tracePt t="234209" x="9309100" y="2520950"/>
          <p14:tracePt t="234226" x="9366250" y="2520950"/>
          <p14:tracePt t="234242" x="9417050" y="2520950"/>
          <p14:tracePt t="234259" x="9486900" y="2520950"/>
          <p14:tracePt t="234276" x="9525000" y="2520950"/>
          <p14:tracePt t="234293" x="9550400" y="2520950"/>
          <p14:tracePt t="234309" x="9569450" y="2520950"/>
          <p14:tracePt t="234346" x="9575800" y="2520950"/>
          <p14:tracePt t="234352" x="9582150" y="2514600"/>
          <p14:tracePt t="234361" x="9588500" y="2514600"/>
          <p14:tracePt t="234376" x="9601200" y="2508250"/>
          <p14:tracePt t="234392" x="9620250" y="2501900"/>
          <p14:tracePt t="234409" x="9639300" y="2495550"/>
          <p14:tracePt t="234426" x="9652000" y="2489200"/>
          <p14:tracePt t="234442" x="9664700" y="2489200"/>
          <p14:tracePt t="234459" x="9683750" y="2489200"/>
          <p14:tracePt t="234476" x="9696450" y="2489200"/>
          <p14:tracePt t="234493" x="9715500" y="2489200"/>
          <p14:tracePt t="234509" x="9753600" y="2489200"/>
          <p14:tracePt t="234514" x="9785350" y="2489200"/>
          <p14:tracePt t="234526" x="9823450" y="2489200"/>
          <p14:tracePt t="234543" x="9918700" y="2489200"/>
          <p14:tracePt t="234547" x="9982200" y="2489200"/>
          <p14:tracePt t="234559" x="10064750" y="2508250"/>
          <p14:tracePt t="234576" x="10236200" y="2527300"/>
          <p14:tracePt t="234578" x="10325100" y="2533650"/>
          <p14:tracePt t="234593" x="10477500" y="2559050"/>
          <p14:tracePt t="234609" x="10591800" y="2565400"/>
          <p14:tracePt t="234626" x="10668000" y="2578100"/>
          <p14:tracePt t="234643" x="10706100" y="2578100"/>
          <p14:tracePt t="234660" x="10731500" y="2578100"/>
          <p14:tracePt t="234676" x="10744200" y="2578100"/>
          <p14:tracePt t="234693" x="10750550" y="2578100"/>
          <p14:tracePt t="234710" x="10763250" y="2578100"/>
          <p14:tracePt t="234726" x="10775950" y="2578100"/>
          <p14:tracePt t="234744" x="10782300" y="2565400"/>
          <p14:tracePt t="234761" x="10795000" y="2559050"/>
          <p14:tracePt t="234777" x="10801350" y="2552700"/>
          <p14:tracePt t="234793" x="10839450" y="2546350"/>
          <p14:tracePt t="234810" x="10877550" y="2533650"/>
          <p14:tracePt t="234826" x="10934700" y="2527300"/>
          <p14:tracePt t="234843" x="10991850" y="2520950"/>
          <p14:tracePt t="234860" x="11036300" y="2520950"/>
          <p14:tracePt t="234876" x="11068050" y="2508250"/>
          <p14:tracePt t="234893" x="11087100" y="2501900"/>
          <p14:tracePt t="234915" x="11093450" y="2501900"/>
          <p14:tracePt t="234954" x="11099800" y="2501900"/>
          <p14:tracePt t="235233" x="11080750" y="2501900"/>
          <p14:tracePt t="235241" x="11036300" y="2501900"/>
          <p14:tracePt t="235249" x="10985500" y="2501900"/>
          <p14:tracePt t="235260" x="10909300" y="2501900"/>
          <p14:tracePt t="235277" x="10725150" y="2501900"/>
          <p14:tracePt t="235294" x="10420350" y="2489200"/>
          <p14:tracePt t="235298" x="10255250" y="2457450"/>
          <p14:tracePt t="235310" x="10090150" y="2432050"/>
          <p14:tracePt t="235327" x="9747250" y="2387600"/>
          <p14:tracePt t="235331" x="9594850" y="2355850"/>
          <p14:tracePt t="235346" x="9296400" y="2324100"/>
          <p14:tracePt t="235360" x="9105900" y="2292350"/>
          <p14:tracePt t="235377" x="8934450" y="2279650"/>
          <p14:tracePt t="235394" x="8807450" y="2279650"/>
          <p14:tracePt t="235410" x="8693150" y="2279650"/>
          <p14:tracePt t="235427" x="8616950" y="2279650"/>
          <p14:tracePt t="235444" x="8547100" y="2279650"/>
          <p14:tracePt t="235461" x="8464550" y="2279650"/>
          <p14:tracePt t="235477" x="8375650" y="2279650"/>
          <p14:tracePt t="235483" x="8324850" y="2279650"/>
          <p14:tracePt t="235494" x="8267700" y="2279650"/>
          <p14:tracePt t="235511" x="8115300" y="2279650"/>
          <p14:tracePt t="235516" x="8026400" y="2279650"/>
          <p14:tracePt t="235528" x="7924800" y="2279650"/>
          <p14:tracePt t="235544" x="7753350" y="2279650"/>
          <p14:tracePt t="235549" x="7689850" y="2279650"/>
          <p14:tracePt t="235561" x="7626350" y="2279650"/>
          <p14:tracePt t="235577" x="7575550" y="2279650"/>
          <p14:tracePt t="235594" x="7550150" y="2279650"/>
          <p14:tracePt t="235610" x="7505700" y="2279650"/>
          <p14:tracePt t="235627" x="7480300" y="2279650"/>
          <p14:tracePt t="235644" x="7454900" y="2279650"/>
          <p14:tracePt t="235661" x="7435850" y="2279650"/>
          <p14:tracePt t="235677" x="7410450" y="2279650"/>
          <p14:tracePt t="235694" x="7404100" y="2286000"/>
          <p14:tracePt t="235711" x="7397750" y="2292350"/>
          <p14:tracePt t="235727" x="7391400" y="2292350"/>
          <p14:tracePt t="235753" x="7378700" y="2298700"/>
          <p14:tracePt t="237635" x="7359650" y="2298700"/>
          <p14:tracePt t="237643" x="7321550" y="2298700"/>
          <p14:tracePt t="237655" x="7245350" y="2298700"/>
          <p14:tracePt t="237661" x="7169150" y="2324100"/>
          <p14:tracePt t="237678" x="6927850" y="2355850"/>
          <p14:tracePt t="237694" x="6565900" y="2400300"/>
          <p14:tracePt t="237711" x="6064250" y="2476500"/>
          <p14:tracePt t="237716" x="5873750" y="2527300"/>
          <p14:tracePt t="237728" x="5734050" y="2533650"/>
          <p14:tracePt t="237745" x="5543550" y="2571750"/>
          <p14:tracePt t="237748" x="5448300" y="2590800"/>
          <p14:tracePt t="237761" x="5372100" y="2616200"/>
          <p14:tracePt t="237778" x="5130800" y="2686050"/>
          <p14:tracePt t="237794" x="5010150" y="2698750"/>
          <p14:tracePt t="237811" x="4921250" y="2705100"/>
          <p14:tracePt t="237828" x="4870450" y="2717800"/>
          <p14:tracePt t="237845" x="4845050" y="2724150"/>
          <p14:tracePt t="237883" x="4838700" y="2724150"/>
          <p14:tracePt t="237906" x="4838700" y="2730500"/>
          <p14:tracePt t="238668" x="4838700" y="2736850"/>
          <p14:tracePt t="238676" x="4845050" y="2736850"/>
          <p14:tracePt t="238691" x="4851400" y="2736850"/>
          <p14:tracePt t="238699" x="4857750" y="2736850"/>
          <p14:tracePt t="238710" x="4870450" y="2736850"/>
          <p14:tracePt t="238726" x="4921250" y="2749550"/>
          <p14:tracePt t="238743" x="4959350" y="2762250"/>
          <p14:tracePt t="238760" x="5041900" y="2787650"/>
          <p14:tracePt t="238776" x="5111750" y="2819400"/>
          <p14:tracePt t="238780" x="5130800" y="2825750"/>
          <p14:tracePt t="238793" x="5162550" y="2838450"/>
          <p14:tracePt t="238810" x="5175250" y="2838450"/>
          <p14:tracePt t="238812" x="5181600" y="2838450"/>
          <p14:tracePt t="238827" x="5187950" y="2838450"/>
          <p14:tracePt t="239203" x="5194300" y="2844800"/>
          <p14:tracePt t="239219" x="5187950" y="2851150"/>
          <p14:tracePt t="239228" x="5181600" y="2857500"/>
          <p14:tracePt t="239235" x="5175250" y="2870200"/>
          <p14:tracePt t="239243" x="5162550" y="2882900"/>
          <p14:tracePt t="239260" x="5130800" y="2933700"/>
          <p14:tracePt t="239277" x="5092700" y="2971800"/>
          <p14:tracePt t="239293" x="5029200" y="3060700"/>
          <p14:tracePt t="239310" x="4953000" y="3149600"/>
          <p14:tracePt t="239326" x="4864100" y="3225800"/>
          <p14:tracePt t="239343" x="4768850" y="3289300"/>
          <p14:tracePt t="239360" x="4711700" y="3340100"/>
          <p14:tracePt t="239377" x="4635500" y="3390900"/>
          <p14:tracePt t="239381" x="4616450" y="3403600"/>
          <p14:tracePt t="239396" x="4565650" y="3435350"/>
          <p14:tracePt t="239410" x="4508500" y="3467100"/>
          <p14:tracePt t="239426" x="4470400" y="3498850"/>
          <p14:tracePt t="239443" x="4432300" y="3524250"/>
          <p14:tracePt t="239460" x="4413250" y="3543300"/>
          <p14:tracePt t="239477" x="4381500" y="3556000"/>
          <p14:tracePt t="239493" x="4375150" y="3562350"/>
          <p14:tracePt t="239510" x="4368800" y="3568700"/>
          <p14:tracePt t="239527" x="4362450" y="3575050"/>
          <p14:tracePt t="239543" x="4356100" y="3581400"/>
          <p14:tracePt t="239571" x="4349750" y="3581400"/>
          <p14:tracePt t="239581" x="4343400" y="3581400"/>
          <p14:tracePt t="239604" x="4337050" y="3581400"/>
          <p14:tracePt t="239613" x="4330700" y="3581400"/>
          <p14:tracePt t="239627" x="4311650" y="3594100"/>
          <p14:tracePt t="239644" x="4292600" y="3600450"/>
          <p14:tracePt t="239660" x="4273550" y="3600450"/>
          <p14:tracePt t="240277" x="4273550" y="3606800"/>
          <p14:tracePt t="240284" x="4286250" y="3638550"/>
          <p14:tracePt t="240293" x="4330700" y="3702050"/>
          <p14:tracePt t="240310" x="4495800" y="3854450"/>
          <p14:tracePt t="240326" x="4667250" y="4000500"/>
          <p14:tracePt t="240343" x="4819650" y="4133850"/>
          <p14:tracePt t="240359" x="4965700" y="4235450"/>
          <p14:tracePt t="240376" x="5080000" y="4330700"/>
          <p14:tracePt t="240381" x="5118100" y="4349750"/>
          <p14:tracePt t="240393" x="5137150" y="4368800"/>
          <p14:tracePt t="240410" x="5168900" y="4387850"/>
          <p14:tracePt t="240493" x="5162550" y="4394200"/>
          <p14:tracePt t="240525" x="5149850" y="4394200"/>
          <p14:tracePt t="240533" x="5149850" y="4400550"/>
          <p14:tracePt t="240543" x="5143500" y="4400550"/>
          <p14:tracePt t="240559" x="5130800" y="4400550"/>
          <p14:tracePt t="240576" x="5118100" y="4400550"/>
          <p14:tracePt t="240593" x="5099050" y="4400550"/>
          <p14:tracePt t="240597" x="5092700" y="4400550"/>
          <p14:tracePt t="240609" x="5080000" y="4400550"/>
          <p14:tracePt t="240626" x="5048250" y="4400550"/>
          <p14:tracePt t="240629" x="5029200" y="4394200"/>
          <p14:tracePt t="240643" x="5003800" y="4375150"/>
          <p14:tracePt t="240659" x="4933950" y="4343400"/>
          <p14:tracePt t="240676" x="4838700" y="4286250"/>
          <p14:tracePt t="240693" x="4718050" y="4235450"/>
          <p14:tracePt t="240710" x="4572000" y="4178300"/>
          <p14:tracePt t="240727" x="4400550" y="4095750"/>
          <p14:tracePt t="240743" x="4222750" y="4019550"/>
          <p14:tracePt t="240760" x="4089400" y="3962400"/>
          <p14:tracePt t="240777" x="3943350" y="3898900"/>
          <p14:tracePt t="240782" x="3892550" y="3860800"/>
          <p14:tracePt t="240793" x="3816350" y="3816350"/>
          <p14:tracePt t="240810" x="3670300" y="3759200"/>
          <p14:tracePt t="240814" x="3606800" y="3727450"/>
          <p14:tracePt t="240827" x="3549650" y="3708400"/>
          <p14:tracePt t="240830" x="3479800" y="3676650"/>
          <p14:tracePt t="240843" x="3416300" y="3651250"/>
          <p14:tracePt t="240860" x="3270250" y="3600450"/>
          <p14:tracePt t="240877" x="3181350" y="3581400"/>
          <p14:tracePt t="240893" x="3117850" y="3562350"/>
          <p14:tracePt t="240910" x="3054350" y="3543300"/>
          <p14:tracePt t="240927" x="2997200" y="3524250"/>
          <p14:tracePt t="240943" x="2927350" y="3505200"/>
          <p14:tracePt t="240960" x="2819400" y="3492500"/>
          <p14:tracePt t="240965" x="2749550" y="3467100"/>
          <p14:tracePt t="240976" x="2698750" y="3448050"/>
          <p14:tracePt t="240993" x="2565400" y="3409950"/>
          <p14:tracePt t="240998" x="2508250" y="3378200"/>
          <p14:tracePt t="241011" x="2438400" y="3365500"/>
          <p14:tracePt t="241014" x="2381250" y="3333750"/>
          <p14:tracePt t="241027" x="2279650" y="3295650"/>
          <p14:tracePt t="241043" x="2139950" y="3232150"/>
          <p14:tracePt t="241060" x="1981200" y="3155950"/>
          <p14:tracePt t="241077" x="1847850" y="3079750"/>
          <p14:tracePt t="241093" x="1771650" y="3041650"/>
          <p14:tracePt t="241110" x="1727200" y="3016250"/>
          <p14:tracePt t="241127" x="1714500" y="3016250"/>
          <p14:tracePt t="241733" x="1752600" y="3035300"/>
          <p14:tracePt t="241740" x="1841500" y="3098800"/>
          <p14:tracePt t="241748" x="1905000" y="3136900"/>
          <p14:tracePt t="241757" x="1981200" y="3175000"/>
          <p14:tracePt t="241774" x="2127250" y="3232150"/>
          <p14:tracePt t="241790" x="2286000" y="3276600"/>
          <p14:tracePt t="241807" x="2438400" y="3289300"/>
          <p14:tracePt t="241824" x="2590800" y="3314700"/>
          <p14:tracePt t="241840" x="2654300" y="3314700"/>
          <p14:tracePt t="241857" x="2660650" y="3314700"/>
          <p14:tracePt t="241874" x="2673350" y="3314700"/>
          <p14:tracePt t="242124" x="2673350" y="3308350"/>
          <p14:tracePt t="242132" x="2667000" y="3295650"/>
          <p14:tracePt t="242141" x="2654300" y="3282950"/>
          <p14:tracePt t="242157" x="2628900" y="3276600"/>
          <p14:tracePt t="242174" x="2546350" y="3219450"/>
          <p14:tracePt t="242191" x="2457450" y="3168650"/>
          <p14:tracePt t="242208" x="2419350" y="3149600"/>
          <p14:tracePt t="242224" x="2413000" y="3143250"/>
          <p14:tracePt t="242241" x="2406650" y="3143250"/>
          <p14:tracePt t="242437" x="2406650" y="3130550"/>
          <p14:tracePt t="242462" x="2406650" y="3124200"/>
          <p14:tracePt t="242485" x="2413000" y="3111500"/>
          <p14:tracePt t="242496" x="2413000" y="3105150"/>
          <p14:tracePt t="242511" x="2413000" y="3098800"/>
          <p14:tracePt t="242518" x="2413000" y="3092450"/>
          <p14:tracePt t="242526" x="2413000" y="3086100"/>
          <p14:tracePt t="242541" x="2419350" y="3079750"/>
          <p14:tracePt t="242558" x="2432050" y="3067050"/>
          <p14:tracePt t="242575" x="2432050" y="3060700"/>
          <p14:tracePt t="242591" x="2444750" y="3054350"/>
          <p14:tracePt t="242608" x="2451100" y="3054350"/>
          <p14:tracePt t="242625" x="2470150" y="3048000"/>
          <p14:tracePt t="242631" x="2476500" y="3048000"/>
          <p14:tracePt t="242641" x="2482850" y="3048000"/>
          <p14:tracePt t="242658" x="2495550" y="3041650"/>
          <p14:tracePt t="242661" x="2501900" y="3041650"/>
          <p14:tracePt t="242700" x="2508250" y="3041650"/>
          <p14:tracePt t="242725" x="2520950" y="3041650"/>
          <p14:tracePt t="242742" x="2527300" y="3041650"/>
          <p14:tracePt t="242750" x="2527300" y="3048000"/>
          <p14:tracePt t="242766" x="2533650" y="3067050"/>
          <p14:tracePt t="242775" x="2533650" y="3073400"/>
          <p14:tracePt t="242792" x="2540000" y="3086100"/>
          <p14:tracePt t="242808" x="2552700" y="3105150"/>
          <p14:tracePt t="242854" x="2552700" y="3111500"/>
          <p14:tracePt t="242870" x="2552700" y="3117850"/>
          <p14:tracePt t="242879" x="2546350" y="3124200"/>
          <p14:tracePt t="242895" x="2540000" y="3130550"/>
          <p14:tracePt t="242901" x="2533650" y="3130550"/>
          <p14:tracePt t="242910" x="2527300" y="3136900"/>
          <p14:tracePt t="243151" x="2514600" y="3136900"/>
          <p14:tracePt t="243158" x="2508250" y="3136900"/>
          <p14:tracePt t="243173" x="2495550" y="3136900"/>
          <p14:tracePt t="243181" x="2476500" y="3136900"/>
          <p14:tracePt t="243196" x="2413000" y="3117850"/>
          <p14:tracePt t="243213" x="2330450" y="3079750"/>
          <p14:tracePt t="243230" x="2292350" y="3060700"/>
          <p14:tracePt t="243246" x="2266950" y="3048000"/>
          <p14:tracePt t="243264" x="2254250" y="3028950"/>
          <p14:tracePt t="243280" x="2247900" y="3028950"/>
          <p14:tracePt t="243296" x="2247900" y="3009900"/>
          <p14:tracePt t="243313" x="2228850" y="2984500"/>
          <p14:tracePt t="243330" x="2222500" y="2946400"/>
          <p14:tracePt t="243346" x="2222500" y="2921000"/>
          <p14:tracePt t="243350" x="2222500" y="2901950"/>
          <p14:tracePt t="243366" x="2222500" y="2889250"/>
          <p14:tracePt t="243381" x="2222500" y="2870200"/>
          <p14:tracePt t="243384" x="2222500" y="2863850"/>
          <p14:tracePt t="243396" x="2235200" y="2838450"/>
          <p14:tracePt t="243413" x="2254250" y="2806700"/>
          <p14:tracePt t="243429" x="2273300" y="2774950"/>
          <p14:tracePt t="243446" x="2298700" y="2755900"/>
          <p14:tracePt t="243463" x="2343150" y="2724150"/>
          <p14:tracePt t="243480" x="2368550" y="2717800"/>
          <p14:tracePt t="243497" x="2419350" y="2711450"/>
          <p14:tracePt t="243513" x="2508250" y="2711450"/>
          <p14:tracePt t="243530" x="2635250" y="2711450"/>
          <p14:tracePt t="243534" x="2711450" y="2711450"/>
          <p14:tracePt t="243546" x="2774950" y="2711450"/>
          <p14:tracePt t="243566" x="2927350" y="2692400"/>
          <p14:tracePt t="243580" x="2990850" y="2686050"/>
          <p14:tracePt t="243596" x="3035300" y="2679700"/>
          <p14:tracePt t="243613" x="3060700" y="2679700"/>
          <p14:tracePt t="243630" x="3092450" y="2679700"/>
          <p14:tracePt t="243646" x="3143250" y="2679700"/>
          <p14:tracePt t="243663" x="3213100" y="2705100"/>
          <p14:tracePt t="243680" x="3302000" y="2774950"/>
          <p14:tracePt t="243696" x="3429000" y="2857500"/>
          <p14:tracePt t="243713" x="3581400" y="2952750"/>
          <p14:tracePt t="243730" x="3727450" y="3048000"/>
          <p14:tracePt t="243746" x="3848100" y="3124200"/>
          <p14:tracePt t="243750" x="3892550" y="3149600"/>
          <p14:tracePt t="243766" x="3917950" y="3155950"/>
          <p14:tracePt t="244174" x="3917950" y="3149600"/>
          <p14:tracePt t="244182" x="3911600" y="3149600"/>
          <p14:tracePt t="244189" x="3898900" y="3143250"/>
          <p14:tracePt t="244197" x="3886200" y="3143250"/>
          <p14:tracePt t="244213" x="3873500" y="3143250"/>
          <p14:tracePt t="244230" x="3860800" y="3143250"/>
          <p14:tracePt t="244247" x="3854450" y="3143250"/>
          <p14:tracePt t="244263" x="3841750" y="3143250"/>
          <p14:tracePt t="244343" x="3835400" y="3136900"/>
          <p14:tracePt t="244366" x="3835400" y="3130550"/>
          <p14:tracePt t="244383" x="3835400" y="3124200"/>
          <p14:tracePt t="244390" x="3841750" y="3117850"/>
          <p14:tracePt t="244400" x="3873500" y="3105150"/>
          <p14:tracePt t="244414" x="3994150" y="3079750"/>
          <p14:tracePt t="244430" x="4178300" y="3035300"/>
          <p14:tracePt t="244447" x="4445000" y="2990850"/>
          <p14:tracePt t="244464" x="4749800" y="2946400"/>
          <p14:tracePt t="244480" x="5080000" y="2889250"/>
          <p14:tracePt t="244497" x="5365750" y="2882900"/>
          <p14:tracePt t="244513" x="5651500" y="2838450"/>
          <p14:tracePt t="244530" x="5861050" y="2838450"/>
          <p14:tracePt t="244534" x="5937250" y="2838450"/>
          <p14:tracePt t="244547" x="6019800" y="2838450"/>
          <p14:tracePt t="244564" x="6127750" y="2838450"/>
          <p14:tracePt t="244568" x="6146800" y="2838450"/>
          <p14:tracePt t="244581" x="6165850" y="2838450"/>
          <p14:tracePt t="244597" x="6178550" y="2838450"/>
          <p14:tracePt t="244614" x="6191250" y="2838450"/>
          <p14:tracePt t="244631" x="6197600" y="2838450"/>
          <p14:tracePt t="244648" x="6203950" y="2838450"/>
          <p14:tracePt t="244664" x="6229350" y="2844800"/>
          <p14:tracePt t="244681" x="6254750" y="2857500"/>
          <p14:tracePt t="244697" x="6292850" y="2870200"/>
          <p14:tracePt t="244714" x="6337300" y="2882900"/>
          <p14:tracePt t="244730" x="6369050" y="2895600"/>
          <p14:tracePt t="244747" x="6400800" y="2901950"/>
          <p14:tracePt t="244751" x="6407150" y="2908300"/>
          <p14:tracePt t="244783" x="6419850" y="2908300"/>
          <p14:tracePt t="244789" x="6426200" y="2914650"/>
          <p14:tracePt t="244797" x="6432550" y="2914650"/>
          <p14:tracePt t="244814" x="6470650" y="2927350"/>
          <p14:tracePt t="244831" x="6546850" y="2940050"/>
          <p14:tracePt t="244847" x="6635750" y="2959100"/>
          <p14:tracePt t="244864" x="6756400" y="2978150"/>
          <p14:tracePt t="244881" x="6883400" y="3003550"/>
          <p14:tracePt t="244897" x="7035800" y="3016250"/>
          <p14:tracePt t="244914" x="7143750" y="3028950"/>
          <p14:tracePt t="244931" x="7239000" y="3041650"/>
          <p14:tracePt t="244936" x="7277100" y="3041650"/>
          <p14:tracePt t="244947" x="7327900" y="3041650"/>
          <p14:tracePt t="244964" x="7385050" y="3041650"/>
          <p14:tracePt t="244969" x="7404100" y="3048000"/>
          <p14:tracePt t="244981" x="7467600" y="3054350"/>
          <p14:tracePt t="244998" x="7524750" y="3060700"/>
          <p14:tracePt t="245014" x="7588250" y="3060700"/>
          <p14:tracePt t="245031" x="7651750" y="3060700"/>
          <p14:tracePt t="245047" x="7721600" y="3073400"/>
          <p14:tracePt t="245064" x="7778750" y="3073400"/>
          <p14:tracePt t="245081" x="7854950" y="3079750"/>
          <p14:tracePt t="245098" x="7918450" y="3086100"/>
          <p14:tracePt t="245114" x="7981950" y="3098800"/>
          <p14:tracePt t="245131" x="8020050" y="3105150"/>
          <p14:tracePt t="245138" x="8039100" y="3105150"/>
          <p14:tracePt t="245142" x="8051800" y="3105150"/>
          <p14:tracePt t="245150" x="8077200" y="3105150"/>
          <p14:tracePt t="245164" x="8102600" y="3105150"/>
          <p14:tracePt t="245181" x="8153400" y="3105150"/>
          <p14:tracePt t="245197" x="8178800" y="3105150"/>
          <p14:tracePt t="245214" x="8210550" y="3105150"/>
          <p14:tracePt t="245231" x="8235950" y="3105150"/>
          <p14:tracePt t="245248" x="8255000" y="3105150"/>
          <p14:tracePt t="245264" x="8280400" y="3105150"/>
          <p14:tracePt t="245281" x="8312150" y="3105150"/>
          <p14:tracePt t="245298" x="8356600" y="3092450"/>
          <p14:tracePt t="245315" x="8382000" y="3086100"/>
          <p14:tracePt t="245321" x="8401050" y="3079750"/>
          <p14:tracePt t="245331" x="8407400" y="3079750"/>
          <p14:tracePt t="245348" x="8439150" y="3073400"/>
          <p14:tracePt t="245368" x="8445500" y="3067050"/>
          <p14:tracePt t="245381" x="8458200" y="3054350"/>
          <p14:tracePt t="245398" x="8483600" y="3041650"/>
          <p14:tracePt t="245415" x="8483600" y="3035300"/>
          <p14:tracePt t="245431" x="8489950" y="3035300"/>
          <p14:tracePt t="245471" x="8496300" y="3028950"/>
          <p14:tracePt t="245591" x="8502650" y="3028950"/>
          <p14:tracePt t="245607" x="8509000" y="3028950"/>
          <p14:tracePt t="245615" x="8515350" y="3028950"/>
          <p14:tracePt t="245625" x="8521700" y="3022600"/>
          <p14:tracePt t="245631" x="8534400" y="3022600"/>
          <p14:tracePt t="245648" x="8578850" y="3022600"/>
          <p14:tracePt t="245665" x="8642350" y="3022600"/>
          <p14:tracePt t="245682" x="8731250" y="3009900"/>
          <p14:tracePt t="245698" x="8839200" y="3003550"/>
          <p14:tracePt t="245704" x="8883650" y="3003550"/>
          <p14:tracePt t="245715" x="8928100" y="2990850"/>
          <p14:tracePt t="245732" x="8985250" y="2984500"/>
          <p14:tracePt t="245736" x="9004300" y="2984500"/>
          <p14:tracePt t="245748" x="9023350" y="2971800"/>
          <p14:tracePt t="245766" x="9029700" y="2971800"/>
          <p14:tracePt t="245798" x="9042400" y="2965450"/>
          <p14:tracePt t="245863" x="9048750" y="2959100"/>
          <p14:tracePt t="245967" x="9055100" y="2959100"/>
          <p14:tracePt t="245975" x="9061450" y="2959100"/>
          <p14:tracePt t="245984" x="9080500" y="2959100"/>
          <p14:tracePt t="245998" x="9118600" y="2959100"/>
          <p14:tracePt t="246015" x="9188450" y="2959100"/>
          <p14:tracePt t="246032" x="9296400" y="2959100"/>
          <p14:tracePt t="246048" x="9391650" y="2978150"/>
          <p14:tracePt t="246065" x="9455150" y="2984500"/>
          <p14:tracePt t="246082" x="9474200" y="2984500"/>
          <p14:tracePt t="246098" x="9480550" y="2984500"/>
          <p14:tracePt t="246352" x="9486900" y="2984500"/>
          <p14:tracePt t="246752" x="9486900" y="2997200"/>
          <p14:tracePt t="246872" x="9486900" y="3003550"/>
          <p14:tracePt t="246928" x="9493250" y="3016250"/>
          <p14:tracePt t="246943" x="9499600" y="3028950"/>
          <p14:tracePt t="246952" x="9505950" y="3028950"/>
          <p14:tracePt t="246960" x="9512300" y="3035300"/>
          <p14:tracePt t="246977" x="9525000" y="3048000"/>
          <p14:tracePt t="246993" x="9531350" y="3054350"/>
          <p14:tracePt t="247010" x="9531350" y="3060700"/>
          <p14:tracePt t="247345" x="9518650" y="3060700"/>
          <p14:tracePt t="247352" x="9455150" y="3060700"/>
          <p14:tracePt t="247360" x="9347200" y="3060700"/>
          <p14:tracePt t="247370" x="9163050" y="3035300"/>
          <p14:tracePt t="247386" x="8648700" y="2952750"/>
          <p14:tracePt t="247403" x="7918450" y="2863850"/>
          <p14:tracePt t="247408" x="7581900" y="2819400"/>
          <p14:tracePt t="247420" x="7245350" y="2762250"/>
          <p14:tracePt t="247436" x="6616700" y="2730500"/>
          <p14:tracePt t="247441" x="6445250" y="2698750"/>
          <p14:tracePt t="247454" x="6242050" y="2673350"/>
          <p14:tracePt t="247456" x="6115050" y="2647950"/>
          <p14:tracePt t="247470" x="5873750" y="2616200"/>
          <p14:tracePt t="247487" x="5613400" y="2578100"/>
          <p14:tracePt t="247503" x="5359400" y="2540000"/>
          <p14:tracePt t="247520" x="5054600" y="2501900"/>
          <p14:tracePt t="247536" x="4787900" y="2489200"/>
          <p14:tracePt t="247553" x="4565650" y="2489200"/>
          <p14:tracePt t="247570" x="4394200" y="2489200"/>
          <p14:tracePt t="247586" x="4279900" y="2489200"/>
          <p14:tracePt t="247603" x="4191000" y="2489200"/>
          <p14:tracePt t="247620" x="4095750" y="2489200"/>
          <p14:tracePt t="247625" x="4064000" y="2489200"/>
          <p14:tracePt t="247637" x="4019550" y="2489200"/>
          <p14:tracePt t="247657" x="3975100" y="2489200"/>
          <p14:tracePt t="247659" x="3962400" y="2489200"/>
          <p14:tracePt t="247670" x="3943350" y="2489200"/>
          <p14:tracePt t="247687" x="3898900" y="2495550"/>
          <p14:tracePt t="247703" x="3854450" y="2501900"/>
          <p14:tracePt t="247720" x="3797300" y="2508250"/>
          <p14:tracePt t="247737" x="3714750" y="2520950"/>
          <p14:tracePt t="247754" x="3657600" y="2527300"/>
          <p14:tracePt t="247770" x="3625850" y="2540000"/>
          <p14:tracePt t="247787" x="3600450" y="2552700"/>
          <p14:tracePt t="247793" x="3594100" y="2559050"/>
          <p14:tracePt t="247804" x="3581400" y="2565400"/>
          <p14:tracePt t="247820" x="3536950" y="2590800"/>
          <p14:tracePt t="247825" x="3511550" y="2609850"/>
          <p14:tracePt t="247838" x="3429000" y="2667000"/>
          <p14:tracePt t="247854" x="3327400" y="2736850"/>
          <p14:tracePt t="247870" x="3270250" y="2781300"/>
          <p14:tracePt t="247887" x="3130550" y="2857500"/>
          <p14:tracePt t="247903" x="3067050" y="2895600"/>
          <p14:tracePt t="247920" x="3028950" y="2921000"/>
          <p14:tracePt t="247937" x="3016250" y="2927350"/>
          <p14:tracePt t="247953" x="3003550" y="2927350"/>
          <p14:tracePt t="247970" x="2990850" y="2933700"/>
          <p14:tracePt t="248022" x="2978150" y="2946400"/>
          <p14:tracePt t="248039" x="2978150" y="2952750"/>
          <p14:tracePt t="248046" x="2965450" y="2952750"/>
          <p14:tracePt t="248054" x="2952750" y="2959100"/>
          <p14:tracePt t="248070" x="2921000" y="2971800"/>
          <p14:tracePt t="248087" x="2882900" y="2984500"/>
          <p14:tracePt t="248103" x="2857500" y="3003550"/>
          <p14:tracePt t="248120" x="2819400" y="3016250"/>
          <p14:tracePt t="248137" x="2781300" y="3035300"/>
          <p14:tracePt t="248154" x="2743200" y="3041650"/>
          <p14:tracePt t="248171" x="2705100" y="3048000"/>
          <p14:tracePt t="248187" x="2679700" y="3054350"/>
          <p14:tracePt t="248204" x="2679700" y="3060700"/>
          <p14:tracePt t="248288" x="2673350" y="3060700"/>
          <p14:tracePt t="248296" x="2667000" y="3060700"/>
          <p14:tracePt t="248312" x="2654300" y="3060700"/>
          <p14:tracePt t="248321" x="2641600" y="3060700"/>
          <p14:tracePt t="248337" x="2628900" y="3060700"/>
          <p14:tracePt t="248354" x="2616200" y="3060700"/>
          <p14:tracePt t="248360" x="2603500" y="3060700"/>
          <p14:tracePt t="248378" x="2590800" y="3060700"/>
          <p14:tracePt t="248388" x="2578100" y="3060700"/>
          <p14:tracePt t="248404" x="2565400" y="3060700"/>
          <p14:tracePt t="248421" x="2559050" y="3060700"/>
          <p14:tracePt t="248437" x="2546350" y="3060700"/>
          <p14:tracePt t="248561" x="2533650" y="3060700"/>
          <p14:tracePt t="248584" x="2527300" y="3060700"/>
          <p14:tracePt t="248593" x="2520950" y="3060700"/>
          <p14:tracePt t="248615" x="2508250" y="3060700"/>
          <p14:tracePt t="248625" x="2501900" y="3060700"/>
          <p14:tracePt t="248631" x="2495550" y="3060700"/>
          <p14:tracePt t="248641" x="2482850" y="3060700"/>
          <p14:tracePt t="248659" x="2470150" y="3060700"/>
          <p14:tracePt t="248671" x="2457450" y="3060700"/>
          <p14:tracePt t="248688" x="2444750" y="3060700"/>
          <p14:tracePt t="248711" x="2438400" y="3060700"/>
          <p14:tracePt t="248745" x="2432050" y="3060700"/>
          <p14:tracePt t="248752" x="2425700" y="3060700"/>
          <p14:tracePt t="248768" x="2406650" y="3060700"/>
          <p14:tracePt t="248777" x="2400300" y="3060700"/>
          <p14:tracePt t="248788" x="2387600" y="3060700"/>
          <p14:tracePt t="248804" x="2368550" y="3054350"/>
          <p14:tracePt t="248821" x="2343150" y="3054350"/>
          <p14:tracePt t="248826" x="2330450" y="3048000"/>
          <p14:tracePt t="248840" x="2317750" y="3041650"/>
          <p14:tracePt t="248855" x="2311400" y="3035300"/>
          <p14:tracePt t="248857" x="2305050" y="3035300"/>
          <p14:tracePt t="248871" x="2286000" y="3028950"/>
          <p14:tracePt t="248888" x="2266950" y="3028950"/>
          <p14:tracePt t="248904" x="2241550" y="3009900"/>
          <p14:tracePt t="248921" x="2209800" y="2997200"/>
          <p14:tracePt t="248938" x="2184400" y="2984500"/>
          <p14:tracePt t="248955" x="2165350" y="2959100"/>
          <p14:tracePt t="248971" x="2159000" y="2952750"/>
          <p14:tracePt t="249010" x="2159000" y="2933700"/>
          <p14:tracePt t="249016" x="2159000" y="2927350"/>
          <p14:tracePt t="249026" x="2159000" y="2908300"/>
          <p14:tracePt t="249038" x="2159000" y="2901950"/>
          <p14:tracePt t="249055" x="2159000" y="2876550"/>
          <p14:tracePt t="249071" x="2165350" y="2838450"/>
          <p14:tracePt t="249088" x="2197100" y="2813050"/>
          <p14:tracePt t="249105" x="2222500" y="2781300"/>
          <p14:tracePt t="249121" x="2241550" y="2749550"/>
          <p14:tracePt t="249138" x="2279650" y="2724150"/>
          <p14:tracePt t="249155" x="2311400" y="2698750"/>
          <p14:tracePt t="249171" x="2349500" y="2686050"/>
          <p14:tracePt t="249188" x="2368550" y="2679700"/>
          <p14:tracePt t="249205" x="2406650" y="2667000"/>
          <p14:tracePt t="249222" x="2432050" y="2667000"/>
          <p14:tracePt t="249238" x="2476500" y="2667000"/>
          <p14:tracePt t="249241" x="2495550" y="2667000"/>
          <p14:tracePt t="249255" x="2578100" y="2667000"/>
          <p14:tracePt t="249271" x="2667000" y="2686050"/>
          <p14:tracePt t="249288" x="2768600" y="2698750"/>
          <p14:tracePt t="249305" x="2819400" y="2717800"/>
          <p14:tracePt t="249322" x="2863850" y="2730500"/>
          <p14:tracePt t="249338" x="2901950" y="2762250"/>
          <p14:tracePt t="249355" x="2933700" y="2794000"/>
          <p14:tracePt t="249372" x="2959100" y="2819400"/>
          <p14:tracePt t="249388" x="3035300" y="2882900"/>
          <p14:tracePt t="249394" x="3086100" y="2914650"/>
          <p14:tracePt t="249405" x="3155950" y="2946400"/>
          <p14:tracePt t="249422" x="3314700" y="3009900"/>
          <p14:tracePt t="249427" x="3416300" y="3022600"/>
          <p14:tracePt t="249441" x="3670300" y="3060700"/>
          <p14:tracePt t="249455" x="3854450" y="3086100"/>
          <p14:tracePt t="249472" x="4470400" y="3168650"/>
          <p14:tracePt t="249488" x="4933950" y="3181350"/>
          <p14:tracePt t="249505" x="5448300" y="3181350"/>
          <p14:tracePt t="249522" x="5988050" y="3181350"/>
          <p14:tracePt t="249539" x="6610350" y="3181350"/>
          <p14:tracePt t="249555" x="7213600" y="3181350"/>
          <p14:tracePt t="249572" x="7734300" y="3181350"/>
          <p14:tracePt t="249588" x="8147050" y="3175000"/>
          <p14:tracePt t="249605" x="8451850" y="3149600"/>
          <p14:tracePt t="249609" x="8559800" y="3117850"/>
          <p14:tracePt t="249622" x="8642350" y="3111500"/>
          <p14:tracePt t="249639" x="8801100" y="3086100"/>
          <p14:tracePt t="249642" x="8845550" y="3079750"/>
          <p14:tracePt t="249655" x="8915400" y="3073400"/>
          <p14:tracePt t="249674" x="9010650" y="3067050"/>
          <p14:tracePt t="249689" x="9074150" y="3041650"/>
          <p14:tracePt t="249706" x="9137650" y="3028950"/>
          <p14:tracePt t="249722" x="9201150" y="3009900"/>
          <p14:tracePt t="249739" x="9277350" y="3003550"/>
          <p14:tracePt t="249756" x="9347200" y="3003550"/>
          <p14:tracePt t="249761" x="9378950" y="3003550"/>
          <p14:tracePt t="249772" x="9391650" y="3003550"/>
          <p14:tracePt t="249789" x="9455150" y="2984500"/>
          <p14:tracePt t="249794" x="9467850" y="2978150"/>
          <p14:tracePt t="249805" x="9486900" y="2971800"/>
          <p14:tracePt t="249826" x="9544050" y="2952750"/>
          <p14:tracePt t="249840" x="9582150" y="2946400"/>
          <p14:tracePt t="249856" x="9594850" y="2940050"/>
          <p14:tracePt t="249872" x="9607550" y="2927350"/>
          <p14:tracePt t="249889" x="9620250" y="2921000"/>
          <p14:tracePt t="250161" x="9613900" y="2921000"/>
          <p14:tracePt t="250514" x="9607550" y="2927350"/>
          <p14:tracePt t="250530" x="9607550" y="2933700"/>
          <p14:tracePt t="250537" x="9607550" y="2940050"/>
          <p14:tracePt t="250546" x="9607550" y="2946400"/>
          <p14:tracePt t="250555" x="9607550" y="2952750"/>
          <p14:tracePt t="250572" x="9607550" y="2965450"/>
          <p14:tracePt t="250589" x="9594850" y="2984500"/>
          <p14:tracePt t="250594" x="9594850" y="2997200"/>
          <p14:tracePt t="250611" x="9594850" y="3016250"/>
          <p14:tracePt t="250622" x="9588500" y="3028950"/>
          <p14:tracePt t="250640" x="9569450" y="3060700"/>
          <p14:tracePt t="250655" x="9563100" y="3073400"/>
          <p14:tracePt t="250672" x="9550400" y="3079750"/>
          <p14:tracePt t="250688" x="9525000" y="3079750"/>
          <p14:tracePt t="250705" x="9486900" y="3086100"/>
          <p14:tracePt t="250722" x="9467850" y="3098800"/>
          <p14:tracePt t="250738" x="9461500" y="3098800"/>
          <p14:tracePt t="250755" x="9455150" y="3098800"/>
          <p14:tracePt t="250875" x="9448800" y="3098800"/>
          <p14:tracePt t="250881" x="9442450" y="3098800"/>
          <p14:tracePt t="250897" x="9429750" y="3098800"/>
          <p14:tracePt t="250906" x="9417050" y="3098800"/>
          <p14:tracePt t="250922" x="9391650" y="3086100"/>
          <p14:tracePt t="250939" x="9353550" y="3067050"/>
          <p14:tracePt t="250955" x="9315450" y="3054350"/>
          <p14:tracePt t="250972" x="9290050" y="3048000"/>
          <p14:tracePt t="250989" x="9271000" y="3041650"/>
          <p14:tracePt t="251005" x="9271000" y="3035300"/>
          <p14:tracePt t="251022" x="9264650" y="3035300"/>
          <p14:tracePt t="251039" x="9258300" y="3035300"/>
          <p14:tracePt t="251056" x="9245600" y="3022600"/>
          <p14:tracePt t="251072" x="9239250" y="3016250"/>
          <p14:tracePt t="251089" x="9232900" y="3009900"/>
          <p14:tracePt t="251106" x="9226550" y="3003550"/>
          <p14:tracePt t="251122" x="9220200" y="2997200"/>
          <p14:tracePt t="251153" x="9220200" y="2990850"/>
          <p14:tracePt t="251192" x="9213850" y="2978150"/>
          <p14:tracePt t="251216" x="9201150" y="2965450"/>
          <p14:tracePt t="251232" x="9201150" y="2959100"/>
          <p14:tracePt t="251242" x="9194800" y="2959100"/>
          <p14:tracePt t="251257" x="9188450" y="2940050"/>
          <p14:tracePt t="251278" x="9188450" y="2927350"/>
          <p14:tracePt t="251281" x="9188450" y="2921000"/>
          <p14:tracePt t="251289" x="9175750" y="2908300"/>
          <p14:tracePt t="251306" x="9163050" y="2876550"/>
          <p14:tracePt t="251322" x="9163050" y="2844800"/>
          <p14:tracePt t="251339" x="9163050" y="2832100"/>
          <p14:tracePt t="251356" x="9163050" y="2813050"/>
          <p14:tracePt t="251373" x="9163050" y="2794000"/>
          <p14:tracePt t="251389" x="9163050" y="2774950"/>
          <p14:tracePt t="251406" x="9163050" y="2755900"/>
          <p14:tracePt t="251411" x="9163050" y="2749550"/>
          <p14:tracePt t="251423" x="9163050" y="2736850"/>
          <p14:tracePt t="251441" x="9163050" y="2711450"/>
          <p14:tracePt t="251464" x="9169400" y="2692400"/>
          <p14:tracePt t="251480" x="9169400" y="2686050"/>
          <p14:tracePt t="251489" x="9175750" y="2686050"/>
          <p14:tracePt t="251506" x="9182100" y="2673350"/>
          <p14:tracePt t="251523" x="9182100" y="2660650"/>
          <p14:tracePt t="251539" x="9201150" y="2641600"/>
          <p14:tracePt t="251556" x="9207500" y="2628900"/>
          <p14:tracePt t="251573" x="9220200" y="2609850"/>
          <p14:tracePt t="251589" x="9220200" y="2603500"/>
          <p14:tracePt t="251606" x="9232900" y="2597150"/>
          <p14:tracePt t="251623" x="9232900" y="2590800"/>
          <p14:tracePt t="251657" x="9239250" y="2584450"/>
          <p14:tracePt t="251672" x="9245600" y="2584450"/>
          <p14:tracePt t="251680" x="9251950" y="2584450"/>
          <p14:tracePt t="251704" x="9264650" y="2584450"/>
          <p14:tracePt t="251721" x="9277350" y="2584450"/>
          <p14:tracePt t="251729" x="9290050" y="2584450"/>
          <p14:tracePt t="251739" x="9296400" y="2578100"/>
          <p14:tracePt t="251756" x="9302750" y="2578100"/>
          <p14:tracePt t="251773" x="9309100" y="2578100"/>
          <p14:tracePt t="251790" x="9321800" y="2578100"/>
          <p14:tracePt t="251796" x="9334500" y="2565400"/>
          <p14:tracePt t="251817" x="9340850" y="2565400"/>
          <p14:tracePt t="251827" x="9347200" y="2565400"/>
          <p14:tracePt t="251850" x="9359900" y="2565400"/>
          <p14:tracePt t="251859" x="9366250" y="2565400"/>
          <p14:tracePt t="251882" x="9372600" y="2565400"/>
          <p14:tracePt t="251891" x="9385300" y="2565400"/>
          <p14:tracePt t="251907" x="9391650" y="2565400"/>
          <p14:tracePt t="251923" x="9417050" y="2565400"/>
          <p14:tracePt t="251939" x="9442450" y="2565400"/>
          <p14:tracePt t="251956" x="9474200" y="2578100"/>
          <p14:tracePt t="251973" x="9505950" y="2597150"/>
          <p14:tracePt t="251990" x="9531350" y="2603500"/>
          <p14:tracePt t="252006" x="9563100" y="2622550"/>
          <p14:tracePt t="252023" x="9582150" y="2628900"/>
          <p14:tracePt t="252040" x="9594850" y="2641600"/>
          <p14:tracePt t="252056" x="9607550" y="2654300"/>
          <p14:tracePt t="252073" x="9626600" y="2673350"/>
          <p14:tracePt t="252090" x="9632950" y="2679700"/>
          <p14:tracePt t="252106" x="9639300" y="2679700"/>
          <p14:tracePt t="252123" x="9645650" y="2686050"/>
          <p14:tracePt t="252140" x="9652000" y="2698750"/>
          <p14:tracePt t="252156" x="9658350" y="2717800"/>
          <p14:tracePt t="252173" x="9658350" y="2724150"/>
          <p14:tracePt t="252190" x="9664700" y="2724150"/>
          <p14:tracePt t="252207" x="9671050" y="2743200"/>
          <p14:tracePt t="252227" x="9677400" y="2755900"/>
          <p14:tracePt t="252240" x="9677400" y="2762250"/>
          <p14:tracePt t="252257" x="9677400" y="2787650"/>
          <p14:tracePt t="252273" x="9677400" y="2800350"/>
          <p14:tracePt t="252290" x="9677400" y="2819400"/>
          <p14:tracePt t="252307" x="9677400" y="2838450"/>
          <p14:tracePt t="252323" x="9677400" y="2857500"/>
          <p14:tracePt t="252340" x="9677400" y="2876550"/>
          <p14:tracePt t="252357" x="9677400" y="2882900"/>
          <p14:tracePt t="252373" x="9671050" y="2895600"/>
          <p14:tracePt t="252390" x="9652000" y="2908300"/>
          <p14:tracePt t="252394" x="9652000" y="2914650"/>
          <p14:tracePt t="252407" x="9645650" y="2914650"/>
          <p14:tracePt t="252424" x="9607550" y="2940050"/>
          <p14:tracePt t="252427" x="9601200" y="2940050"/>
          <p14:tracePt t="252440" x="9563100" y="2952750"/>
          <p14:tracePt t="252457" x="9531350" y="2971800"/>
          <p14:tracePt t="252473" x="9512300" y="2971800"/>
          <p14:tracePt t="252490" x="9486900" y="2978150"/>
          <p14:tracePt t="252507" x="9455150" y="2984500"/>
          <p14:tracePt t="252523" x="9404350" y="2990850"/>
          <p14:tracePt t="252540" x="9366250" y="3003550"/>
          <p14:tracePt t="252557" x="9296400" y="3003550"/>
          <p14:tracePt t="252573" x="9232900" y="3003550"/>
          <p14:tracePt t="252590" x="9137650" y="3003550"/>
          <p14:tracePt t="252595" x="9080500" y="3003550"/>
          <p14:tracePt t="252607" x="9017000" y="3003550"/>
          <p14:tracePt t="252626" x="8870950" y="3003550"/>
          <p14:tracePt t="252640" x="8794750" y="3009900"/>
          <p14:tracePt t="252657" x="8756650" y="3016250"/>
          <p14:tracePt t="252674" x="8731250" y="3022600"/>
          <p14:tracePt t="252690" x="8718550" y="3022600"/>
          <p14:tracePt t="252707" x="8712200" y="3028950"/>
          <p14:tracePt t="252724" x="8686800" y="3035300"/>
          <p14:tracePt t="252740" x="8636000" y="3035300"/>
          <p14:tracePt t="252757" x="8559800" y="3048000"/>
          <p14:tracePt t="252774" x="8458200" y="3048000"/>
          <p14:tracePt t="252779" x="8407400" y="3048000"/>
          <p14:tracePt t="252790" x="8362950" y="3048000"/>
          <p14:tracePt t="252809" x="8255000" y="3048000"/>
          <p14:tracePt t="252813" x="8216900" y="3048000"/>
          <p14:tracePt t="252824" x="8172450" y="3048000"/>
          <p14:tracePt t="252840" x="8108950" y="3048000"/>
          <p14:tracePt t="252845" x="8070850" y="3048000"/>
          <p14:tracePt t="252857" x="8032750" y="3060700"/>
          <p14:tracePt t="252874" x="8020050" y="3060700"/>
          <p14:tracePt t="252891" x="7994650" y="3067050"/>
          <p14:tracePt t="252907" x="7975600" y="3067050"/>
          <p14:tracePt t="252924" x="7950200" y="3073400"/>
          <p14:tracePt t="252941" x="7912100" y="3073400"/>
          <p14:tracePt t="252957" x="7854950" y="3073400"/>
          <p14:tracePt t="252974" x="7791450" y="3073400"/>
          <p14:tracePt t="252991" x="7721600" y="3092450"/>
          <p14:tracePt t="253007" x="7664450" y="3098800"/>
          <p14:tracePt t="253010" x="7639050" y="3105150"/>
          <p14:tracePt t="253024" x="7626350" y="3105150"/>
          <p14:tracePt t="253040" x="7607300" y="3105150"/>
          <p14:tracePt t="253089" x="7600950" y="3105150"/>
          <p14:tracePt t="253106" x="7588250" y="3105150"/>
          <p14:tracePt t="253113" x="7581900" y="3111500"/>
          <p14:tracePt t="253124" x="7575550" y="3111500"/>
          <p14:tracePt t="253141" x="7537450" y="3111500"/>
          <p14:tracePt t="253157" x="7499350" y="3111500"/>
          <p14:tracePt t="253174" x="7442200" y="3111500"/>
          <p14:tracePt t="253190" x="7366000" y="3111500"/>
          <p14:tracePt t="253208" x="7264400" y="3111500"/>
          <p14:tracePt t="253211" x="7194550" y="3098800"/>
          <p14:tracePt t="253225" x="7073900" y="3086100"/>
          <p14:tracePt t="253241" x="6978650" y="3073400"/>
          <p14:tracePt t="253257" x="6915150" y="3054350"/>
          <p14:tracePt t="253274" x="6889750" y="3054350"/>
          <p14:tracePt t="253291" x="6883400" y="3054350"/>
          <p14:tracePt t="253314" x="6870700" y="3054350"/>
          <p14:tracePt t="253324" x="6864350" y="3054350"/>
          <p14:tracePt t="253341" x="6838950" y="3054350"/>
          <p14:tracePt t="253358" x="6800850" y="3054350"/>
          <p14:tracePt t="253364" x="6775450" y="3054350"/>
          <p14:tracePt t="253375" x="6750050" y="3054350"/>
          <p14:tracePt t="253391" x="6711950" y="3054350"/>
          <p14:tracePt t="253397" x="6680200" y="3054350"/>
          <p14:tracePt t="253410" x="6623050" y="3054350"/>
          <p14:tracePt t="253425" x="6604000" y="3054350"/>
          <p14:tracePt t="253441" x="6515100" y="3054350"/>
          <p14:tracePt t="253458" x="6464300" y="3054350"/>
          <p14:tracePt t="253475" x="6426200" y="3054350"/>
          <p14:tracePt t="253491" x="6413500" y="3054350"/>
          <p14:tracePt t="253547" x="6400800" y="3054350"/>
          <p14:tracePt t="253555" x="6394450" y="3054350"/>
          <p14:tracePt t="253563" x="6388100" y="3054350"/>
          <p14:tracePt t="253575" x="6369050" y="3054350"/>
          <p14:tracePt t="253591" x="6343650" y="3054350"/>
          <p14:tracePt t="253596" x="6330950" y="3054350"/>
          <p14:tracePt t="253609" x="6311900" y="3054350"/>
          <p14:tracePt t="253627" x="6261100" y="3048000"/>
          <p14:tracePt t="253631" x="6229350" y="3048000"/>
          <p14:tracePt t="253641" x="6184900" y="3041650"/>
          <p14:tracePt t="253644" x="6115050" y="3016250"/>
          <p14:tracePt t="253662" x="5975350" y="2971800"/>
          <p14:tracePt t="253666" x="5899150" y="2959100"/>
          <p14:tracePt t="253674" x="5835650" y="2933700"/>
          <p14:tracePt t="253691" x="5753100" y="2914650"/>
          <p14:tracePt t="253708" x="5734050" y="2914650"/>
          <p14:tracePt t="254035" x="5727700" y="2914650"/>
          <p14:tracePt t="254043" x="5715000" y="2927350"/>
          <p14:tracePt t="254058" x="5715000" y="2946400"/>
          <p14:tracePt t="254067" x="5715000" y="2952750"/>
          <p14:tracePt t="254076" x="5715000" y="2971800"/>
          <p14:tracePt t="254093" x="5708650" y="2997200"/>
          <p14:tracePt t="254109" x="5702300" y="3009900"/>
          <p14:tracePt t="254126" x="5689600" y="3022600"/>
          <p14:tracePt t="254133" x="5676900" y="3028950"/>
          <p14:tracePt t="254143" x="5664200" y="3028950"/>
          <p14:tracePt t="254160" x="5645150" y="3028950"/>
          <p14:tracePt t="254315" x="5638800" y="3028950"/>
          <p14:tracePt t="259860" x="5645150" y="3022600"/>
          <p14:tracePt t="259869" x="5664200" y="3016250"/>
          <p14:tracePt t="259876" x="5676900" y="3016250"/>
          <p14:tracePt t="259884" x="5683250" y="3003550"/>
          <p14:tracePt t="259901" x="5708650" y="2990850"/>
          <p14:tracePt t="260117" x="5727700" y="2990850"/>
          <p14:tracePt t="260125" x="5784850" y="2990850"/>
          <p14:tracePt t="260133" x="5930900" y="2990850"/>
          <p14:tracePt t="260141" x="6184900" y="2990850"/>
          <p14:tracePt t="260158" x="6985000" y="2990850"/>
          <p14:tracePt t="260174" x="7886700" y="2990850"/>
          <p14:tracePt t="260191" x="8528050" y="2990850"/>
          <p14:tracePt t="260208" x="8737600" y="2990850"/>
          <p14:tracePt t="260224" x="8947150" y="2990850"/>
          <p14:tracePt t="260241" x="9137650" y="2990850"/>
          <p14:tracePt t="260258" x="9340850" y="2990850"/>
          <p14:tracePt t="260274" x="9499600" y="2990850"/>
          <p14:tracePt t="260278" x="9537700" y="2990850"/>
          <p14:tracePt t="260291" x="9569450" y="2990850"/>
          <p14:tracePt t="260293" x="9582150" y="2990850"/>
          <p14:tracePt t="260307" x="9601200" y="2990850"/>
          <p14:tracePt t="260341" x="9607550" y="2990850"/>
          <p14:tracePt t="260350" x="9607550" y="2984500"/>
          <p14:tracePt t="260360" x="9613900" y="2978150"/>
          <p14:tracePt t="260390" x="9620250" y="2971800"/>
          <p14:tracePt t="260406" x="9632950" y="2971800"/>
          <p14:tracePt t="260415" x="9658350" y="2971800"/>
          <p14:tracePt t="260425" x="9683750" y="2971800"/>
          <p14:tracePt t="260441" x="9753600" y="2971800"/>
          <p14:tracePt t="260447" x="9798050" y="2978150"/>
          <p14:tracePt t="260458" x="9829800" y="2984500"/>
          <p14:tracePt t="260475" x="9880600" y="2984500"/>
          <p14:tracePt t="260480" x="9886950" y="2984500"/>
          <p14:tracePt t="260559" x="9893300" y="2984500"/>
          <p14:tracePt t="260574" x="9880600" y="2990850"/>
          <p14:tracePt t="260582" x="9855200" y="3003550"/>
          <p14:tracePt t="260592" x="9823450" y="3009900"/>
          <p14:tracePt t="260608" x="9759950" y="3009900"/>
          <p14:tracePt t="260625" x="9652000" y="3009900"/>
          <p14:tracePt t="260641" x="9563100" y="3009900"/>
          <p14:tracePt t="260648" x="9518650" y="3009900"/>
          <p14:tracePt t="260658" x="9486900" y="3009900"/>
          <p14:tracePt t="260677" x="9448800" y="3016250"/>
          <p14:tracePt t="260682" x="9442450" y="3016250"/>
          <p14:tracePt t="260702" x="9436100" y="3016250"/>
          <p14:tracePt t="260766" x="9423400" y="3016250"/>
          <p14:tracePt t="260774" x="9417050" y="3016250"/>
          <p14:tracePt t="260790" x="9410700" y="3016250"/>
          <p14:tracePt t="260798" x="9398000" y="3016250"/>
          <p14:tracePt t="263023" x="9391650" y="3016250"/>
          <p14:tracePt t="268890" x="9378950" y="3022600"/>
          <p14:tracePt t="268899" x="9359900" y="3035300"/>
          <p14:tracePt t="268906" x="9340850" y="3041650"/>
          <p14:tracePt t="268915" x="9315450" y="3054350"/>
          <p14:tracePt t="268932" x="9201150" y="3092450"/>
          <p14:tracePt t="268949" x="9048750" y="3136900"/>
          <p14:tracePt t="268966" x="8890000" y="3162300"/>
          <p14:tracePt t="268971" x="8813800" y="3168650"/>
          <p14:tracePt t="268982" x="8731250" y="3168650"/>
          <p14:tracePt t="268999" x="8528050" y="3175000"/>
          <p14:tracePt t="269003" x="8413750" y="3175000"/>
          <p14:tracePt t="269017" x="8134350" y="3175000"/>
          <p14:tracePt t="269032" x="8001000" y="3175000"/>
          <p14:tracePt t="269049" x="7588250" y="3175000"/>
          <p14:tracePt t="269066" x="7270750" y="3213100"/>
          <p14:tracePt t="269083" x="6934200" y="3232150"/>
          <p14:tracePt t="269099" x="6610350" y="3263900"/>
          <p14:tracePt t="269116" x="6324600" y="3276600"/>
          <p14:tracePt t="269132" x="6089650" y="3314700"/>
          <p14:tracePt t="269141" x="5994400" y="3321050"/>
          <p14:tracePt t="269149" x="5918200" y="3333750"/>
          <p14:tracePt t="269166" x="5772150" y="3333750"/>
          <p14:tracePt t="269170" x="5708650" y="3333750"/>
          <p14:tracePt t="269182" x="5645150" y="3333750"/>
          <p14:tracePt t="269199" x="5549900" y="3333750"/>
          <p14:tracePt t="269202" x="5511800" y="3333750"/>
          <p14:tracePt t="269217" x="5410200" y="3333750"/>
          <p14:tracePt t="269232" x="5302250" y="3333750"/>
          <p14:tracePt t="269249" x="5181600" y="3352800"/>
          <p14:tracePt t="269266" x="5041900" y="3365500"/>
          <p14:tracePt t="269282" x="4895850" y="3365500"/>
          <p14:tracePt t="269299" x="4686300" y="3365500"/>
          <p14:tracePt t="269316" x="4381500" y="3365500"/>
          <p14:tracePt t="269333" x="4013200" y="3365500"/>
          <p14:tracePt t="269349" x="3663950" y="3365500"/>
          <p14:tracePt t="269355" x="3498850" y="3397250"/>
          <p14:tracePt t="269366" x="3359150" y="3416300"/>
          <p14:tracePt t="269382" x="3098800" y="3448050"/>
          <p14:tracePt t="269387" x="3003550" y="3454400"/>
          <p14:tracePt t="269400" x="2844800" y="3473450"/>
          <p14:tracePt t="269416" x="2711450" y="3486150"/>
          <p14:tracePt t="269433" x="2635250" y="3486150"/>
          <p14:tracePt t="269449" x="2578100" y="3486150"/>
          <p14:tracePt t="269466" x="2520950" y="3498850"/>
          <p14:tracePt t="269482" x="2489200" y="3498850"/>
          <p14:tracePt t="269499" x="2425700" y="3498850"/>
          <p14:tracePt t="269516" x="2362200" y="3498850"/>
          <p14:tracePt t="269532" x="2305050" y="3498850"/>
          <p14:tracePt t="269549" x="2260600" y="3498850"/>
          <p14:tracePt t="269566" x="2216150" y="3505200"/>
          <p14:tracePt t="269571" x="2197100" y="3517900"/>
          <p14:tracePt t="269582" x="2171700" y="3517900"/>
          <p14:tracePt t="269599" x="2114550" y="3517900"/>
          <p14:tracePt t="269601" x="2095500" y="3517900"/>
          <p14:tracePt t="269616" x="2070100" y="3517900"/>
          <p14:tracePt t="269632" x="2044700" y="3524250"/>
          <p14:tracePt t="269826" x="2044700" y="3530600"/>
          <p14:tracePt t="269834" x="2063750" y="3530600"/>
          <p14:tracePt t="269842" x="2101850" y="3530600"/>
          <p14:tracePt t="269852" x="2139950" y="3536950"/>
          <p14:tracePt t="269868" x="2247900" y="3549650"/>
          <p14:tracePt t="269884" x="2324100" y="3549650"/>
          <p14:tracePt t="269901" x="2406650" y="3549650"/>
          <p14:tracePt t="269907" x="2425700" y="3549650"/>
          <p14:tracePt t="269918" x="2451100" y="3549650"/>
          <p14:tracePt t="269934" x="2470150" y="3549650"/>
          <p14:tracePt t="269941" x="2476500" y="3549650"/>
          <p14:tracePt t="270003" x="2482850" y="3549650"/>
          <p14:tracePt t="270066" x="2489200" y="3549650"/>
          <p14:tracePt t="270082" x="2495550" y="3549650"/>
          <p14:tracePt t="270105" x="2501900" y="3549650"/>
          <p14:tracePt t="270883" x="2520950" y="3549650"/>
          <p14:tracePt t="270899" x="2527300" y="3549650"/>
          <p14:tracePt t="270915" x="2540000" y="3549650"/>
          <p14:tracePt t="270931" x="2546350" y="3549650"/>
          <p14:tracePt t="270955" x="2552700" y="3549650"/>
          <p14:tracePt t="270963" x="2559050" y="3549650"/>
          <p14:tracePt t="270980" x="2565400" y="3549650"/>
          <p14:tracePt t="270996" x="2571750" y="3543300"/>
          <p14:tracePt t="271170" x="2565400" y="3543300"/>
          <p14:tracePt t="271185" x="2552700" y="3543300"/>
          <p14:tracePt t="271194" x="2546350" y="3543300"/>
          <p14:tracePt t="271201" x="2527300" y="3543300"/>
          <p14:tracePt t="271211" x="2514600" y="3543300"/>
          <p14:tracePt t="271224" x="2501900" y="3543300"/>
          <p14:tracePt t="271241" x="2470150" y="3543300"/>
          <p14:tracePt t="271258" x="2438400" y="3530600"/>
          <p14:tracePt t="271274" x="2419350" y="3524250"/>
          <p14:tracePt t="271295" x="2393950" y="3517900"/>
          <p14:tracePt t="271297" x="2374900" y="3511550"/>
          <p14:tracePt t="271308" x="2362200" y="3511550"/>
          <p14:tracePt t="271324" x="2349500" y="3505200"/>
          <p14:tracePt t="271341" x="2336800" y="3498850"/>
          <p14:tracePt t="271358" x="2311400" y="3486150"/>
          <p14:tracePt t="271374" x="2298700" y="3479800"/>
          <p14:tracePt t="271378" x="2292350" y="3473450"/>
          <p14:tracePt t="271391" x="2286000" y="3467100"/>
          <p14:tracePt t="271408" x="2273300" y="3460750"/>
          <p14:tracePt t="271425" x="2266950" y="3448050"/>
          <p14:tracePt t="271444" x="2260600" y="3435350"/>
          <p14:tracePt t="271458" x="2254250" y="3429000"/>
          <p14:tracePt t="271474" x="2247900" y="3409950"/>
          <p14:tracePt t="271491" x="2247900" y="3403600"/>
          <p14:tracePt t="271508" x="2247900" y="3397250"/>
          <p14:tracePt t="271525" x="2247900" y="3384550"/>
          <p14:tracePt t="271541" x="2247900" y="3378200"/>
          <p14:tracePt t="271558" x="2247900" y="3371850"/>
          <p14:tracePt t="271575" x="2247900" y="3352800"/>
          <p14:tracePt t="271596" x="2247900" y="3333750"/>
          <p14:tracePt t="271608" x="2247900" y="3327400"/>
          <p14:tracePt t="271626" x="2260600" y="3308350"/>
          <p14:tracePt t="271630" x="2260600" y="3302000"/>
          <p14:tracePt t="271641" x="2266950" y="3282950"/>
          <p14:tracePt t="271658" x="2286000" y="3263900"/>
          <p14:tracePt t="271674" x="2298700" y="3232150"/>
          <p14:tracePt t="271691" x="2311400" y="3219450"/>
          <p14:tracePt t="271708" x="2324100" y="3200400"/>
          <p14:tracePt t="271724" x="2336800" y="3187700"/>
          <p14:tracePt t="271741" x="2349500" y="3175000"/>
          <p14:tracePt t="271758" x="2362200" y="3168650"/>
          <p14:tracePt t="271775" x="2368550" y="3162300"/>
          <p14:tracePt t="271791" x="2381250" y="3149600"/>
          <p14:tracePt t="271813" x="2387600" y="3143250"/>
          <p14:tracePt t="271825" x="2400300" y="3143250"/>
          <p14:tracePt t="271841" x="2413000" y="3130550"/>
          <p14:tracePt t="271861" x="2419350" y="3130550"/>
          <p14:tracePt t="271875" x="2425700" y="3124200"/>
          <p14:tracePt t="271892" x="2444750" y="3117850"/>
          <p14:tracePt t="271908" x="2457450" y="3111500"/>
          <p14:tracePt t="271925" x="2476500" y="3105150"/>
          <p14:tracePt t="271947" x="2482850" y="3105150"/>
          <p14:tracePt t="271958" x="2482850" y="3098800"/>
          <p14:tracePt t="271975" x="2495550" y="3098800"/>
          <p14:tracePt t="271992" x="2501900" y="3098800"/>
          <p14:tracePt t="272009" x="2508250" y="3092450"/>
          <p14:tracePt t="272025" x="2520950" y="3092450"/>
          <p14:tracePt t="272041" x="2533650" y="3092450"/>
          <p14:tracePt t="272058" x="2546350" y="3092450"/>
          <p14:tracePt t="272075" x="2552700" y="3092450"/>
          <p14:tracePt t="272092" x="2565400" y="3092450"/>
          <p14:tracePt t="272108" x="2571750" y="3092450"/>
          <p14:tracePt t="272125" x="2584450" y="3105150"/>
          <p14:tracePt t="272147" x="2590800" y="3105150"/>
          <p14:tracePt t="272158" x="2603500" y="3111500"/>
          <p14:tracePt t="272175" x="2603500" y="3117850"/>
          <p14:tracePt t="272191" x="2622550" y="3130550"/>
          <p14:tracePt t="272195" x="2622550" y="3136900"/>
          <p14:tracePt t="272208" x="2641600" y="3149600"/>
          <p14:tracePt t="272225" x="2673350" y="3194050"/>
          <p14:tracePt t="272242" x="2698750" y="3219450"/>
          <p14:tracePt t="272258" x="2705100" y="3232150"/>
          <p14:tracePt t="272275" x="2711450" y="3257550"/>
          <p14:tracePt t="272292" x="2724150" y="3270250"/>
          <p14:tracePt t="272308" x="2730500" y="3289300"/>
          <p14:tracePt t="272325" x="2736850" y="3321050"/>
          <p14:tracePt t="272342" x="2736850" y="3352800"/>
          <p14:tracePt t="272358" x="2736850" y="3403600"/>
          <p14:tracePt t="272375" x="2736850" y="3441700"/>
          <p14:tracePt t="272382" x="2736850" y="3467100"/>
          <p14:tracePt t="272392" x="2724150" y="3479800"/>
          <p14:tracePt t="272409" x="2698750" y="3511550"/>
          <p14:tracePt t="272412" x="2692400" y="3524250"/>
          <p14:tracePt t="272425" x="2667000" y="3549650"/>
          <p14:tracePt t="272442" x="2660650" y="3575050"/>
          <p14:tracePt t="272459" x="2647950" y="3594100"/>
          <p14:tracePt t="272475" x="2647950" y="3600450"/>
          <p14:tracePt t="272532" x="2647950" y="3606800"/>
          <p14:tracePt t="272541" x="2660650" y="3613150"/>
          <p14:tracePt t="272549" x="2679700" y="3613150"/>
          <p14:tracePt t="272559" x="2698750" y="3613150"/>
          <p14:tracePt t="272575" x="2762250" y="3625850"/>
          <p14:tracePt t="272580" x="2806700" y="3632200"/>
          <p14:tracePt t="272592" x="2844800" y="3632200"/>
          <p14:tracePt t="272609" x="2965450" y="3632200"/>
          <p14:tracePt t="272612" x="3028950" y="3632200"/>
          <p14:tracePt t="272626" x="3143250" y="3632200"/>
          <p14:tracePt t="272642" x="3282950" y="3632200"/>
          <p14:tracePt t="272659" x="3441700" y="3632200"/>
          <p14:tracePt t="272675" x="3600450" y="3632200"/>
          <p14:tracePt t="272692" x="3740150" y="3632200"/>
          <p14:tracePt t="272709" x="3841750" y="3632200"/>
          <p14:tracePt t="272725" x="3911600" y="3632200"/>
          <p14:tracePt t="272742" x="3968750" y="3632200"/>
          <p14:tracePt t="272759" x="3987800" y="3632200"/>
          <p14:tracePt t="272775" x="3994150" y="3632200"/>
          <p14:tracePt t="272792" x="4013200" y="3632200"/>
          <p14:tracePt t="273692" x="4019550" y="3632200"/>
          <p14:tracePt t="273701" x="4032250" y="3632200"/>
          <p14:tracePt t="273711" x="4044950" y="3632200"/>
          <p14:tracePt t="273728" x="4076700" y="3625850"/>
          <p14:tracePt t="273745" x="4165600" y="3619500"/>
          <p14:tracePt t="273749" x="4216400" y="3619500"/>
          <p14:tracePt t="273761" x="4279900" y="3619500"/>
          <p14:tracePt t="273778" x="4464050" y="3600450"/>
          <p14:tracePt t="273794" x="4578350" y="3581400"/>
          <p14:tracePt t="273811" x="4667250" y="3556000"/>
          <p14:tracePt t="273828" x="4699000" y="3556000"/>
          <p14:tracePt t="273844" x="4705350" y="3556000"/>
          <p14:tracePt t="274788" x="4711700" y="3556000"/>
          <p14:tracePt t="274796" x="4730750" y="3549650"/>
          <p14:tracePt t="274809" x="4743450" y="3549650"/>
          <p14:tracePt t="274825" x="4781550" y="3549650"/>
          <p14:tracePt t="274828" x="4800600" y="3549650"/>
          <p14:tracePt t="274843" x="4845050" y="3549650"/>
          <p14:tracePt t="274859" x="4870450" y="3549650"/>
          <p14:tracePt t="274875" x="4914900" y="3543300"/>
          <p14:tracePt t="274892" x="4927600" y="3543300"/>
          <p14:tracePt t="274909" x="4940300" y="3536950"/>
          <p14:tracePt t="275037" x="4933950" y="3536950"/>
          <p14:tracePt t="275094" x="4927600" y="3536950"/>
          <p14:tracePt t="275101" x="4914900" y="3543300"/>
          <p14:tracePt t="275109" x="4908550" y="3543300"/>
          <p14:tracePt t="275126" x="4876800" y="3549650"/>
          <p14:tracePt t="275143" x="4832350" y="3549650"/>
          <p14:tracePt t="275150" x="4813300" y="3556000"/>
          <p14:tracePt t="275159" x="4787900" y="3556000"/>
          <p14:tracePt t="275176" x="4730750" y="3562350"/>
          <p14:tracePt t="275192" x="4679950" y="3562350"/>
          <p14:tracePt t="275209" x="4635500" y="3568700"/>
          <p14:tracePt t="275226" x="4578350" y="3581400"/>
          <p14:tracePt t="275230" x="4552950" y="3587750"/>
          <p14:tracePt t="275243" x="4540250" y="3587750"/>
          <p14:tracePt t="275259" x="4527550" y="3594100"/>
          <p14:tracePt t="275284" x="4521200" y="3594100"/>
          <p14:tracePt t="275299" x="4514850" y="3594100"/>
          <p14:tracePt t="275309" x="4508500" y="3594100"/>
          <p14:tracePt t="275326" x="4502150" y="3594100"/>
          <p14:tracePt t="275342" x="4495800" y="3594100"/>
          <p14:tracePt t="275359" x="4483100" y="3594100"/>
          <p14:tracePt t="275376" x="4476750" y="3594100"/>
          <p14:tracePt t="275397" x="4470400" y="3594100"/>
          <p14:tracePt t="275565" x="4457700" y="3594100"/>
          <p14:tracePt t="275582" x="4445000" y="3594100"/>
          <p14:tracePt t="275588" x="4438650" y="3594100"/>
          <p14:tracePt t="275598" x="4425950" y="3594100"/>
          <p14:tracePt t="275615" x="4406900" y="3594100"/>
          <p14:tracePt t="275631" x="4375150" y="3594100"/>
          <p14:tracePt t="275649" x="4368800" y="3587750"/>
          <p14:tracePt t="275654" x="4356100" y="3587750"/>
          <p14:tracePt t="275665" x="4349750" y="3581400"/>
          <p14:tracePt t="275683" x="4305300" y="3556000"/>
          <p14:tracePt t="275686" x="4286250" y="3549650"/>
          <p14:tracePt t="275701" x="4229100" y="3511550"/>
          <p14:tracePt t="275716" x="4184650" y="3486150"/>
          <p14:tracePt t="275732" x="4140200" y="3454400"/>
          <p14:tracePt t="275749" x="4121150" y="3448050"/>
          <p14:tracePt t="275765" x="4114800" y="3441700"/>
          <p14:tracePt t="275813" x="4114800" y="3435350"/>
          <p14:tracePt t="275820" x="4108450" y="3435350"/>
          <p14:tracePt t="275844" x="4102100" y="3429000"/>
          <p14:tracePt t="275869" x="4102100" y="3422650"/>
          <p14:tracePt t="275875" x="4102100" y="3416300"/>
          <p14:tracePt t="275886" x="4102100" y="3409950"/>
          <p14:tracePt t="275899" x="4102100" y="3390900"/>
          <p14:tracePt t="275915" x="4102100" y="3384550"/>
          <p14:tracePt t="275932" x="4095750" y="3365500"/>
          <p14:tracePt t="275957" x="4095750" y="3359150"/>
          <p14:tracePt t="275965" x="4095750" y="3352800"/>
          <p14:tracePt t="275982" x="4095750" y="3346450"/>
          <p14:tracePt t="275999" x="4095750" y="3333750"/>
          <p14:tracePt t="276015" x="4095750" y="3314700"/>
          <p14:tracePt t="276032" x="4108450" y="3295650"/>
          <p14:tracePt t="276049" x="4133850" y="3251200"/>
          <p14:tracePt t="276054" x="4146550" y="3232150"/>
          <p14:tracePt t="276065" x="4159250" y="3213100"/>
          <p14:tracePt t="276083" x="4184650" y="3187700"/>
          <p14:tracePt t="276087" x="4197350" y="3162300"/>
          <p14:tracePt t="276100" x="4216400" y="3136900"/>
          <p14:tracePt t="276115" x="4229100" y="3130550"/>
          <p14:tracePt t="276119" x="4235450" y="3117850"/>
          <p14:tracePt t="276132" x="4267200" y="3086100"/>
          <p14:tracePt t="276149" x="4279900" y="3073400"/>
          <p14:tracePt t="276165" x="4311650" y="3054350"/>
          <p14:tracePt t="276182" x="4330700" y="3048000"/>
          <p14:tracePt t="276198" x="4337050" y="3048000"/>
          <p14:tracePt t="276215" x="4356100" y="3041650"/>
          <p14:tracePt t="276232" x="4356100" y="3035300"/>
          <p14:tracePt t="276248" x="4362450" y="3035300"/>
          <p14:tracePt t="276265" x="4375150" y="3035300"/>
          <p14:tracePt t="276282" x="4381500" y="3035300"/>
          <p14:tracePt t="276299" x="4394200" y="3035300"/>
          <p14:tracePt t="276302" x="4406900" y="3035300"/>
          <p14:tracePt t="276315" x="4419600" y="3035300"/>
          <p14:tracePt t="276332" x="4432300" y="3035300"/>
          <p14:tracePt t="276348" x="4457700" y="3035300"/>
          <p14:tracePt t="276366" x="4476750" y="3035300"/>
          <p14:tracePt t="276382" x="4489450" y="3035300"/>
          <p14:tracePt t="276399" x="4502150" y="3035300"/>
          <p14:tracePt t="276416" x="4508500" y="3035300"/>
          <p14:tracePt t="276433" x="4514850" y="3041650"/>
          <p14:tracePt t="276449" x="4521200" y="3041650"/>
          <p14:tracePt t="276466" x="4527550" y="3041650"/>
          <p14:tracePt t="276484" x="4559300" y="3067050"/>
          <p14:tracePt t="276487" x="4578350" y="3079750"/>
          <p14:tracePt t="276499" x="4591050" y="3092450"/>
          <p14:tracePt t="276515" x="4616450" y="3111500"/>
          <p14:tracePt t="276532" x="4635500" y="3136900"/>
          <p14:tracePt t="276549" x="4648200" y="3143250"/>
          <p14:tracePt t="276566" x="4660900" y="3168650"/>
          <p14:tracePt t="276582" x="4679950" y="3194050"/>
          <p14:tracePt t="276599" x="4692650" y="3213100"/>
          <p14:tracePt t="276616" x="4699000" y="3219450"/>
          <p14:tracePt t="276632" x="4699000" y="3225800"/>
          <p14:tracePt t="276649" x="4711700" y="3251200"/>
          <p14:tracePt t="276666" x="4711700" y="3263900"/>
          <p14:tracePt t="276682" x="4718050" y="3270250"/>
          <p14:tracePt t="276686" x="4724400" y="3282950"/>
          <p14:tracePt t="276700" x="4730750" y="3295650"/>
          <p14:tracePt t="276716" x="4737100" y="3314700"/>
          <p14:tracePt t="276733" x="4737100" y="3321050"/>
          <p14:tracePt t="276749" x="4737100" y="3327400"/>
          <p14:tracePt t="276766" x="4737100" y="3333750"/>
          <p14:tracePt t="276783" x="4737100" y="3340100"/>
          <p14:tracePt t="276799" x="4737100" y="3346450"/>
          <p14:tracePt t="276816" x="4737100" y="3359150"/>
          <p14:tracePt t="276833" x="4737100" y="3371850"/>
          <p14:tracePt t="276849" x="4737100" y="3390900"/>
          <p14:tracePt t="276866" x="4737100" y="3397250"/>
          <p14:tracePt t="276883" x="4730750" y="3416300"/>
          <p14:tracePt t="276887" x="4724400" y="3422650"/>
          <p14:tracePt t="276900" x="4711700" y="3441700"/>
          <p14:tracePt t="276916" x="4705350" y="3448050"/>
          <p14:tracePt t="276933" x="4699000" y="3460750"/>
          <p14:tracePt t="276949" x="4692650" y="3473450"/>
          <p14:tracePt t="276966" x="4686300" y="3492500"/>
          <p14:tracePt t="276983" x="4679950" y="3498850"/>
          <p14:tracePt t="277000" x="4673600" y="3498850"/>
          <p14:tracePt t="277016" x="4660900" y="3517900"/>
          <p14:tracePt t="277033" x="4648200" y="3517900"/>
          <p14:tracePt t="277050" x="4635500" y="3524250"/>
          <p14:tracePt t="277057" x="4622800" y="3530600"/>
          <p14:tracePt t="277066" x="4603750" y="3543300"/>
          <p14:tracePt t="277083" x="4578350" y="3556000"/>
          <p14:tracePt t="277101" x="4552950" y="3562350"/>
          <p14:tracePt t="277116" x="4540250" y="3568700"/>
          <p14:tracePt t="277157" x="4533900" y="3568700"/>
          <p14:tracePt t="277174" x="4527550" y="3575050"/>
          <p14:tracePt t="277878" x="4527550" y="3581400"/>
          <p14:tracePt t="277886" x="4540250" y="3581400"/>
          <p14:tracePt t="277894" x="4559300" y="3581400"/>
          <p14:tracePt t="277903" x="4597400" y="3594100"/>
          <p14:tracePt t="277919" x="4660900" y="3606800"/>
          <p14:tracePt t="277936" x="4756150" y="3613150"/>
          <p14:tracePt t="277953" x="4826000" y="3613150"/>
          <p14:tracePt t="277969" x="4870450" y="3613150"/>
          <p14:tracePt t="277986" x="4921250" y="3587750"/>
          <p14:tracePt t="277991" x="4927600" y="3587750"/>
          <p14:tracePt t="278003" x="4940300" y="3581400"/>
          <p14:tracePt t="278020" x="4972050" y="3562350"/>
          <p14:tracePt t="278036" x="4991100" y="3556000"/>
          <p14:tracePt t="278053" x="5010150" y="3549650"/>
          <p14:tracePt t="278069" x="5041900" y="3543300"/>
          <p14:tracePt t="278086" x="5086350" y="3536950"/>
          <p14:tracePt t="278103" x="5137150" y="3530600"/>
          <p14:tracePt t="278120" x="5194300" y="3517900"/>
          <p14:tracePt t="278136" x="5257800" y="3505200"/>
          <p14:tracePt t="278143" x="5283200" y="3505200"/>
          <p14:tracePt t="278153" x="5295900" y="3505200"/>
          <p14:tracePt t="278170" x="5327650" y="3486150"/>
          <p14:tracePt t="278175" x="5340350" y="3486150"/>
          <p14:tracePt t="278186" x="5346700" y="3479800"/>
          <p14:tracePt t="278253" x="5353050" y="3473450"/>
          <p14:tracePt t="278260" x="5359400" y="3473450"/>
          <p14:tracePt t="278285" x="5365750" y="3473450"/>
          <p14:tracePt t="278325" x="5372100" y="3473450"/>
          <p14:tracePt t="278333" x="5384800" y="3473450"/>
          <p14:tracePt t="278349" x="5391150" y="3473450"/>
          <p14:tracePt t="278366" x="5397500" y="3473450"/>
          <p14:tracePt t="278726" x="5397500" y="3479800"/>
          <p14:tracePt t="278823" x="5397500" y="3486150"/>
          <p14:tracePt t="278846" x="5397500" y="3498850"/>
          <p14:tracePt t="278864" x="5397500" y="3505200"/>
          <p14:tracePt t="278872" x="5397500" y="3524250"/>
          <p14:tracePt t="278888" x="5403850" y="3536950"/>
          <p14:tracePt t="278900" x="5410200" y="3543300"/>
          <p14:tracePt t="278941" x="5410200" y="3549650"/>
          <p14:tracePt t="280391" x="5416550" y="3556000"/>
          <p14:tracePt t="280415" x="5435600" y="3562350"/>
          <p14:tracePt t="280423" x="5473700" y="3581400"/>
          <p14:tracePt t="280433" x="5499100" y="3581400"/>
          <p14:tracePt t="280449" x="5645150" y="3625850"/>
          <p14:tracePt t="280466" x="5867400" y="3670300"/>
          <p14:tracePt t="280483" x="6140450" y="3689350"/>
          <p14:tracePt t="280499" x="6432550" y="3714750"/>
          <p14:tracePt t="280503" x="6546850" y="3714750"/>
          <p14:tracePt t="280516" x="6629400" y="3714750"/>
          <p14:tracePt t="280535" x="6794500" y="3714750"/>
          <p14:tracePt t="280549" x="6807200" y="3714750"/>
          <p14:tracePt t="280566" x="6832600" y="3708400"/>
          <p14:tracePt t="280688" x="6838950" y="3708400"/>
          <p14:tracePt t="280695" x="6838950" y="3702050"/>
          <p14:tracePt t="280711" x="6851650" y="3702050"/>
          <p14:tracePt t="280720" x="6864350" y="3689350"/>
          <p14:tracePt t="280736" x="6877050" y="3683000"/>
          <p14:tracePt t="280749" x="6883400" y="3683000"/>
          <p14:tracePt t="280766" x="6921500" y="3670300"/>
          <p14:tracePt t="280783" x="6934200" y="3663950"/>
          <p14:tracePt t="280799" x="6940550" y="3657600"/>
          <p14:tracePt t="281254" x="6934200" y="3657600"/>
          <p14:tracePt t="281264" x="6921500" y="3657600"/>
          <p14:tracePt t="281301" x="6915150" y="3657600"/>
          <p14:tracePt t="281510" x="6927850" y="3651250"/>
          <p14:tracePt t="281518" x="6953250" y="3644900"/>
          <p14:tracePt t="281526" x="6985000" y="3644900"/>
          <p14:tracePt t="281534" x="7042150" y="3632200"/>
          <p14:tracePt t="281550" x="7169150" y="3632200"/>
          <p14:tracePt t="281567" x="7353300" y="3632200"/>
          <p14:tracePt t="281584" x="7562850" y="3632200"/>
          <p14:tracePt t="281600" x="7740650" y="3632200"/>
          <p14:tracePt t="281617" x="7905750" y="3632200"/>
          <p14:tracePt t="281634" x="8064500" y="3632200"/>
          <p14:tracePt t="281650" x="8235950" y="3651250"/>
          <p14:tracePt t="281667" x="8369300" y="3676650"/>
          <p14:tracePt t="281674" x="8439150" y="3676650"/>
          <p14:tracePt t="281684" x="8509000" y="3683000"/>
          <p14:tracePt t="281700" x="8604250" y="3689350"/>
          <p14:tracePt t="281705" x="8648700" y="3689350"/>
          <p14:tracePt t="281718" x="8693150" y="3689350"/>
          <p14:tracePt t="281720" x="8705850" y="3689350"/>
          <p14:tracePt t="281734" x="8756650" y="3689350"/>
          <p14:tracePt t="281751" x="8775700" y="3689350"/>
          <p14:tracePt t="281767" x="8788400" y="3689350"/>
          <p14:tracePt t="281784" x="8801100" y="3689350"/>
          <p14:tracePt t="281800" x="8813800" y="3689350"/>
          <p14:tracePt t="281817" x="8839200" y="3689350"/>
          <p14:tracePt t="281834" x="8864600" y="3689350"/>
          <p14:tracePt t="281851" x="8883650" y="3689350"/>
          <p14:tracePt t="281858" x="8890000" y="3689350"/>
          <p14:tracePt t="281868" x="8902700" y="3689350"/>
          <p14:tracePt t="281884" x="8909050" y="3689350"/>
          <p14:tracePt t="281902" x="8909050" y="3683000"/>
          <p14:tracePt t="281918" x="8915400" y="3683000"/>
          <p14:tracePt t="281922" x="8934450" y="3676650"/>
          <p14:tracePt t="281937" x="8940800" y="3676650"/>
          <p14:tracePt t="281951" x="8953500" y="3676650"/>
          <p14:tracePt t="281968" x="8959850" y="3670300"/>
          <p14:tracePt t="282631" x="8966200" y="3663950"/>
          <p14:tracePt t="283079" x="8966200" y="3657600"/>
          <p14:tracePt t="283087" x="8959850" y="3657600"/>
          <p14:tracePt t="283095" x="8947150" y="3657600"/>
          <p14:tracePt t="283103" x="8928100" y="3657600"/>
          <p14:tracePt t="283120" x="8877300" y="3657600"/>
          <p14:tracePt t="283136" x="8794750" y="3657600"/>
          <p14:tracePt t="283153" x="8693150" y="3657600"/>
          <p14:tracePt t="283170" x="8591550" y="3657600"/>
          <p14:tracePt t="283186" x="8502650" y="3657600"/>
          <p14:tracePt t="283203" x="8426450" y="3657600"/>
          <p14:tracePt t="283220" x="8362950" y="3657600"/>
          <p14:tracePt t="283236" x="8293100" y="3657600"/>
          <p14:tracePt t="283240" x="8261350" y="3657600"/>
          <p14:tracePt t="283253" x="8235950" y="3657600"/>
          <p14:tracePt t="283270" x="8178800" y="3657600"/>
          <p14:tracePt t="283286" x="8147050" y="3657600"/>
          <p14:tracePt t="283303" x="8102600" y="3657600"/>
          <p14:tracePt t="283320" x="8051800" y="3657600"/>
          <p14:tracePt t="283337" x="7956550" y="3651250"/>
          <p14:tracePt t="283353" x="7829550" y="3651250"/>
          <p14:tracePt t="283370" x="7670800" y="3651250"/>
          <p14:tracePt t="283387" x="7512050" y="3651250"/>
          <p14:tracePt t="283404" x="7366000" y="3651250"/>
          <p14:tracePt t="283420" x="7239000" y="3651250"/>
          <p14:tracePt t="283424" x="7175500" y="3651250"/>
          <p14:tracePt t="283437" x="7112000" y="3651250"/>
          <p14:tracePt t="283453" x="6985000" y="3651250"/>
          <p14:tracePt t="283456" x="6908800" y="3651250"/>
          <p14:tracePt t="283470" x="6845300" y="3651250"/>
          <p14:tracePt t="283471" x="6769100" y="3651250"/>
          <p14:tracePt t="283487" x="6591300" y="3670300"/>
          <p14:tracePt t="283503" x="6426200" y="3695700"/>
          <p14:tracePt t="283520" x="6299200" y="3714750"/>
          <p14:tracePt t="283537" x="6203950" y="3721100"/>
          <p14:tracePt t="283553" x="6134100" y="3733800"/>
          <p14:tracePt t="283570" x="6089650" y="3740150"/>
          <p14:tracePt t="283587" x="6045200" y="3746500"/>
          <p14:tracePt t="283603" x="6032500" y="3746500"/>
          <p14:tracePt t="283620" x="6013450" y="3746500"/>
          <p14:tracePt t="283637" x="5988050" y="3752850"/>
          <p14:tracePt t="283641" x="5962650" y="3752850"/>
          <p14:tracePt t="283654" x="5930900" y="3752850"/>
          <p14:tracePt t="283671" x="5810250" y="3752850"/>
          <p14:tracePt t="283687" x="5715000" y="3752850"/>
          <p14:tracePt t="283703" x="5638800" y="3752850"/>
          <p14:tracePt t="283720" x="5594350" y="3752850"/>
          <p14:tracePt t="283737" x="5562600" y="3752850"/>
          <p14:tracePt t="283792" x="5556250" y="3752850"/>
          <p14:tracePt t="283799" x="5549900" y="3752850"/>
          <p14:tracePt t="283808" x="5530850" y="3752850"/>
          <p14:tracePt t="283820" x="5511800" y="3740150"/>
          <p14:tracePt t="283837" x="5467350" y="3721100"/>
          <p14:tracePt t="283854" x="5441950" y="3714750"/>
          <p14:tracePt t="283857" x="5403850" y="3695700"/>
          <p14:tracePt t="283871" x="5372100" y="3683000"/>
          <p14:tracePt t="283887" x="5359400" y="3676650"/>
          <p14:tracePt t="284007" x="5353050" y="3670300"/>
          <p14:tracePt t="284167" x="5359400" y="3670300"/>
          <p14:tracePt t="284175" x="5378450" y="3670300"/>
          <p14:tracePt t="284183" x="5410200" y="3670300"/>
          <p14:tracePt t="284192" x="5467350" y="3670300"/>
          <p14:tracePt t="284204" x="5530850" y="3670300"/>
          <p14:tracePt t="284221" x="5676900" y="3670300"/>
          <p14:tracePt t="284237" x="5848350" y="3670300"/>
          <p14:tracePt t="284242" x="5943600" y="3670300"/>
          <p14:tracePt t="284255" x="6032500" y="3670300"/>
          <p14:tracePt t="284257" x="6134100" y="3670300"/>
          <p14:tracePt t="284271" x="6216650" y="3689350"/>
          <p14:tracePt t="284287" x="6451600" y="3689350"/>
          <p14:tracePt t="284304" x="6527800" y="3689350"/>
          <p14:tracePt t="284321" x="6559550" y="3683000"/>
          <p14:tracePt t="284337" x="6578600" y="3676650"/>
          <p14:tracePt t="284354" x="6591300" y="3663950"/>
          <p14:tracePt t="284488" x="6591300" y="3657600"/>
          <p14:tracePt t="284496" x="6597650" y="3657600"/>
          <p14:tracePt t="284512" x="6604000" y="3657600"/>
          <p14:tracePt t="284521" x="6610350" y="3657600"/>
          <p14:tracePt t="284640" x="6623050" y="3657600"/>
          <p14:tracePt t="284657" x="6629400" y="3651250"/>
          <p14:tracePt t="284673" x="6648450" y="3651250"/>
          <p14:tracePt t="284680" x="6680200" y="3651250"/>
          <p14:tracePt t="284690" x="6711950" y="3651250"/>
          <p14:tracePt t="284704" x="6851650" y="3651250"/>
          <p14:tracePt t="284721" x="7080250" y="3651250"/>
          <p14:tracePt t="284738" x="7435850" y="3651250"/>
          <p14:tracePt t="284754" x="7829550" y="3651250"/>
          <p14:tracePt t="284771" x="8153400" y="3651250"/>
          <p14:tracePt t="284788" x="8407400" y="3651250"/>
          <p14:tracePt t="284804" x="8578850" y="3651250"/>
          <p14:tracePt t="284821" x="8680450" y="3638550"/>
          <p14:tracePt t="284825" x="8686800" y="3632200"/>
          <p14:tracePt t="284838" x="8705850" y="3625850"/>
          <p14:tracePt t="284854" x="8712200" y="3619500"/>
          <p14:tracePt t="284872" x="8718550" y="3613150"/>
          <p14:tracePt t="285009" x="8712200" y="3613150"/>
          <p14:tracePt t="285017" x="8705850" y="3613150"/>
          <p14:tracePt t="285033" x="8686800" y="3613150"/>
          <p14:tracePt t="285049" x="8667750" y="3613150"/>
          <p14:tracePt t="285058" x="8648700" y="3619500"/>
          <p14:tracePt t="285072" x="8616950" y="3619500"/>
          <p14:tracePt t="285088" x="8439150" y="3619500"/>
          <p14:tracePt t="285105" x="8216900" y="3619500"/>
          <p14:tracePt t="285122" x="7848600" y="3619500"/>
          <p14:tracePt t="285138" x="7391400" y="3619500"/>
          <p14:tracePt t="285155" x="7023100" y="3619500"/>
          <p14:tracePt t="285172" x="6775450" y="3619500"/>
          <p14:tracePt t="285188" x="6610350" y="3619500"/>
          <p14:tracePt t="285205" x="6515100" y="3619500"/>
          <p14:tracePt t="285221" x="6470650" y="3619500"/>
          <p14:tracePt t="285239" x="6451600" y="3619500"/>
          <p14:tracePt t="285242" x="6445250" y="3619500"/>
          <p14:tracePt t="285257" x="6432550" y="3625850"/>
          <p14:tracePt t="285272" x="6394450" y="3632200"/>
          <p14:tracePt t="285288" x="6318250" y="3632200"/>
          <p14:tracePt t="285305" x="6197600" y="3632200"/>
          <p14:tracePt t="285322" x="6102350" y="3632200"/>
          <p14:tracePt t="285339" x="6038850" y="3632200"/>
          <p14:tracePt t="285355" x="6013450" y="3632200"/>
          <p14:tracePt t="285372" x="5994400" y="3632200"/>
          <p14:tracePt t="285389" x="5981700" y="3632200"/>
          <p14:tracePt t="285395" x="5975350" y="3632200"/>
          <p14:tracePt t="285411" x="5962650" y="3632200"/>
          <p14:tracePt t="285422" x="5956300" y="3632200"/>
          <p14:tracePt t="285439" x="5937250" y="3632200"/>
          <p14:tracePt t="285442" x="5930900" y="3632200"/>
          <p14:tracePt t="285456" x="5905500" y="3632200"/>
          <p14:tracePt t="285472" x="5867400" y="3632200"/>
          <p14:tracePt t="285489" x="5765800" y="3619500"/>
          <p14:tracePt t="285505" x="5607050" y="3594100"/>
          <p14:tracePt t="285522" x="5435600" y="3587750"/>
          <p14:tracePt t="285539" x="5295900" y="3581400"/>
          <p14:tracePt t="285555" x="5219700" y="3581400"/>
          <p14:tracePt t="285572" x="5200650" y="3581400"/>
          <p14:tracePt t="285673" x="5194300" y="3575050"/>
          <p14:tracePt t="285681" x="5187950" y="3575050"/>
          <p14:tracePt t="285705" x="5187950" y="3568700"/>
          <p14:tracePt t="285729" x="5181600" y="3562350"/>
          <p14:tracePt t="285832" x="5181600" y="3556000"/>
          <p14:tracePt t="286562" x="5175250" y="3556000"/>
          <p14:tracePt t="286578" x="5156200" y="3556000"/>
          <p14:tracePt t="286586" x="5124450" y="3556000"/>
          <p14:tracePt t="286595" x="5080000" y="3536950"/>
          <p14:tracePt t="286603" x="5016500" y="3530600"/>
          <p14:tracePt t="286620" x="4870450" y="3498850"/>
          <p14:tracePt t="286637" x="4699000" y="3479800"/>
          <p14:tracePt t="286653" x="4578350" y="3454400"/>
          <p14:tracePt t="286659" x="4546600" y="3448050"/>
          <p14:tracePt t="286671" x="4521200" y="3448050"/>
          <p14:tracePt t="286687" x="4508500" y="3448050"/>
          <p14:tracePt t="286729" x="4502150" y="3441700"/>
          <p14:tracePt t="286865" x="4514850" y="3441700"/>
          <p14:tracePt t="286875" x="4533900" y="3441700"/>
          <p14:tracePt t="286880" x="4578350" y="3441700"/>
          <p14:tracePt t="286890" x="4622800" y="3441700"/>
          <p14:tracePt t="286904" x="4749800" y="3441700"/>
          <p14:tracePt t="286920" x="4889500" y="3441700"/>
          <p14:tracePt t="286937" x="4997450" y="3441700"/>
          <p14:tracePt t="286953" x="5092700" y="3441700"/>
          <p14:tracePt t="286970" x="5149850" y="3441700"/>
          <p14:tracePt t="286987" x="5181600" y="3441700"/>
          <p14:tracePt t="287003" x="5187950" y="3441700"/>
          <p14:tracePt t="287020" x="5207000" y="3441700"/>
          <p14:tracePt t="287081" x="5213350" y="3441700"/>
          <p14:tracePt t="287233" x="5226050" y="3441700"/>
          <p14:tracePt t="287248" x="5232400" y="3441700"/>
          <p14:tracePt t="287257" x="5251450" y="3454400"/>
          <p14:tracePt t="287265" x="5257800" y="3467100"/>
          <p14:tracePt t="287276" x="5289550" y="3498850"/>
          <p14:tracePt t="287293" x="5334000" y="3562350"/>
          <p14:tracePt t="287309" x="5372100" y="3625850"/>
          <p14:tracePt t="287326" x="5403850" y="3663950"/>
          <p14:tracePt t="287343" x="5403850" y="3676650"/>
          <p14:tracePt t="287381" x="5391150" y="3676650"/>
          <p14:tracePt t="287386" x="5365750" y="3676650"/>
          <p14:tracePt t="287396" x="5346700" y="3676650"/>
          <p14:tracePt t="287409" x="5283200" y="3651250"/>
          <p14:tracePt t="287426" x="5251450" y="3644900"/>
          <p14:tracePt t="287443" x="5245100" y="3638550"/>
          <p14:tracePt t="287459" x="5232400" y="3632200"/>
          <p14:tracePt t="287476" x="5226050" y="3613150"/>
          <p14:tracePt t="287493" x="5219700" y="3600450"/>
          <p14:tracePt t="287509" x="5213350" y="3575050"/>
          <p14:tracePt t="287529" x="5194300" y="3556000"/>
          <p14:tracePt t="287533" x="5194300" y="3549650"/>
          <p14:tracePt t="287543" x="5187950" y="3543300"/>
          <p14:tracePt t="287561" x="5175250" y="3505200"/>
          <p14:tracePt t="287564" x="5168900" y="3492500"/>
          <p14:tracePt t="287576" x="5156200" y="3467100"/>
          <p14:tracePt t="287593" x="5149850" y="3441700"/>
          <p14:tracePt t="287609" x="5143500" y="3422650"/>
          <p14:tracePt t="287626" x="5143500" y="3403600"/>
          <p14:tracePt t="287643" x="5143500" y="3371850"/>
          <p14:tracePt t="287660" x="5143500" y="3346450"/>
          <p14:tracePt t="287676" x="5143500" y="3314700"/>
          <p14:tracePt t="287693" x="5143500" y="3289300"/>
          <p14:tracePt t="287710" x="5149850" y="3263900"/>
          <p14:tracePt t="287726" x="5168900" y="3232150"/>
          <p14:tracePt t="287743" x="5168900" y="3213100"/>
          <p14:tracePt t="287747" x="5168900" y="3194050"/>
          <p14:tracePt t="287762" x="5175250" y="3181350"/>
          <p14:tracePt t="287776" x="5181600" y="3162300"/>
          <p14:tracePt t="287793" x="5181600" y="3149600"/>
          <p14:tracePt t="287809" x="5187950" y="3136900"/>
          <p14:tracePt t="287826" x="5200650" y="3124200"/>
          <p14:tracePt t="287843" x="5207000" y="3111500"/>
          <p14:tracePt t="287859" x="5219700" y="3105150"/>
          <p14:tracePt t="287876" x="5226050" y="3092450"/>
          <p14:tracePt t="287893" x="5232400" y="3086100"/>
          <p14:tracePt t="287910" x="5257800" y="3079750"/>
          <p14:tracePt t="287926" x="5264150" y="3067050"/>
          <p14:tracePt t="287943" x="5270500" y="3067050"/>
          <p14:tracePt t="287959" x="5283200" y="3067050"/>
          <p14:tracePt t="287979" x="5289550" y="3067050"/>
          <p14:tracePt t="287993" x="5302250" y="3067050"/>
          <p14:tracePt t="288017" x="5308600" y="3067050"/>
          <p14:tracePt t="288058" x="5314950" y="3067050"/>
          <p14:tracePt t="288074" x="5327650" y="3067050"/>
          <p14:tracePt t="288084" x="5334000" y="3067050"/>
          <p14:tracePt t="288099" x="5346700" y="3079750"/>
          <p14:tracePt t="288110" x="5365750" y="3092450"/>
          <p14:tracePt t="288127" x="5378450" y="3105150"/>
          <p14:tracePt t="288143" x="5397500" y="3130550"/>
          <p14:tracePt t="288148" x="5403850" y="3130550"/>
          <p14:tracePt t="288161" x="5422900" y="3149600"/>
          <p14:tracePt t="288177" x="5422900" y="3162300"/>
          <p14:tracePt t="288193" x="5441950" y="3181350"/>
          <p14:tracePt t="288210" x="5441950" y="3194050"/>
          <p14:tracePt t="288234" x="5441950" y="3200400"/>
          <p14:tracePt t="288243" x="5441950" y="3206750"/>
          <p14:tracePt t="288260" x="5448300" y="3213100"/>
          <p14:tracePt t="288277" x="5448300" y="3225800"/>
          <p14:tracePt t="288293" x="5448300" y="3232150"/>
          <p14:tracePt t="288310" x="5454650" y="3244850"/>
          <p14:tracePt t="288327" x="5461000" y="3251200"/>
          <p14:tracePt t="288344" x="5461000" y="3257550"/>
          <p14:tracePt t="288361" x="5461000" y="3263900"/>
          <p14:tracePt t="288377" x="5461000" y="3270250"/>
          <p14:tracePt t="288394" x="5461000" y="3282950"/>
          <p14:tracePt t="288410" x="5461000" y="3314700"/>
          <p14:tracePt t="288427" x="5461000" y="3333750"/>
          <p14:tracePt t="288443" x="5461000" y="3346450"/>
          <p14:tracePt t="288460" x="5461000" y="3365500"/>
          <p14:tracePt t="288477" x="5461000" y="3384550"/>
          <p14:tracePt t="288494" x="5461000" y="3409950"/>
          <p14:tracePt t="288510" x="5461000" y="3416300"/>
          <p14:tracePt t="288527" x="5461000" y="3435350"/>
          <p14:tracePt t="288532" x="5461000" y="3441700"/>
          <p14:tracePt t="288570" x="5454650" y="3448050"/>
          <p14:tracePt t="288611" x="5448300" y="3448050"/>
          <p14:tracePt t="288628" x="5448300" y="3454400"/>
          <p14:tracePt t="288635" x="5448300" y="3460750"/>
          <p14:tracePt t="288651" x="5435600" y="3460750"/>
          <p14:tracePt t="288678" x="5429250" y="3467100"/>
          <p14:tracePt t="288685" x="5429250" y="3473450"/>
          <p14:tracePt t="288694" x="5422900" y="3473450"/>
          <p14:tracePt t="288711" x="5416550" y="3479800"/>
          <p14:tracePt t="288727" x="5410200" y="3486150"/>
          <p14:tracePt t="288744" x="5403850" y="3492500"/>
          <p14:tracePt t="288761" x="5397500" y="3498850"/>
          <p14:tracePt t="288777" x="5391150" y="3505200"/>
          <p14:tracePt t="288801" x="5384800" y="3511550"/>
          <p14:tracePt t="288874" x="5378450" y="3511550"/>
          <p14:tracePt t="288898" x="5372100" y="3511550"/>
          <p14:tracePt t="288915" x="5365750" y="3511550"/>
          <p14:tracePt t="288923" x="5365750" y="3517900"/>
          <p14:tracePt t="288933" x="5353050" y="3517900"/>
          <p14:tracePt t="288947" x="5346700" y="3524250"/>
          <p14:tracePt t="288964" x="5340350" y="3530600"/>
          <p14:tracePt t="288977" x="5327650" y="3530600"/>
          <p14:tracePt t="288994" x="5302250" y="3536950"/>
          <p14:tracePt t="289011" x="5289550" y="3536950"/>
          <p14:tracePt t="289028" x="5270500" y="3543300"/>
          <p14:tracePt t="289044" x="5257800" y="3549650"/>
          <p14:tracePt t="289090" x="5251450" y="3549650"/>
          <p14:tracePt t="289114" x="5245100" y="3549650"/>
          <p14:tracePt t="289155" x="5238750" y="3549650"/>
          <p14:tracePt t="289163" x="5238750" y="3556000"/>
          <p14:tracePt t="289179" x="5232400" y="3556000"/>
          <p14:tracePt t="289194" x="5226050" y="3556000"/>
          <p14:tracePt t="289258" x="5219700" y="3556000"/>
          <p14:tracePt t="289291" x="5207000" y="3556000"/>
          <p14:tracePt t="289346" x="5200650" y="3556000"/>
          <p14:tracePt t="289362" x="5194300" y="3556000"/>
          <p14:tracePt t="289386" x="5181600" y="3556000"/>
          <p14:tracePt t="289402" x="5175250" y="3556000"/>
          <p14:tracePt t="289426" x="5168900" y="3556000"/>
          <p14:tracePt t="289443" x="5162550" y="3556000"/>
          <p14:tracePt t="289451" x="5149850" y="3556000"/>
          <p14:tracePt t="289474" x="5149850" y="3549650"/>
          <p14:tracePt t="289483" x="5143500" y="3543300"/>
          <p14:tracePt t="289495" x="5137150" y="3543300"/>
          <p14:tracePt t="289511" x="5137150" y="3536950"/>
          <p14:tracePt t="289528" x="5124450" y="3524250"/>
          <p14:tracePt t="289545" x="5118100" y="3517900"/>
          <p14:tracePt t="289561" x="5105400" y="3498850"/>
          <p14:tracePt t="289578" x="5105400" y="3479800"/>
          <p14:tracePt t="289595" x="5099050" y="3467100"/>
          <p14:tracePt t="289611" x="5099050" y="3448050"/>
          <p14:tracePt t="289628" x="5092700" y="3429000"/>
          <p14:tracePt t="289645" x="5080000" y="3403600"/>
          <p14:tracePt t="289661" x="5080000" y="3384550"/>
          <p14:tracePt t="289678" x="5080000" y="3378200"/>
          <p14:tracePt t="289695" x="5080000" y="3359150"/>
          <p14:tracePt t="289711" x="5080000" y="3352800"/>
          <p14:tracePt t="289728" x="5073650" y="3340100"/>
          <p14:tracePt t="289732" x="5073650" y="3333750"/>
          <p14:tracePt t="289754" x="5073650" y="3327400"/>
          <p14:tracePt t="289763" x="5073650" y="3314700"/>
          <p14:tracePt t="289778" x="5067300" y="3302000"/>
          <p14:tracePt t="289795" x="5067300" y="3295650"/>
          <p14:tracePt t="289812" x="5067300" y="3282950"/>
          <p14:tracePt t="289834" x="5067300" y="3276600"/>
          <p14:tracePt t="289845" x="5067300" y="3263900"/>
          <p14:tracePt t="289861" x="5067300" y="3257550"/>
          <p14:tracePt t="289878" x="5067300" y="3244850"/>
          <p14:tracePt t="289895" x="5067300" y="3232150"/>
          <p14:tracePt t="289911" x="5067300" y="3219450"/>
          <p14:tracePt t="289928" x="5067300" y="3213100"/>
          <p14:tracePt t="289945" x="5080000" y="3194050"/>
          <p14:tracePt t="289963" x="5080000" y="3187700"/>
          <p14:tracePt t="289979" x="5080000" y="3181350"/>
          <p14:tracePt t="289995" x="5086350" y="3162300"/>
          <p14:tracePt t="290011" x="5092700" y="3155950"/>
          <p14:tracePt t="290028" x="5092700" y="3149600"/>
          <p14:tracePt t="290045" x="5099050" y="3136900"/>
          <p14:tracePt t="290062" x="5105400" y="3136900"/>
          <p14:tracePt t="290079" x="5111750" y="3117850"/>
          <p14:tracePt t="290107" x="5118100" y="3111500"/>
          <p14:tracePt t="290122" x="5124450" y="3105150"/>
          <p14:tracePt t="290138" x="5130800" y="3098800"/>
          <p14:tracePt t="290154" x="5149850" y="3092450"/>
          <p14:tracePt t="290164" x="5156200" y="3086100"/>
          <p14:tracePt t="290179" x="5162550" y="3086100"/>
          <p14:tracePt t="290195" x="5168900" y="3079750"/>
          <p14:tracePt t="290212" x="5181600" y="3073400"/>
          <p14:tracePt t="290229" x="5194300" y="3073400"/>
          <p14:tracePt t="290245" x="5200650" y="3067050"/>
          <p14:tracePt t="290262" x="5207000" y="3067050"/>
          <p14:tracePt t="290279" x="5219700" y="3067050"/>
          <p14:tracePt t="290295" x="5226050" y="3067050"/>
          <p14:tracePt t="290315" x="5232400" y="3067050"/>
          <p14:tracePt t="290329" x="5245100" y="3067050"/>
          <p14:tracePt t="290348" x="5264150" y="3067050"/>
          <p14:tracePt t="290362" x="5270500" y="3067050"/>
          <p14:tracePt t="290364" x="5276850" y="3073400"/>
          <p14:tracePt t="290378" x="5302250" y="3073400"/>
          <p14:tracePt t="290395" x="5327650" y="3079750"/>
          <p14:tracePt t="290412" x="5340350" y="3086100"/>
          <p14:tracePt t="290428" x="5353050" y="3098800"/>
          <p14:tracePt t="290445" x="5359400" y="3098800"/>
          <p14:tracePt t="290462" x="5365750" y="3105150"/>
          <p14:tracePt t="290479" x="5372100" y="3111500"/>
          <p14:tracePt t="290495" x="5384800" y="3117850"/>
          <p14:tracePt t="290512" x="5391150" y="3130550"/>
          <p14:tracePt t="290529" x="5403850" y="3136900"/>
          <p14:tracePt t="290546" x="5429250" y="3175000"/>
          <p14:tracePt t="290562" x="5435600" y="3194050"/>
          <p14:tracePt t="290578" x="5454650" y="3213100"/>
          <p14:tracePt t="290595" x="5454650" y="3225800"/>
          <p14:tracePt t="290612" x="5461000" y="3244850"/>
          <p14:tracePt t="290629" x="5467350" y="3257550"/>
          <p14:tracePt t="290645" x="5467350" y="3270250"/>
          <p14:tracePt t="290662" x="5480050" y="3289300"/>
          <p14:tracePt t="290679" x="5480050" y="3302000"/>
          <p14:tracePt t="290696" x="5480050" y="3327400"/>
          <p14:tracePt t="290701" x="5480050" y="3333750"/>
          <p14:tracePt t="290712" x="5480050" y="3340100"/>
          <p14:tracePt t="290729" x="5480050" y="3346450"/>
          <p14:tracePt t="290747" x="5480050" y="3365500"/>
          <p14:tracePt t="290762" x="5480050" y="3378200"/>
          <p14:tracePt t="290779" x="5480050" y="3397250"/>
          <p14:tracePt t="290796" x="5480050" y="3416300"/>
          <p14:tracePt t="290812" x="5480050" y="3435350"/>
          <p14:tracePt t="290829" x="5480050" y="3454400"/>
          <p14:tracePt t="290845" x="5473700" y="3460750"/>
          <p14:tracePt t="290862" x="5461000" y="3473450"/>
          <p14:tracePt t="290879" x="5448300" y="3479800"/>
          <p14:tracePt t="290895" x="5429250" y="3486150"/>
          <p14:tracePt t="290912" x="5429250" y="3492500"/>
          <p14:tracePt t="290929" x="5410200" y="3498850"/>
          <p14:tracePt t="290946" x="5403850" y="3505200"/>
          <p14:tracePt t="290963" x="5397500" y="3505200"/>
          <p14:tracePt t="290979" x="5391150" y="3511550"/>
          <p14:tracePt t="291003" x="5391150" y="3517900"/>
          <p14:tracePt t="291028" x="5384800" y="3524250"/>
          <p14:tracePt t="291068" x="5378450" y="3524250"/>
          <p14:tracePt t="291100" x="5365750" y="3524250"/>
          <p14:tracePt t="291108" x="5353050" y="3536950"/>
          <p14:tracePt t="291124" x="5327650" y="3543300"/>
          <p14:tracePt t="291140" x="5314950" y="3543300"/>
          <p14:tracePt t="291149" x="5302250" y="3549650"/>
          <p14:tracePt t="291163" x="5283200" y="3556000"/>
          <p14:tracePt t="291179" x="5270500" y="3556000"/>
          <p14:tracePt t="291196" x="5251450" y="3562350"/>
          <p14:tracePt t="291340" x="5238750" y="3562350"/>
          <p14:tracePt t="291348" x="5232400" y="3562350"/>
          <p14:tracePt t="291356" x="5226050" y="3562350"/>
          <p14:tracePt t="291364" x="5200650" y="3562350"/>
          <p14:tracePt t="291379" x="5137150" y="3562350"/>
          <p14:tracePt t="291396" x="5067300" y="3562350"/>
          <p14:tracePt t="291413" x="4991100" y="3556000"/>
          <p14:tracePt t="291429" x="4933950" y="3549650"/>
          <p14:tracePt t="291446" x="4876800" y="3536950"/>
          <p14:tracePt t="291463" x="4832350" y="3536950"/>
          <p14:tracePt t="291480" x="4813300" y="3536950"/>
          <p14:tracePt t="291485" x="4806950" y="3536950"/>
          <p14:tracePt t="291496" x="4800600" y="3536950"/>
          <p14:tracePt t="291513" x="4794250" y="3536950"/>
          <p14:tracePt t="291530" x="4787900" y="3536950"/>
          <p14:tracePt t="291546" x="4768850" y="3536950"/>
          <p14:tracePt t="291563" x="4749800" y="3536950"/>
          <p14:tracePt t="291580" x="4724400" y="3536950"/>
          <p14:tracePt t="291603" x="4718050" y="3536950"/>
          <p14:tracePt t="291613" x="4711700" y="3536950"/>
          <p14:tracePt t="291631" x="4699000" y="3536950"/>
          <p14:tracePt t="291646" x="4692650" y="3536950"/>
          <p14:tracePt t="291663" x="4673600" y="3536950"/>
          <p14:tracePt t="291685" x="4667250" y="3536950"/>
          <p14:tracePt t="291716" x="4654550" y="3536950"/>
          <p14:tracePt t="291757" x="4648200" y="3536950"/>
          <p14:tracePt t="291764" x="4641850" y="3536950"/>
          <p14:tracePt t="291772" x="4635500" y="3536950"/>
          <p14:tracePt t="291781" x="4629150" y="3536950"/>
          <p14:tracePt t="291797" x="4622800" y="3536950"/>
          <p14:tracePt t="291814" x="4610100" y="3536950"/>
          <p14:tracePt t="291830" x="4603750" y="3536950"/>
          <p14:tracePt t="291854" x="4597400" y="3536950"/>
          <p14:tracePt t="291870" x="4584700" y="3536950"/>
          <p14:tracePt t="291892" x="4578350" y="3536950"/>
          <p14:tracePt t="291908" x="4572000" y="3536950"/>
          <p14:tracePt t="291917" x="4565650" y="3536950"/>
          <p14:tracePt t="291931" x="4552950" y="3536950"/>
          <p14:tracePt t="291947" x="4533900" y="3536950"/>
          <p14:tracePt t="291963" x="4508500" y="3536950"/>
          <p14:tracePt t="291980" x="4489450" y="3536950"/>
          <p14:tracePt t="291996" x="4470400" y="3530600"/>
          <p14:tracePt t="292013" x="4451350" y="3530600"/>
          <p14:tracePt t="292030" x="4419600" y="3517900"/>
          <p14:tracePt t="292047" x="4400550" y="3505200"/>
          <p14:tracePt t="292063" x="4375150" y="3498850"/>
          <p14:tracePt t="292080" x="4362450" y="3486150"/>
          <p14:tracePt t="292085" x="4343400" y="3473450"/>
          <p14:tracePt t="292097" x="4324350" y="3467100"/>
          <p14:tracePt t="292115" x="4298950" y="3454400"/>
          <p14:tracePt t="292118" x="4286250" y="3441700"/>
          <p14:tracePt t="292130" x="4267200" y="3435350"/>
          <p14:tracePt t="292147" x="4254500" y="3429000"/>
          <p14:tracePt t="292164" x="4248150" y="3429000"/>
          <p14:tracePt t="292180" x="4241800" y="3422650"/>
          <p14:tracePt t="292196" x="4235450" y="3416300"/>
          <p14:tracePt t="292213" x="4216400" y="3409950"/>
          <p14:tracePt t="292230" x="4178300" y="3390900"/>
          <p14:tracePt t="292247" x="4152900" y="3378200"/>
          <p14:tracePt t="292263" x="4133850" y="3365500"/>
          <p14:tracePt t="292280" x="4127500" y="3365500"/>
          <p14:tracePt t="292297" x="4108450" y="3352800"/>
          <p14:tracePt t="292302" x="4108450" y="3346450"/>
          <p14:tracePt t="292323" x="4102100" y="3340100"/>
          <p14:tracePt t="292340" x="4102100" y="3327400"/>
          <p14:tracePt t="292348" x="4102100" y="3321050"/>
          <p14:tracePt t="292364" x="4102100" y="3308350"/>
          <p14:tracePt t="292380" x="4102100" y="3295650"/>
          <p14:tracePt t="292397" x="4102100" y="3282950"/>
          <p14:tracePt t="292414" x="4102100" y="3276600"/>
          <p14:tracePt t="292430" x="4108450" y="3257550"/>
          <p14:tracePt t="292447" x="4114800" y="3244850"/>
          <p14:tracePt t="292463" x="4121150" y="3225800"/>
          <p14:tracePt t="292480" x="4133850" y="3213100"/>
          <p14:tracePt t="292497" x="4140200" y="3206750"/>
          <p14:tracePt t="292514" x="4140200" y="3200400"/>
          <p14:tracePt t="292531" x="4159250" y="3194050"/>
          <p14:tracePt t="292547" x="4171950" y="3187700"/>
          <p14:tracePt t="292564" x="4184650" y="3175000"/>
          <p14:tracePt t="292580" x="4222750" y="3175000"/>
          <p14:tracePt t="292597" x="4229100" y="3175000"/>
          <p14:tracePt t="292614" x="4248150" y="3168650"/>
          <p14:tracePt t="292630" x="4273550" y="3168650"/>
          <p14:tracePt t="292647" x="4298950" y="3162300"/>
          <p14:tracePt t="292654" x="4318000" y="3162300"/>
          <p14:tracePt t="292664" x="4324350" y="3162300"/>
          <p14:tracePt t="292680" x="4349750" y="3162300"/>
          <p14:tracePt t="292698" x="4362450" y="3162300"/>
          <p14:tracePt t="292718" x="4368800" y="3162300"/>
          <p14:tracePt t="292732" x="4375150" y="3162300"/>
          <p14:tracePt t="292748" x="4381500" y="3162300"/>
          <p14:tracePt t="292764" x="4387850" y="3162300"/>
          <p14:tracePt t="292781" x="4400550" y="3162300"/>
          <p14:tracePt t="292797" x="4413250" y="3162300"/>
          <p14:tracePt t="292814" x="4425950" y="3162300"/>
          <p14:tracePt t="292831" x="4432300" y="3175000"/>
          <p14:tracePt t="292848" x="4457700" y="3181350"/>
          <p14:tracePt t="292864" x="4476750" y="3206750"/>
          <p14:tracePt t="292869" x="4489450" y="3213100"/>
          <p14:tracePt t="292885" x="4502150" y="3225800"/>
          <p14:tracePt t="292908" x="4508500" y="3238500"/>
          <p14:tracePt t="292917" x="4514850" y="3244850"/>
          <p14:tracePt t="292932" x="4521200" y="3251200"/>
          <p14:tracePt t="292947" x="4521200" y="3263900"/>
          <p14:tracePt t="292964" x="4527550" y="3282950"/>
          <p14:tracePt t="292981" x="4527550" y="3308350"/>
          <p14:tracePt t="292997" x="4527550" y="3352800"/>
          <p14:tracePt t="293014" x="4527550" y="3384550"/>
          <p14:tracePt t="293031" x="4527550" y="3422650"/>
          <p14:tracePt t="293048" x="4527550" y="3448050"/>
          <p14:tracePt t="293064" x="4527550" y="3473450"/>
          <p14:tracePt t="293081" x="4527550" y="3492500"/>
          <p14:tracePt t="293098" x="4527550" y="3498850"/>
          <p14:tracePt t="293114" x="4527550" y="3511550"/>
          <p14:tracePt t="293131" x="4527550" y="3517900"/>
          <p14:tracePt t="293148" x="4527550" y="3530600"/>
          <p14:tracePt t="293164" x="4540250" y="3543300"/>
          <p14:tracePt t="293204" x="4540250" y="3556000"/>
          <p14:tracePt t="293211" x="4546600" y="3556000"/>
          <p14:tracePt t="293227" x="4546600" y="3562350"/>
          <p14:tracePt t="293236" x="4552950" y="3568700"/>
          <p14:tracePt t="293248" x="4552950" y="3575050"/>
          <p14:tracePt t="293265" x="4559300" y="3575050"/>
          <p14:tracePt t="293281" x="4578350" y="3581400"/>
          <p14:tracePt t="293285" x="4597400" y="3581400"/>
          <p14:tracePt t="293298" x="4622800" y="3581400"/>
          <p14:tracePt t="293315" x="4699000" y="3587750"/>
          <p14:tracePt t="293317" x="4730750" y="3587750"/>
          <p14:tracePt t="293331" x="4838700" y="3587750"/>
          <p14:tracePt t="293348" x="4953000" y="3587750"/>
          <p14:tracePt t="293364" x="5073650" y="3587750"/>
          <p14:tracePt t="293381" x="5175250" y="3587750"/>
          <p14:tracePt t="293398" x="5251450" y="3587750"/>
          <p14:tracePt t="293414" x="5308600" y="3587750"/>
          <p14:tracePt t="293431" x="5346700" y="3587750"/>
          <p14:tracePt t="293448" x="5365750" y="3587750"/>
          <p14:tracePt t="293464" x="5372100" y="3587750"/>
          <p14:tracePt t="293481" x="5378450" y="3587750"/>
          <p14:tracePt t="293517" x="5384800" y="3587750"/>
          <p14:tracePt t="293548" x="5391150" y="3587750"/>
          <p14:tracePt t="294460" x="5391150" y="3581400"/>
          <p14:tracePt t="294696" x="5391150" y="3568700"/>
          <p14:tracePt t="294720" x="5384800" y="3562350"/>
          <p14:tracePt t="294741" x="5378450" y="3556000"/>
          <p14:tracePt t="294766" x="5372100" y="3549650"/>
          <p14:tracePt t="294773" x="5365750" y="3536950"/>
          <p14:tracePt t="294806" x="5359400" y="3530600"/>
          <p14:tracePt t="294837" x="5353050" y="3524250"/>
          <p14:tracePt t="294853" x="5353050" y="3517900"/>
          <p14:tracePt t="294870" x="5353050" y="3511550"/>
          <p14:tracePt t="294892" x="5353050" y="3505200"/>
          <p14:tracePt t="294909" x="5353050" y="3498850"/>
          <p14:tracePt t="294934" x="5353050" y="3492500"/>
          <p14:tracePt t="295597" x="5346700" y="3492500"/>
          <p14:tracePt t="295613" x="5340350" y="3492500"/>
          <p14:tracePt t="295637" x="5334000" y="3492500"/>
          <p14:tracePt t="295645" x="5321300" y="3498850"/>
          <p14:tracePt t="295662" x="5314950" y="3505200"/>
          <p14:tracePt t="295681" x="5302250" y="3511550"/>
          <p14:tracePt t="295688" x="5289550" y="3511550"/>
          <p14:tracePt t="295701" x="5276850" y="3517900"/>
          <p14:tracePt t="295717" x="5264150" y="3524250"/>
          <p14:tracePt t="295733" x="5251450" y="3524250"/>
          <p14:tracePt t="295750" x="5245100" y="3524250"/>
          <p14:tracePt t="295767" x="5232400" y="3524250"/>
          <p14:tracePt t="295783" x="5213350" y="3524250"/>
          <p14:tracePt t="295800" x="5207000" y="3524250"/>
          <p14:tracePt t="295817" x="5200650" y="3524250"/>
          <p14:tracePt t="295834" x="5194300" y="3524250"/>
          <p14:tracePt t="295856" x="5181600" y="3524250"/>
          <p14:tracePt t="295878" x="5175250" y="3524250"/>
          <p14:tracePt t="295894" x="5168900" y="3517900"/>
          <p14:tracePt t="295904" x="5162550" y="3517900"/>
          <p14:tracePt t="295917" x="5162550" y="3511550"/>
          <p14:tracePt t="295919" x="5143500" y="3492500"/>
          <p14:tracePt t="295933" x="5137150" y="3486150"/>
          <p14:tracePt t="295950" x="5124450" y="3479800"/>
          <p14:tracePt t="295967" x="5118100" y="3473450"/>
          <p14:tracePt t="295983" x="5111750" y="3448050"/>
          <p14:tracePt t="296000" x="5099050" y="3435350"/>
          <p14:tracePt t="296016" x="5099050" y="3422650"/>
          <p14:tracePt t="296033" x="5099050" y="3397250"/>
          <p14:tracePt t="296050" x="5099050" y="3378200"/>
          <p14:tracePt t="296067" x="5099050" y="3359150"/>
          <p14:tracePt t="296071" x="5099050" y="3340100"/>
          <p14:tracePt t="296084" x="5099050" y="3333750"/>
          <p14:tracePt t="296100" x="5099050" y="3295650"/>
          <p14:tracePt t="296117" x="5105400" y="3263900"/>
          <p14:tracePt t="296133" x="5105400" y="3238500"/>
          <p14:tracePt t="296150" x="5118100" y="3213100"/>
          <p14:tracePt t="296167" x="5130800" y="3175000"/>
          <p14:tracePt t="296183" x="5137150" y="3168650"/>
          <p14:tracePt t="296200" x="5143500" y="3149600"/>
          <p14:tracePt t="296217" x="5162550" y="3130550"/>
          <p14:tracePt t="296234" x="5168900" y="3117850"/>
          <p14:tracePt t="296250" x="5181600" y="3105150"/>
          <p14:tracePt t="296254" x="5187950" y="3098800"/>
          <p14:tracePt t="296271" x="5194300" y="3092450"/>
          <p14:tracePt t="296284" x="5207000" y="3079750"/>
          <p14:tracePt t="296318" x="5219700" y="3079750"/>
          <p14:tracePt t="296325" x="5226050" y="3073400"/>
          <p14:tracePt t="296341" x="5232400" y="3073400"/>
          <p14:tracePt t="296350" x="5251450" y="3073400"/>
          <p14:tracePt t="296367" x="5264150" y="3067050"/>
          <p14:tracePt t="296384" x="5283200" y="3067050"/>
          <p14:tracePt t="296400" x="5302250" y="3067050"/>
          <p14:tracePt t="296417" x="5314950" y="3067050"/>
          <p14:tracePt t="296434" x="5321300" y="3067050"/>
          <p14:tracePt t="296450" x="5327650" y="3067050"/>
          <p14:tracePt t="296467" x="5340350" y="3073400"/>
          <p14:tracePt t="296470" x="5353050" y="3086100"/>
          <p14:tracePt t="296485" x="5365750" y="3098800"/>
          <p14:tracePt t="296487" x="5378450" y="3117850"/>
          <p14:tracePt t="296503" x="5391150" y="3130550"/>
          <p14:tracePt t="296517" x="5397500" y="3149600"/>
          <p14:tracePt t="296534" x="5410200" y="3162300"/>
          <p14:tracePt t="296550" x="5410200" y="3175000"/>
          <p14:tracePt t="296567" x="5410200" y="3206750"/>
          <p14:tracePt t="296584" x="5416550" y="3219450"/>
          <p14:tracePt t="296601" x="5416550" y="3238500"/>
          <p14:tracePt t="296617" x="5422900" y="3263900"/>
          <p14:tracePt t="296634" x="5422900" y="3295650"/>
          <p14:tracePt t="296650" x="5435600" y="3308350"/>
          <p14:tracePt t="296654" x="5435600" y="3314700"/>
          <p14:tracePt t="296667" x="5435600" y="3321050"/>
          <p14:tracePt t="296686" x="5435600" y="3333750"/>
          <p14:tracePt t="296701" x="5435600" y="3359150"/>
          <p14:tracePt t="296718" x="5435600" y="3365500"/>
          <p14:tracePt t="296734" x="5435600" y="3384550"/>
          <p14:tracePt t="296751" x="5429250" y="3397250"/>
          <p14:tracePt t="296767" x="5429250" y="3409950"/>
          <p14:tracePt t="296784" x="5422900" y="3416300"/>
          <p14:tracePt t="296801" x="5410200" y="3435350"/>
          <p14:tracePt t="296817" x="5403850" y="3441700"/>
          <p14:tracePt t="296834" x="5403850" y="3467100"/>
          <p14:tracePt t="296851" x="5397500" y="3486150"/>
          <p14:tracePt t="296867" x="5391150" y="3492500"/>
          <p14:tracePt t="296884" x="5378450" y="3517900"/>
          <p14:tracePt t="296904" x="5378450" y="3530600"/>
          <p14:tracePt t="296917" x="5365750" y="3536950"/>
          <p14:tracePt t="296934" x="5359400" y="3549650"/>
          <p14:tracePt t="296959" x="5353050" y="3556000"/>
          <p14:tracePt t="296975" x="5346700" y="3562350"/>
          <p14:tracePt t="296998" x="5340350" y="3568700"/>
          <p14:tracePt t="297024" x="5334000" y="3568700"/>
          <p14:tracePt t="297054" x="5321300" y="3581400"/>
          <p14:tracePt t="297071" x="5314950" y="3587750"/>
          <p14:tracePt t="297086" x="5308600" y="3587750"/>
          <p14:tracePt t="297094" x="5308600" y="3594100"/>
          <p14:tracePt t="297102" x="5295900" y="3600450"/>
          <p14:tracePt t="297118" x="5289550" y="3613150"/>
          <p14:tracePt t="297134" x="5283200" y="3619500"/>
          <p14:tracePt t="297151" x="5283200" y="3625850"/>
          <p14:tracePt t="298159" x="5283200" y="3632200"/>
          <p14:tracePt t="298167" x="5276850" y="3632200"/>
          <p14:tracePt t="298176" x="5270500" y="3632200"/>
          <p14:tracePt t="298191" x="5251450" y="3632200"/>
          <p14:tracePt t="298200" x="5232400" y="3638550"/>
          <p14:tracePt t="298217" x="5194300" y="3644900"/>
          <p14:tracePt t="298234" x="5124450" y="3663950"/>
          <p14:tracePt t="298250" x="5029200" y="3676650"/>
          <p14:tracePt t="298267" x="4933950" y="3676650"/>
          <p14:tracePt t="298284" x="4864100" y="3676650"/>
          <p14:tracePt t="298288" x="4845050" y="3676650"/>
          <p14:tracePt t="298301" x="4826000" y="3676650"/>
          <p14:tracePt t="298319" x="4781550" y="3676650"/>
          <p14:tracePt t="298334" x="4762500" y="3676650"/>
          <p14:tracePt t="298350" x="4730750" y="3676650"/>
          <p14:tracePt t="298367" x="4660900" y="3676650"/>
          <p14:tracePt t="298384" x="4622800" y="3676650"/>
          <p14:tracePt t="298401" x="4578350" y="3676650"/>
          <p14:tracePt t="298417" x="4552950" y="3676650"/>
          <p14:tracePt t="298434" x="4527550" y="3676650"/>
          <p14:tracePt t="298450" x="4514850" y="3676650"/>
          <p14:tracePt t="298467" x="4489450" y="3670300"/>
          <p14:tracePt t="298484" x="4483100" y="3670300"/>
          <p14:tracePt t="298543" x="4483100" y="3663950"/>
          <p14:tracePt t="298648" x="4483100" y="3657600"/>
          <p14:tracePt t="298664" x="4476750" y="3644900"/>
          <p14:tracePt t="298673" x="4470400" y="3638550"/>
          <p14:tracePt t="298688" x="4464050" y="3632200"/>
          <p14:tracePt t="298702" x="4438650" y="3619500"/>
          <p14:tracePt t="298717" x="4432300" y="3613150"/>
          <p14:tracePt t="298734" x="4400550" y="3600450"/>
          <p14:tracePt t="298750" x="4375150" y="3587750"/>
          <p14:tracePt t="298767" x="4330700" y="3575050"/>
          <p14:tracePt t="298784" x="4267200" y="3549650"/>
          <p14:tracePt t="298801" x="4210050" y="3524250"/>
          <p14:tracePt t="298817" x="4178300" y="3524250"/>
          <p14:tracePt t="298834" x="4171950" y="3517900"/>
          <p14:tracePt t="298851" x="4165600" y="3511550"/>
          <p14:tracePt t="298868" x="4165600" y="3505200"/>
          <p14:tracePt t="298884" x="4152900" y="3498850"/>
          <p14:tracePt t="298911" x="4146550" y="3492500"/>
          <p14:tracePt t="298937" x="4146550" y="3486150"/>
          <p14:tracePt t="298944" x="4146550" y="3479800"/>
          <p14:tracePt t="298960" x="4140200" y="3473450"/>
          <p14:tracePt t="298975" x="4140200" y="3467100"/>
          <p14:tracePt t="298992" x="4140200" y="3460750"/>
          <p14:tracePt t="299025" x="4140200" y="3454400"/>
          <p14:tracePt t="299080" x="4140200" y="3448050"/>
          <p14:tracePt t="299095" x="4140200" y="3435350"/>
          <p14:tracePt t="299110" x="4140200" y="3429000"/>
          <p14:tracePt t="299118" x="4140200" y="3416300"/>
          <p14:tracePt t="299126" x="4146550" y="3409950"/>
          <p14:tracePt t="299135" x="4152900" y="3390900"/>
          <p14:tracePt t="299151" x="4159250" y="3378200"/>
          <p14:tracePt t="299168" x="4165600" y="3346450"/>
          <p14:tracePt t="299184" x="4178300" y="3321050"/>
          <p14:tracePt t="299201" x="4191000" y="3289300"/>
          <p14:tracePt t="299218" x="4203700" y="3257550"/>
          <p14:tracePt t="299234" x="4210050" y="3238500"/>
          <p14:tracePt t="299251" x="4216400" y="3219450"/>
          <p14:tracePt t="299268" x="4229100" y="3200400"/>
          <p14:tracePt t="299274" x="4235450" y="3194050"/>
          <p14:tracePt t="299285" x="4235450" y="3187700"/>
          <p14:tracePt t="299304" x="4254500" y="3162300"/>
          <p14:tracePt t="299319" x="4260850" y="3155950"/>
          <p14:tracePt t="299334" x="4267200" y="3155950"/>
          <p14:tracePt t="299351" x="4273550" y="3149600"/>
          <p14:tracePt t="299368" x="4279900" y="3143250"/>
          <p14:tracePt t="299391" x="4286250" y="3143250"/>
          <p14:tracePt t="299401" x="4292600" y="3143250"/>
          <p14:tracePt t="299418" x="4305300" y="3143250"/>
          <p14:tracePt t="299434" x="4330700" y="3143250"/>
          <p14:tracePt t="299451" x="4362450" y="3143250"/>
          <p14:tracePt t="299468" x="4387850" y="3143250"/>
          <p14:tracePt t="299485" x="4400550" y="3143250"/>
          <p14:tracePt t="299501" x="4413250" y="3143250"/>
          <p14:tracePt t="299518" x="4425950" y="3143250"/>
          <p14:tracePt t="299544" x="4432300" y="3143250"/>
          <p14:tracePt t="299552" x="4432300" y="3149600"/>
          <p14:tracePt t="299569" x="4451350" y="3149600"/>
          <p14:tracePt t="299585" x="4476750" y="3168650"/>
          <p14:tracePt t="299602" x="4483100" y="3175000"/>
          <p14:tracePt t="299619" x="4495800" y="3175000"/>
          <p14:tracePt t="299635" x="4502150" y="3175000"/>
          <p14:tracePt t="299652" x="4508500" y="3175000"/>
          <p14:tracePt t="299668" x="4514850" y="3187700"/>
          <p14:tracePt t="299686" x="4527550" y="3194050"/>
          <p14:tracePt t="299689" x="4540250" y="3200400"/>
          <p14:tracePt t="299702" x="4546600" y="3200400"/>
          <p14:tracePt t="299719" x="4578350" y="3219450"/>
          <p14:tracePt t="299736" x="4603750" y="3244850"/>
          <p14:tracePt t="299752" x="4610100" y="3251200"/>
          <p14:tracePt t="299768" x="4635500" y="3270250"/>
          <p14:tracePt t="299785" x="4641850" y="3276600"/>
          <p14:tracePt t="299802" x="4648200" y="3282950"/>
          <p14:tracePt t="299818" x="4654550" y="3289300"/>
          <p14:tracePt t="299835" x="4660900" y="3302000"/>
          <p14:tracePt t="299852" x="4660900" y="3308350"/>
          <p14:tracePt t="299869" x="4667250" y="3321050"/>
          <p14:tracePt t="299888" x="4673600" y="3333750"/>
          <p14:tracePt t="299902" x="4673600" y="3340100"/>
          <p14:tracePt t="299927" x="4673600" y="3346450"/>
          <p14:tracePt t="299935" x="4673600" y="3359150"/>
          <p14:tracePt t="299952" x="4679950" y="3365500"/>
          <p14:tracePt t="299984" x="4679950" y="3371850"/>
          <p14:tracePt t="299992" x="4679950" y="3378200"/>
          <p14:tracePt t="300009" x="4679950" y="3384550"/>
          <p14:tracePt t="300025" x="4679950" y="3390900"/>
          <p14:tracePt t="300036" x="4679950" y="3397250"/>
          <p14:tracePt t="300057" x="4679950" y="3403600"/>
          <p14:tracePt t="300074" x="4679950" y="3409950"/>
          <p14:tracePt t="300096" x="4679950" y="3416300"/>
          <p14:tracePt t="300105" x="4679950" y="3429000"/>
          <p14:tracePt t="300121" x="4679950" y="3435350"/>
          <p14:tracePt t="300143" x="4679950" y="3441700"/>
          <p14:tracePt t="300154" x="4673600" y="3448050"/>
          <p14:tracePt t="300169" x="4673600" y="3454400"/>
          <p14:tracePt t="300198" x="4673600" y="3460750"/>
          <p14:tracePt t="300225" x="4667250" y="3473450"/>
          <p14:tracePt t="300272" x="4660900" y="3486150"/>
          <p14:tracePt t="300320" x="4654550" y="3492500"/>
          <p14:tracePt t="300368" x="4648200" y="3492500"/>
          <p14:tracePt t="300392" x="4648200" y="3498850"/>
          <p14:tracePt t="300416" x="4641850" y="3505200"/>
          <p14:tracePt t="300567" x="4635500" y="3511550"/>
          <p14:tracePt t="300649" x="4622800" y="3517900"/>
          <p14:tracePt t="300683" x="4616450" y="3517900"/>
          <p14:tracePt t="300698" x="4603750" y="3517900"/>
          <p14:tracePt t="300714" x="4597400" y="3524250"/>
          <p14:tracePt t="300720" x="4591050" y="3524250"/>
          <p14:tracePt t="300730" x="4584700" y="3524250"/>
          <p14:tracePt t="300745" x="4565650" y="3524250"/>
          <p14:tracePt t="300759" x="4552950" y="3524250"/>
          <p14:tracePt t="300774" x="4533900" y="3530600"/>
          <p14:tracePt t="300791" x="4514850" y="3530600"/>
          <p14:tracePt t="300808" x="4502150" y="3530600"/>
          <p14:tracePt t="300824" x="4489450" y="3530600"/>
          <p14:tracePt t="300841" x="4483100" y="3530600"/>
          <p14:tracePt t="300872" x="4470400" y="3530600"/>
          <p14:tracePt t="300881" x="4464050" y="3530600"/>
          <p14:tracePt t="300914" x="4457700" y="3530600"/>
          <p14:tracePt t="300920" x="4445000" y="3530600"/>
          <p14:tracePt t="300936" x="4432300" y="3524250"/>
          <p14:tracePt t="300945" x="4425950" y="3524250"/>
          <p14:tracePt t="300960" x="4413250" y="3517900"/>
          <p14:tracePt t="300963" x="4394200" y="3517900"/>
          <p14:tracePt t="300975" x="4381500" y="3505200"/>
          <p14:tracePt t="300991" x="4368800" y="3505200"/>
          <p14:tracePt t="301009" x="4362450" y="3498850"/>
          <p14:tracePt t="301025" x="4349750" y="3492500"/>
          <p14:tracePt t="301042" x="4330700" y="3479800"/>
          <p14:tracePt t="301058" x="4330700" y="3473450"/>
          <p14:tracePt t="301075" x="4318000" y="3454400"/>
          <p14:tracePt t="301092" x="4305300" y="3441700"/>
          <p14:tracePt t="301099" x="4305300" y="3435350"/>
          <p14:tracePt t="301108" x="4292600" y="3422650"/>
          <p14:tracePt t="301125" x="4279900" y="3403600"/>
          <p14:tracePt t="301129" x="4279900" y="3397250"/>
          <p14:tracePt t="301143" x="4273550" y="3390900"/>
          <p14:tracePt t="301158" x="4267200" y="3384550"/>
          <p14:tracePt t="301175" x="4260850" y="3371850"/>
          <p14:tracePt t="301192" x="4254500" y="3359150"/>
          <p14:tracePt t="301208" x="4254500" y="3352800"/>
          <p14:tracePt t="301225" x="4254500" y="3340100"/>
          <p14:tracePt t="301241" x="4241800" y="3327400"/>
          <p14:tracePt t="301258" x="4241800" y="3308350"/>
          <p14:tracePt t="301275" x="4241800" y="3289300"/>
          <p14:tracePt t="301291" x="4241800" y="3276600"/>
          <p14:tracePt t="301308" x="4241800" y="3257550"/>
          <p14:tracePt t="301325" x="4241800" y="3238500"/>
          <p14:tracePt t="301329" x="4241800" y="3232150"/>
          <p14:tracePt t="301342" x="4241800" y="3225800"/>
          <p14:tracePt t="301358" x="4241800" y="3213100"/>
          <p14:tracePt t="301362" x="4241800" y="3206750"/>
          <p14:tracePt t="301376" x="4241800" y="3194050"/>
          <p14:tracePt t="301392" x="4248150" y="3181350"/>
          <p14:tracePt t="301417" x="4248150" y="3175000"/>
          <p14:tracePt t="301425" x="4248150" y="3168650"/>
          <p14:tracePt t="301442" x="4267200" y="3155950"/>
          <p14:tracePt t="301464" x="4279900" y="3149600"/>
          <p14:tracePt t="301475" x="4292600" y="3136900"/>
          <p14:tracePt t="301492" x="4305300" y="3136900"/>
          <p14:tracePt t="301508" x="4311650" y="3130550"/>
          <p14:tracePt t="301525" x="4318000" y="3130550"/>
          <p14:tracePt t="301543" x="4330700" y="3130550"/>
          <p14:tracePt t="301559" x="4337050" y="3130550"/>
          <p14:tracePt t="301561" x="4343400" y="3130550"/>
          <p14:tracePt t="301575" x="4356100" y="3130550"/>
          <p14:tracePt t="301592" x="4362450" y="3130550"/>
          <p14:tracePt t="301609" x="4381500" y="3130550"/>
          <p14:tracePt t="301625" x="4400550" y="3130550"/>
          <p14:tracePt t="301642" x="4425950" y="3143250"/>
          <p14:tracePt t="301659" x="4457700" y="3149600"/>
          <p14:tracePt t="301676" x="4483100" y="3162300"/>
          <p14:tracePt t="301684" x="4489450" y="3168650"/>
          <p14:tracePt t="301692" x="4495800" y="3168650"/>
          <p14:tracePt t="301709" x="4508500" y="3175000"/>
          <p14:tracePt t="301714" x="4514850" y="3175000"/>
          <p14:tracePt t="301737" x="4527550" y="3187700"/>
          <p14:tracePt t="301745" x="4540250" y="3194050"/>
          <p14:tracePt t="301762" x="4546600" y="3200400"/>
          <p14:tracePt t="301776" x="4552950" y="3206750"/>
          <p14:tracePt t="301792" x="4565650" y="3232150"/>
          <p14:tracePt t="301809" x="4572000" y="3244850"/>
          <p14:tracePt t="301826" x="4578350" y="3263900"/>
          <p14:tracePt t="301842" x="4584700" y="3289300"/>
          <p14:tracePt t="301859" x="4584700" y="3308350"/>
          <p14:tracePt t="301875" x="4584700" y="3314700"/>
          <p14:tracePt t="301892" x="4591050" y="3333750"/>
          <p14:tracePt t="301909" x="4591050" y="3352800"/>
          <p14:tracePt t="301913" x="4591050" y="3365500"/>
          <p14:tracePt t="301926" x="4597400" y="3371850"/>
          <p14:tracePt t="301942" x="4597400" y="3390900"/>
          <p14:tracePt t="301946" x="4597400" y="3397250"/>
          <p14:tracePt t="301959" x="4597400" y="3409950"/>
          <p14:tracePt t="301984" x="4597400" y="3416300"/>
          <p14:tracePt t="301992" x="4597400" y="3429000"/>
          <p14:tracePt t="302025" x="4597400" y="3435350"/>
          <p14:tracePt t="302041" x="4597400" y="3441700"/>
          <p14:tracePt t="302057" x="4597400" y="3448050"/>
          <p14:tracePt t="302073" x="4597400" y="3454400"/>
          <p14:tracePt t="302089" x="4597400" y="3460750"/>
          <p14:tracePt t="302105" x="4597400" y="3467100"/>
          <p14:tracePt t="302130" x="4584700" y="3479800"/>
          <p14:tracePt t="302146" x="4578350" y="3479800"/>
          <p14:tracePt t="302162" x="4565650" y="3479800"/>
          <p14:tracePt t="302169" x="4559300" y="3486150"/>
          <p14:tracePt t="302184" x="4552950" y="3486150"/>
          <p14:tracePt t="302192" x="4540250" y="3492500"/>
          <p14:tracePt t="302209" x="4521200" y="3505200"/>
          <p14:tracePt t="302225" x="4508500" y="3511550"/>
          <p14:tracePt t="302242" x="4483100" y="3511550"/>
          <p14:tracePt t="302259" x="4464050" y="3511550"/>
          <p14:tracePt t="302276" x="4445000" y="3511550"/>
          <p14:tracePt t="302292" x="4438650" y="3511550"/>
          <p14:tracePt t="302309" x="4432300" y="3511550"/>
          <p14:tracePt t="302326" x="4425950" y="3511550"/>
          <p14:tracePt t="302346" x="4419600" y="3511550"/>
          <p14:tracePt t="302385" x="4413250" y="3511550"/>
          <p14:tracePt t="302433" x="4400550" y="3511550"/>
          <p14:tracePt t="302450" x="4394200" y="3511550"/>
          <p14:tracePt t="302729" x="4387850" y="3517900"/>
          <p14:tracePt t="302737" x="4387850" y="3530600"/>
          <p14:tracePt t="302753" x="4394200" y="3530600"/>
          <p14:tracePt t="302762" x="4413250" y="3530600"/>
          <p14:tracePt t="302776" x="4425950" y="3543300"/>
          <p14:tracePt t="302792" x="4432300" y="3543300"/>
          <p14:tracePt t="302809" x="4445000" y="3549650"/>
          <p14:tracePt t="302825" x="4451350" y="3549650"/>
          <p14:tracePt t="302848" x="4457700" y="3549650"/>
          <p14:tracePt t="302864" x="4464050" y="3549650"/>
          <p14:tracePt t="302880" x="4470400" y="3556000"/>
          <p14:tracePt t="302913" x="4483100" y="3556000"/>
          <p14:tracePt t="302920" x="4489450" y="3556000"/>
          <p14:tracePt t="302929" x="4489450" y="3562350"/>
          <p14:tracePt t="302946" x="4508500" y="3562350"/>
          <p14:tracePt t="302959" x="4514850" y="3562350"/>
          <p14:tracePt t="302976" x="4521200" y="3568700"/>
          <p14:tracePt t="303001" x="4533900" y="3568700"/>
          <p14:tracePt t="303057" x="4540250" y="3568700"/>
          <p14:tracePt t="303083" x="4546600" y="3568700"/>
          <p14:tracePt t="303099" x="4552950" y="3568700"/>
          <p14:tracePt t="303105" x="4559300" y="3568700"/>
          <p14:tracePt t="303115" x="4565650" y="3575050"/>
          <p14:tracePt t="303137" x="4572000" y="3581400"/>
          <p14:tracePt t="303147" x="4578350" y="3581400"/>
          <p14:tracePt t="303160" x="4584700" y="3581400"/>
          <p14:tracePt t="303176" x="4603750" y="3581400"/>
          <p14:tracePt t="303216" x="4610100" y="3581400"/>
          <p14:tracePt t="303256" x="4616450" y="3581400"/>
          <p14:tracePt t="303289" x="4622800" y="3581400"/>
          <p14:tracePt t="303298" x="4629150" y="3581400"/>
          <p14:tracePt t="303315" x="4635500" y="3581400"/>
          <p14:tracePt t="303345" x="4648200" y="3581400"/>
          <p14:tracePt t="303362" x="4654550" y="3581400"/>
          <p14:tracePt t="303402" x="4660900" y="3581400"/>
          <p14:tracePt t="303418" x="4673600" y="3581400"/>
          <p14:tracePt t="303458" x="4679950" y="3581400"/>
          <p14:tracePt t="303483" x="4686300" y="3581400"/>
          <p14:tracePt t="303489" x="4692650" y="3581400"/>
          <p14:tracePt t="303506" x="4699000" y="3581400"/>
          <p14:tracePt t="303515" x="4705350" y="3581400"/>
          <p14:tracePt t="303526" x="4718050" y="3581400"/>
          <p14:tracePt t="303543" x="4730750" y="3581400"/>
          <p14:tracePt t="303548" x="4743450" y="3581400"/>
          <p14:tracePt t="303562" x="4749800" y="3581400"/>
          <p14:tracePt t="303588" x="4762500" y="3581400"/>
          <p14:tracePt t="303594" x="4768850" y="3581400"/>
          <p14:tracePt t="303610" x="4775200" y="3581400"/>
          <p14:tracePt t="303635" x="4781550" y="3581400"/>
          <p14:tracePt t="303666" x="4787900" y="3581400"/>
          <p14:tracePt t="303698" x="4794250" y="3581400"/>
          <p14:tracePt t="303715" x="4800600" y="3581400"/>
          <p14:tracePt t="303737" x="4806950" y="3581400"/>
          <p14:tracePt t="303747" x="4813300" y="3581400"/>
          <p14:tracePt t="303753" x="4819650" y="3575050"/>
          <p14:tracePt t="303770" x="4826000" y="3568700"/>
          <p14:tracePt t="303778" x="4845050" y="3568700"/>
          <p14:tracePt t="303793" x="4883150" y="3549650"/>
          <p14:tracePt t="303810" x="4914900" y="3536950"/>
          <p14:tracePt t="303826" x="4946650" y="3517900"/>
          <p14:tracePt t="303843" x="4978400" y="3505200"/>
          <p14:tracePt t="303860" x="5016500" y="3492500"/>
          <p14:tracePt t="303876" x="5035550" y="3486150"/>
          <p14:tracePt t="303893" x="5080000" y="3460750"/>
          <p14:tracePt t="303910" x="5105400" y="3454400"/>
          <p14:tracePt t="303926" x="5137150" y="3441700"/>
          <p14:tracePt t="303930" x="5149850" y="3435350"/>
          <p14:tracePt t="303946" x="5156200" y="3435350"/>
          <p14:tracePt t="303960" x="5162550" y="3429000"/>
          <p14:tracePt t="303979" x="5168900" y="3422650"/>
          <p14:tracePt t="303993" x="5175250" y="3422650"/>
          <p14:tracePt t="304010" x="5181600" y="3422650"/>
          <p14:tracePt t="304027" x="5187950" y="3422650"/>
          <p14:tracePt t="304044" x="5200650" y="3422650"/>
          <p14:tracePt t="304060" x="5213350" y="3416300"/>
          <p14:tracePt t="304090" x="5219700" y="3416300"/>
          <p14:tracePt t="304099" x="5226050" y="3416300"/>
          <p14:tracePt t="304110" x="5238750" y="3416300"/>
          <p14:tracePt t="304127" x="5276850" y="3416300"/>
          <p14:tracePt t="304132" x="5289550" y="3416300"/>
          <p14:tracePt t="304145" x="5314950" y="3416300"/>
          <p14:tracePt t="304160" x="5365750" y="3422650"/>
          <p14:tracePt t="304177" x="5384800" y="3429000"/>
          <p14:tracePt t="304193" x="5384800" y="3435350"/>
          <p14:tracePt t="304217" x="5384800" y="3441700"/>
          <p14:tracePt t="304232" x="5384800" y="3454400"/>
          <p14:tracePt t="304243" x="5384800" y="3460750"/>
          <p14:tracePt t="304260" x="5384800" y="3486150"/>
          <p14:tracePt t="304277" x="5384800" y="3492500"/>
          <p14:tracePt t="304293" x="5384800" y="3505200"/>
          <p14:tracePt t="304310" x="5378450" y="3517900"/>
          <p14:tracePt t="304327" x="5372100" y="3517900"/>
          <p14:tracePt t="304344" x="5353050" y="3524250"/>
          <p14:tracePt t="304347" x="5346700" y="3524250"/>
          <p14:tracePt t="304360" x="5334000" y="3530600"/>
          <p14:tracePt t="304362" x="5327650" y="3530600"/>
          <p14:tracePt t="304386" x="5308600" y="3530600"/>
          <p14:tracePt t="304394" x="5302250" y="3530600"/>
          <p14:tracePt t="304410" x="5270500" y="3524250"/>
          <p14:tracePt t="304427" x="5238750" y="3505200"/>
          <p14:tracePt t="304444" x="5194300" y="3479800"/>
          <p14:tracePt t="304461" x="5162550" y="3460750"/>
          <p14:tracePt t="304477" x="5143500" y="3435350"/>
          <p14:tracePt t="304483" x="5130800" y="3429000"/>
          <p14:tracePt t="304494" x="5124450" y="3416300"/>
          <p14:tracePt t="304510" x="5124450" y="3397250"/>
          <p14:tracePt t="304515" x="5118100" y="3378200"/>
          <p14:tracePt t="304527" x="5118100" y="3371850"/>
          <p14:tracePt t="304545" x="5118100" y="3314700"/>
          <p14:tracePt t="304560" x="5118100" y="3302000"/>
          <p14:tracePt t="304577" x="5118100" y="3263900"/>
          <p14:tracePt t="304594" x="5118100" y="3251200"/>
          <p14:tracePt t="304610" x="5118100" y="3238500"/>
          <p14:tracePt t="304627" x="5130800" y="3225800"/>
          <p14:tracePt t="304644" x="5149850" y="3206750"/>
          <p14:tracePt t="304660" x="5168900" y="3194050"/>
          <p14:tracePt t="304667" x="5187950" y="3181350"/>
          <p14:tracePt t="304677" x="5194300" y="3181350"/>
          <p14:tracePt t="304694" x="5207000" y="3175000"/>
          <p14:tracePt t="304699" x="5213350" y="3168650"/>
          <p14:tracePt t="304715" x="5226050" y="3168650"/>
          <p14:tracePt t="304727" x="5232400" y="3168650"/>
          <p14:tracePt t="304744" x="5257800" y="3168650"/>
          <p14:tracePt t="304748" x="5270500" y="3168650"/>
          <p14:tracePt t="304762" x="5308600" y="3168650"/>
          <p14:tracePt t="304777" x="5340350" y="3168650"/>
          <p14:tracePt t="304794" x="5359400" y="3168650"/>
          <p14:tracePt t="304811" x="5365750" y="3168650"/>
          <p14:tracePt t="304827" x="5378450" y="3168650"/>
          <p14:tracePt t="304844" x="5391150" y="3168650"/>
          <p14:tracePt t="304861" x="5422900" y="3206750"/>
          <p14:tracePt t="304877" x="5461000" y="3263900"/>
          <p14:tracePt t="304894" x="5499100" y="3327400"/>
          <p14:tracePt t="304910" x="5524500" y="3390900"/>
          <p14:tracePt t="304927" x="5537200" y="3429000"/>
          <p14:tracePt t="304931" x="5537200" y="3448050"/>
          <p14:tracePt t="304944" x="5537200" y="3473450"/>
          <p14:tracePt t="304960" x="5537200" y="3505200"/>
          <p14:tracePt t="304977" x="5537200" y="3524250"/>
          <p14:tracePt t="304994" x="5537200" y="3530600"/>
          <p14:tracePt t="305011" x="5518150" y="3556000"/>
          <p14:tracePt t="305027" x="5511800" y="3568700"/>
          <p14:tracePt t="305044" x="5492750" y="3581400"/>
          <p14:tracePt t="305061" x="5480050" y="3594100"/>
          <p14:tracePt t="305078" x="5467350" y="3594100"/>
          <p14:tracePt t="305094" x="5467350" y="3600450"/>
          <p14:tracePt t="305111" x="5461000" y="3606800"/>
          <p14:tracePt t="305138" x="5454650" y="3613150"/>
          <p14:tracePt t="306523" x="5441950" y="3613150"/>
          <p14:tracePt t="306531" x="5435600" y="3613150"/>
          <p14:tracePt t="306539" x="5422900" y="3625850"/>
          <p14:tracePt t="306555" x="5403850" y="3632200"/>
          <p14:tracePt t="306565" x="5397500" y="3632200"/>
          <p14:tracePt t="306581" x="5365750" y="3632200"/>
          <p14:tracePt t="306598" x="5346700" y="3632200"/>
          <p14:tracePt t="306614" x="5334000" y="3632200"/>
          <p14:tracePt t="306631" x="5327650" y="3632200"/>
          <p14:tracePt t="306648" x="5321300" y="3632200"/>
          <p14:tracePt t="306652" x="5314950" y="3632200"/>
          <p14:tracePt t="306674" x="5308600" y="3632200"/>
          <p14:tracePt t="306691" x="5302250" y="3625850"/>
          <p14:tracePt t="306707" x="5295900" y="3625850"/>
          <p14:tracePt t="306747" x="5289550" y="3625850"/>
          <p14:tracePt t="307387" x="5283200" y="3619500"/>
          <p14:tracePt t="307395" x="5302250" y="3606800"/>
          <p14:tracePt t="307404" x="5346700" y="3606800"/>
          <p14:tracePt t="307412" x="5410200" y="3600450"/>
          <p14:tracePt t="307429" x="5613400" y="3575050"/>
          <p14:tracePt t="307446" x="5861050" y="3556000"/>
          <p14:tracePt t="307462" x="6210300" y="3556000"/>
          <p14:tracePt t="307479" x="6553200" y="3556000"/>
          <p14:tracePt t="307496" x="6838950" y="3556000"/>
          <p14:tracePt t="307500" x="6946900" y="3556000"/>
          <p14:tracePt t="307512" x="7010400" y="3568700"/>
          <p14:tracePt t="307529" x="7118350" y="3575050"/>
          <p14:tracePt t="307533" x="7143750" y="3581400"/>
          <p14:tracePt t="307548" x="7156450" y="3581400"/>
          <p14:tracePt t="307620" x="7162800" y="3581400"/>
          <p14:tracePt t="307627" x="7175500" y="3594100"/>
          <p14:tracePt t="307636" x="7181850" y="3594100"/>
          <p14:tracePt t="307646" x="7188200" y="3594100"/>
          <p14:tracePt t="307663" x="7226300" y="3606800"/>
          <p14:tracePt t="307668" x="7232650" y="3606800"/>
          <p14:tracePt t="307679" x="7258050" y="3625850"/>
          <p14:tracePt t="307696" x="7327900" y="3638550"/>
          <p14:tracePt t="307699" x="7366000" y="3638550"/>
          <p14:tracePt t="307712" x="7404100" y="3638550"/>
          <p14:tracePt t="307730" x="7467600" y="3638550"/>
          <p14:tracePt t="307734" x="7493000" y="3638550"/>
          <p14:tracePt t="307748" x="7512050" y="3638550"/>
          <p14:tracePt t="307763" x="7518400" y="3638550"/>
          <p14:tracePt t="307779" x="7518400" y="3632200"/>
          <p14:tracePt t="307796" x="7518400" y="3625850"/>
          <p14:tracePt t="307868" x="7505700" y="3625850"/>
          <p14:tracePt t="307877" x="7499350" y="3625850"/>
          <p14:tracePt t="307885" x="7493000" y="3625850"/>
          <p14:tracePt t="307896" x="7486650" y="3625850"/>
          <p14:tracePt t="307913" x="7454900" y="3625850"/>
          <p14:tracePt t="307917" x="7448550" y="3625850"/>
          <p14:tracePt t="307930" x="7429500" y="3625850"/>
          <p14:tracePt t="307934" x="7410450" y="3625850"/>
          <p14:tracePt t="307947" x="7366000" y="3625850"/>
          <p14:tracePt t="307963" x="7283450" y="3625850"/>
          <p14:tracePt t="307979" x="7207250" y="3613150"/>
          <p14:tracePt t="307996" x="7124700" y="3600450"/>
          <p14:tracePt t="308012" x="7067550" y="3594100"/>
          <p14:tracePt t="308029" x="7029450" y="3587750"/>
          <p14:tracePt t="308046" x="7010400" y="3587750"/>
          <p14:tracePt t="308062" x="7004050" y="3587750"/>
          <p14:tracePt t="311909" x="6991350" y="3587750"/>
          <p14:tracePt t="311917" x="6927850" y="3581400"/>
          <p14:tracePt t="311925" x="6819900" y="3581400"/>
          <p14:tracePt t="311935" x="6692900" y="3581400"/>
          <p14:tracePt t="311952" x="6261100" y="3581400"/>
          <p14:tracePt t="311968" x="5861050" y="3644900"/>
          <p14:tracePt t="311985" x="5492750" y="3752850"/>
          <p14:tracePt t="311989" x="5346700" y="3797300"/>
          <p14:tracePt t="312002" x="5181600" y="3822700"/>
          <p14:tracePt t="312019" x="4895850" y="3860800"/>
          <p14:tracePt t="312023" x="4781550" y="3867150"/>
          <p14:tracePt t="312037" x="4533900" y="3867150"/>
          <p14:tracePt t="312052" x="4368800" y="3867150"/>
          <p14:tracePt t="312068" x="4241800" y="3867150"/>
          <p14:tracePt t="312085" x="4191000" y="3867150"/>
          <p14:tracePt t="312102" x="4165600" y="3867150"/>
          <p14:tracePt t="312118" x="4146550" y="3841750"/>
          <p14:tracePt t="312135" x="4133850" y="3829050"/>
          <p14:tracePt t="312152" x="4108450" y="3803650"/>
          <p14:tracePt t="312159" x="4102100" y="3790950"/>
          <p14:tracePt t="312168" x="4089400" y="3790950"/>
          <p14:tracePt t="312185" x="4051300" y="3778250"/>
          <p14:tracePt t="312201" x="4000500" y="3759200"/>
          <p14:tracePt t="312218" x="3930650" y="3727450"/>
          <p14:tracePt t="312221" x="3873500" y="3695700"/>
          <p14:tracePt t="312237" x="3771900" y="3663950"/>
          <p14:tracePt t="312252" x="3683000" y="3638550"/>
          <p14:tracePt t="312268" x="3632200" y="3613150"/>
          <p14:tracePt t="312285" x="3613150" y="3606800"/>
          <p14:tracePt t="312302" x="3606800" y="3594100"/>
          <p14:tracePt t="312318" x="3606800" y="3575050"/>
          <p14:tracePt t="312335" x="3606800" y="3568700"/>
          <p14:tracePt t="312352" x="3619500" y="3556000"/>
          <p14:tracePt t="312375" x="3619500" y="3549650"/>
          <p14:tracePt t="312391" x="3619500" y="3543300"/>
          <p14:tracePt t="312550" x="3625850" y="3530600"/>
          <p14:tracePt t="312558" x="3632200" y="3524250"/>
          <p14:tracePt t="312569" x="3638550" y="3524250"/>
          <p14:tracePt t="312577" x="3644900" y="3524250"/>
          <p14:tracePt t="312591" x="3663950" y="3524250"/>
          <p14:tracePt t="312607" x="3676650" y="3524250"/>
          <p14:tracePt t="312624" x="3689350" y="3524250"/>
          <p14:tracePt t="312641" x="3695700" y="3524250"/>
          <p14:tracePt t="312718" x="3702050" y="3530600"/>
          <p14:tracePt t="312726" x="3714750" y="3530600"/>
          <p14:tracePt t="312749" x="3721100" y="3530600"/>
          <p14:tracePt t="312765" x="3727450" y="3530600"/>
          <p14:tracePt t="312790" x="3727450" y="3536950"/>
          <p14:tracePt t="312815" x="3733800" y="3536950"/>
          <p14:tracePt t="312831" x="3740150" y="3536950"/>
          <p14:tracePt t="312862" x="3746500" y="3536950"/>
          <p14:tracePt t="324843" x="3733800" y="3536950"/>
          <p14:tracePt t="324851" x="3714750" y="3536950"/>
          <p14:tracePt t="324875" x="3708400" y="3536950"/>
          <p14:tracePt t="325004" x="3695700" y="3536950"/>
          <p14:tracePt t="325019" x="3670300" y="3536950"/>
          <p14:tracePt t="325028" x="3651250" y="3536950"/>
          <p14:tracePt t="325044" x="3619500" y="3549650"/>
          <p14:tracePt t="325046" x="3568700" y="3575050"/>
          <p14:tracePt t="325058" x="3492500" y="3600450"/>
          <p14:tracePt t="325074" x="3435350" y="3625850"/>
          <p14:tracePt t="325091" x="3346450" y="3644900"/>
          <p14:tracePt t="325107" x="3308350" y="3663950"/>
          <p14:tracePt t="325124" x="3257550" y="3676650"/>
          <p14:tracePt t="325141" x="3219450" y="3683000"/>
          <p14:tracePt t="325157" x="3187700" y="3695700"/>
          <p14:tracePt t="325174" x="3124200" y="3721100"/>
          <p14:tracePt t="325191" x="3060700" y="3752850"/>
          <p14:tracePt t="325207" x="2990850" y="3797300"/>
          <p14:tracePt t="325224" x="2933700" y="3841750"/>
          <p14:tracePt t="325228" x="2895600" y="3873500"/>
          <p14:tracePt t="325241" x="2857500" y="3898900"/>
          <p14:tracePt t="325258" x="2813050" y="3937000"/>
          <p14:tracePt t="325261" x="2800350" y="3949700"/>
          <p14:tracePt t="325274" x="2787650" y="3968750"/>
          <p14:tracePt t="325291" x="2774950" y="3975100"/>
          <p14:tracePt t="325307" x="2768600" y="3975100"/>
          <p14:tracePt t="325380" x="2762250" y="3987800"/>
          <p14:tracePt t="325404" x="2755900" y="3987800"/>
          <p14:tracePt t="325948" x="2749550" y="3987800"/>
          <p14:tracePt t="325980" x="2743200" y="3994150"/>
          <p14:tracePt t="325989" x="2743200" y="4006850"/>
          <p14:tracePt t="326013" x="2730500" y="4019550"/>
          <p14:tracePt t="326020" x="2730500" y="4025900"/>
          <p14:tracePt t="326036" x="2724150" y="4038600"/>
          <p14:tracePt t="326051" x="2717800" y="4044950"/>
          <p14:tracePt t="326060" x="2711450" y="4044950"/>
          <p14:tracePt t="326073" x="2711450" y="4051300"/>
          <p14:tracePt t="326091" x="2698750" y="4064000"/>
          <p14:tracePt t="326109" x="2686050" y="4070350"/>
          <p14:tracePt t="326124" x="2667000" y="4083050"/>
          <p14:tracePt t="326139" x="2654300" y="4089400"/>
          <p14:tracePt t="326156" x="2641600" y="4089400"/>
          <p14:tracePt t="326173" x="2622550" y="4089400"/>
          <p14:tracePt t="326189" x="2597150" y="4095750"/>
          <p14:tracePt t="326206" x="2571750" y="4095750"/>
          <p14:tracePt t="326223" x="2540000" y="4108450"/>
          <p14:tracePt t="326239" x="2520950" y="4108450"/>
          <p14:tracePt t="326256" x="2501900" y="4108450"/>
          <p14:tracePt t="326273" x="2495550" y="4108450"/>
          <p14:tracePt t="326300" x="2482850" y="4108450"/>
          <p14:tracePt t="326323" x="2476500" y="4108450"/>
          <p14:tracePt t="326364" x="2470150" y="4108450"/>
          <p14:tracePt t="326372" x="2463800" y="4108450"/>
          <p14:tracePt t="326388" x="2457450" y="4108450"/>
          <p14:tracePt t="326397" x="2451100" y="4108450"/>
          <p14:tracePt t="326407" x="2438400" y="4108450"/>
          <p14:tracePt t="326423" x="2419350" y="4114800"/>
          <p14:tracePt t="326429" x="2413000" y="4114800"/>
          <p14:tracePt t="326440" x="2393950" y="4114800"/>
          <p14:tracePt t="326457" x="2374900" y="4121150"/>
          <p14:tracePt t="326473" x="2368550" y="4121150"/>
          <p14:tracePt t="326490" x="2362200" y="4121150"/>
          <p14:tracePt t="326493" x="2355850" y="4121150"/>
          <p14:tracePt t="326509" x="2349500" y="4121150"/>
          <p14:tracePt t="326548" x="2336800" y="4121150"/>
          <p14:tracePt t="326564" x="2330450" y="4127500"/>
          <p14:tracePt t="326644" x="2324100" y="4127500"/>
          <p14:tracePt t="326965" x="2311400" y="4127500"/>
          <p14:tracePt t="326981" x="2305050" y="4127500"/>
          <p14:tracePt t="326997" x="2298700" y="4121150"/>
          <p14:tracePt t="327020" x="2298700" y="4114800"/>
          <p14:tracePt t="327046" x="2292350" y="4108450"/>
          <p14:tracePt t="327062" x="2286000" y="4102100"/>
          <p14:tracePt t="327788" x="2279650" y="4095750"/>
          <p14:tracePt t="327910" x="2266950" y="4095750"/>
          <p14:tracePt t="328292" x="2266950" y="4089400"/>
          <p14:tracePt t="328301" x="2298700" y="4064000"/>
          <p14:tracePt t="328309" x="2355850" y="4038600"/>
          <p14:tracePt t="328317" x="2425700" y="4000500"/>
          <p14:tracePt t="328334" x="2597150" y="3917950"/>
          <p14:tracePt t="328350" x="2825750" y="3835400"/>
          <p14:tracePt t="328367" x="3219450" y="3765550"/>
          <p14:tracePt t="328383" x="3689350" y="3727450"/>
          <p14:tracePt t="328400" x="4184650" y="3714750"/>
          <p14:tracePt t="328417" x="4603750" y="3702050"/>
          <p14:tracePt t="328434" x="4927600" y="3657600"/>
          <p14:tracePt t="328439" x="5022850" y="3638550"/>
          <p14:tracePt t="328450" x="5111750" y="3619500"/>
          <p14:tracePt t="328468" x="5264150" y="3606800"/>
          <p14:tracePt t="328484" x="5289550" y="3600450"/>
          <p14:tracePt t="328500" x="5314950" y="3587750"/>
          <p14:tracePt t="328517" x="5321300" y="3581400"/>
          <p14:tracePt t="328534" x="5334000" y="3581400"/>
          <p14:tracePt t="328862" x="5308600" y="3581400"/>
          <p14:tracePt t="328870" x="5245100" y="3581400"/>
          <p14:tracePt t="328878" x="5149850" y="3581400"/>
          <p14:tracePt t="328886" x="5041900" y="3581400"/>
          <p14:tracePt t="328903" x="4800600" y="3581400"/>
          <p14:tracePt t="328919" x="4673600" y="3581400"/>
          <p14:tracePt t="328936" x="4616450" y="3587750"/>
          <p14:tracePt t="328953" x="4565650" y="3587750"/>
          <p14:tracePt t="328970" x="4502150" y="3587750"/>
          <p14:tracePt t="328974" x="4483100" y="3587750"/>
          <p14:tracePt t="328986" x="4470400" y="3587750"/>
          <p14:tracePt t="329003" x="4464050" y="3587750"/>
          <p14:tracePt t="329069" x="4457700" y="3587750"/>
          <p14:tracePt t="329078" x="4451350" y="3587750"/>
          <p14:tracePt t="329086" x="4438650" y="3587750"/>
          <p14:tracePt t="329103" x="4425950" y="3587750"/>
          <p14:tracePt t="329120" x="4406900" y="3587750"/>
          <p14:tracePt t="329137" x="4387850" y="3587750"/>
          <p14:tracePt t="329153" x="4337050" y="3581400"/>
          <p14:tracePt t="329157" x="4311650" y="3575050"/>
          <p14:tracePt t="329170" x="4267200" y="3549650"/>
          <p14:tracePt t="329186" x="4197350" y="3511550"/>
          <p14:tracePt t="329191" x="4159250" y="3505200"/>
          <p14:tracePt t="329204" x="4095750" y="3473450"/>
          <p14:tracePt t="329220" x="4051300" y="3441700"/>
          <p14:tracePt t="329236" x="4025900" y="3416300"/>
          <p14:tracePt t="329253" x="4000500" y="3390900"/>
          <p14:tracePt t="329270" x="3975100" y="3371850"/>
          <p14:tracePt t="329287" x="3968750" y="3359150"/>
          <p14:tracePt t="329303" x="3956050" y="3333750"/>
          <p14:tracePt t="329326" x="3949700" y="3321050"/>
          <p14:tracePt t="329342" x="3949700" y="3308350"/>
          <p14:tracePt t="329359" x="3949700" y="3295650"/>
          <p14:tracePt t="329374" x="3949700" y="3282950"/>
          <p14:tracePt t="329387" x="3949700" y="3270250"/>
          <p14:tracePt t="329405" x="3962400" y="3225800"/>
          <p14:tracePt t="329420" x="3962400" y="3219450"/>
          <p14:tracePt t="329422" x="3968750" y="3206750"/>
          <p14:tracePt t="329437" x="3968750" y="3187700"/>
          <p14:tracePt t="329453" x="3981450" y="3149600"/>
          <p14:tracePt t="329470" x="3987800" y="3143250"/>
          <p14:tracePt t="329487" x="3994150" y="3130550"/>
          <p14:tracePt t="329503" x="4019550" y="3111500"/>
          <p14:tracePt t="329520" x="4032250" y="3098800"/>
          <p14:tracePt t="329537" x="4064000" y="3079750"/>
          <p14:tracePt t="329553" x="4083050" y="3073400"/>
          <p14:tracePt t="329558" x="4083050" y="3067050"/>
          <p14:tracePt t="329570" x="4095750" y="3067050"/>
          <p14:tracePt t="329588" x="4121150" y="3054350"/>
          <p14:tracePt t="329592" x="4133850" y="3054350"/>
          <p14:tracePt t="329603" x="4178300" y="3041650"/>
          <p14:tracePt t="329620" x="4216400" y="3022600"/>
          <p14:tracePt t="329637" x="4235450" y="3022600"/>
          <p14:tracePt t="329654" x="4254500" y="3022600"/>
          <p14:tracePt t="329686" x="4260850" y="3022600"/>
          <p14:tracePt t="329696" x="4273550" y="3022600"/>
          <p14:tracePt t="329712" x="4279900" y="3022600"/>
          <p14:tracePt t="329720" x="4286250" y="3022600"/>
          <p14:tracePt t="329737" x="4298950" y="3022600"/>
          <p14:tracePt t="329753" x="4330700" y="3022600"/>
          <p14:tracePt t="329758" x="4356100" y="3035300"/>
          <p14:tracePt t="329770" x="4394200" y="3048000"/>
          <p14:tracePt t="329787" x="4476750" y="3086100"/>
          <p14:tracePt t="329789" x="4502150" y="3092450"/>
          <p14:tracePt t="329804" x="4572000" y="3130550"/>
          <p14:tracePt t="329820" x="4610100" y="3143250"/>
          <p14:tracePt t="329837" x="4629150" y="3155950"/>
          <p14:tracePt t="329854" x="4641850" y="3168650"/>
          <p14:tracePt t="329870" x="4641850" y="3175000"/>
          <p14:tracePt t="329887" x="4641850" y="3187700"/>
          <p14:tracePt t="329904" x="4648200" y="3206750"/>
          <p14:tracePt t="329926" x="4648200" y="3219450"/>
          <p14:tracePt t="329937" x="4648200" y="3225800"/>
          <p14:tracePt t="329954" x="4648200" y="3251200"/>
          <p14:tracePt t="329958" x="4654550" y="3251200"/>
          <p14:tracePt t="329974" x="4654550" y="3257550"/>
          <p14:tracePt t="329987" x="4654550" y="3270250"/>
          <p14:tracePt t="330004" x="4667250" y="3308350"/>
          <p14:tracePt t="330021" x="4673600" y="3333750"/>
          <p14:tracePt t="330037" x="4673600" y="3346450"/>
          <p14:tracePt t="330054" x="4673600" y="3359150"/>
          <p14:tracePt t="330070" x="4673600" y="3378200"/>
          <p14:tracePt t="330087" x="4673600" y="3384550"/>
          <p14:tracePt t="330104" x="4673600" y="3409950"/>
          <p14:tracePt t="330120" x="4673600" y="3435350"/>
          <p14:tracePt t="330137" x="4673600" y="3467100"/>
          <p14:tracePt t="330143" x="4673600" y="3486150"/>
          <p14:tracePt t="330154" x="4660900" y="3511550"/>
          <p14:tracePt t="330170" x="4660900" y="3536950"/>
          <p14:tracePt t="330175" x="4654550" y="3549650"/>
          <p14:tracePt t="330189" x="4648200" y="3568700"/>
          <p14:tracePt t="330212" x="4648200" y="3575050"/>
          <p14:tracePt t="330221" x="4648200" y="3581400"/>
          <p14:tracePt t="330237" x="4635500" y="3587750"/>
          <p14:tracePt t="330302" x="4629150" y="3594100"/>
          <p14:tracePt t="330526" x="4635500" y="3594100"/>
          <p14:tracePt t="330535" x="4660900" y="3587750"/>
          <p14:tracePt t="330543" x="4679950" y="3581400"/>
          <p14:tracePt t="330551" x="4718050" y="3556000"/>
          <p14:tracePt t="330568" x="4800600" y="3536950"/>
          <p14:tracePt t="330584" x="4870450" y="3524250"/>
          <p14:tracePt t="330601" x="4908550" y="3524250"/>
          <p14:tracePt t="330618" x="4959350" y="3517900"/>
          <p14:tracePt t="330623" x="4984750" y="3517900"/>
          <p14:tracePt t="330634" x="4991100" y="3511550"/>
          <p14:tracePt t="330651" x="5029200" y="3498850"/>
          <p14:tracePt t="330668" x="5048250" y="3492500"/>
          <p14:tracePt t="330757" x="5054600" y="3492500"/>
          <p14:tracePt t="330766" x="5073650" y="3486150"/>
          <p14:tracePt t="330792" x="5080000" y="3486150"/>
          <p14:tracePt t="330797" x="5092700" y="3486150"/>
          <p14:tracePt t="330806" x="5105400" y="3486150"/>
          <p14:tracePt t="330818" x="5124450" y="3486150"/>
          <p14:tracePt t="330834" x="5156200" y="3486150"/>
          <p14:tracePt t="330838" x="5175250" y="3486150"/>
          <p14:tracePt t="330851" x="5181600" y="3479800"/>
          <p14:tracePt t="330868" x="5213350" y="3467100"/>
          <p14:tracePt t="330872" x="5232400" y="3467100"/>
          <p14:tracePt t="330888" x="5245100" y="3467100"/>
          <p14:tracePt t="330901" x="5257800" y="3454400"/>
          <p14:tracePt t="331333" x="5232400" y="3454400"/>
          <p14:tracePt t="331343" x="5181600" y="3479800"/>
          <p14:tracePt t="331349" x="5168900" y="3486150"/>
          <p14:tracePt t="331358" x="5143500" y="3492500"/>
          <p14:tracePt t="331374" x="5099050" y="3505200"/>
          <p14:tracePt t="331391" x="4991100" y="3549650"/>
          <p14:tracePt t="331407" x="4902200" y="3556000"/>
          <p14:tracePt t="331424" x="4794250" y="3562350"/>
          <p14:tracePt t="331441" x="4711700" y="3581400"/>
          <p14:tracePt t="331458" x="4673600" y="3587750"/>
          <p14:tracePt t="331474" x="4660900" y="3587750"/>
          <p14:tracePt t="331534" x="4654550" y="3587750"/>
          <p14:tracePt t="331543" x="4641850" y="3587750"/>
          <p14:tracePt t="331558" x="4629150" y="3594100"/>
          <p14:tracePt t="331566" x="4616450" y="3594100"/>
          <p14:tracePt t="331574" x="4610100" y="3594100"/>
          <p14:tracePt t="331591" x="4584700" y="3594100"/>
          <p14:tracePt t="331607" x="4565650" y="3606800"/>
          <p14:tracePt t="331624" x="4533900" y="3613150"/>
          <p14:tracePt t="331641" x="4464050" y="3619500"/>
          <p14:tracePt t="331658" x="4400550" y="3625850"/>
          <p14:tracePt t="331674" x="4356100" y="3632200"/>
          <p14:tracePt t="331680" x="4349750" y="3638550"/>
          <p14:tracePt t="331847" x="4375150" y="3632200"/>
          <p14:tracePt t="331855" x="4406900" y="3632200"/>
          <p14:tracePt t="331864" x="4451350" y="3625850"/>
          <p14:tracePt t="331875" x="4483100" y="3625850"/>
          <p14:tracePt t="331891" x="4591050" y="3625850"/>
          <p14:tracePt t="331908" x="4730750" y="3625850"/>
          <p14:tracePt t="331911" x="4781550" y="3625850"/>
          <p14:tracePt t="331925" x="4870450" y="3625850"/>
          <p14:tracePt t="331941" x="4927600" y="3625850"/>
          <p14:tracePt t="331958" x="4991100" y="3625850"/>
          <p14:tracePt t="331974" x="5048250" y="3625850"/>
          <p14:tracePt t="331991" x="5080000" y="3625850"/>
          <p14:tracePt t="332008" x="5099050" y="3613150"/>
          <p14:tracePt t="332025" x="5130800" y="3613150"/>
          <p14:tracePt t="332041" x="5149850" y="3606800"/>
          <p14:tracePt t="332058" x="5175250" y="3606800"/>
          <p14:tracePt t="332064" x="5194300" y="3600450"/>
          <p14:tracePt t="332075" x="5200650" y="3600450"/>
          <p14:tracePt t="332092" x="5232400" y="3594100"/>
          <p14:tracePt t="332097" x="5238750" y="3594100"/>
          <p14:tracePt t="332109" x="5257800" y="3594100"/>
          <p14:tracePt t="332126" x="5314950" y="3587750"/>
          <p14:tracePt t="332142" x="5365750" y="3581400"/>
          <p14:tracePt t="332158" x="5422900" y="3575050"/>
          <p14:tracePt t="332175" x="5461000" y="3568700"/>
          <p14:tracePt t="332192" x="5486400" y="3556000"/>
          <p14:tracePt t="332512" x="5480050" y="3556000"/>
          <p14:tracePt t="332583" x="5473700" y="3556000"/>
          <p14:tracePt t="332615" x="5467350" y="3556000"/>
          <p14:tracePt t="332671" x="5461000" y="3556000"/>
          <p14:tracePt t="332687" x="5454650" y="3556000"/>
          <p14:tracePt t="332711" x="5441950" y="3556000"/>
          <p14:tracePt t="332719" x="5435600" y="3556000"/>
          <p14:tracePt t="332727" x="5429250" y="3556000"/>
          <p14:tracePt t="332736" x="5416550" y="3556000"/>
          <p14:tracePt t="332753" x="5410200" y="3556000"/>
          <p14:tracePt t="332770" x="5403850" y="3556000"/>
          <p14:tracePt t="332787" x="5397500" y="3556000"/>
          <p14:tracePt t="332803" x="5384800" y="3556000"/>
          <p14:tracePt t="332809" x="5378450" y="3556000"/>
          <p14:tracePt t="332825" x="5372100" y="3556000"/>
          <p14:tracePt t="332843" x="5365750" y="3556000"/>
          <p14:tracePt t="333303" x="5365750" y="3549650"/>
          <p14:tracePt t="333310" x="5391150" y="3543300"/>
          <p14:tracePt t="333319" x="5429250" y="3536950"/>
          <p14:tracePt t="333327" x="5473700" y="3524250"/>
          <p14:tracePt t="333343" x="5613400" y="3505200"/>
          <p14:tracePt t="333360" x="5746750" y="3479800"/>
          <p14:tracePt t="333377" x="5886450" y="3467100"/>
          <p14:tracePt t="333393" x="5994400" y="3454400"/>
          <p14:tracePt t="333410" x="6108700" y="3429000"/>
          <p14:tracePt t="333427" x="6191250" y="3416300"/>
          <p14:tracePt t="333443" x="6223000" y="3409950"/>
          <p14:tracePt t="333448" x="6229350" y="3403600"/>
          <p14:tracePt t="333464" x="6235700" y="3403600"/>
          <p14:tracePt t="333647" x="6261100" y="3403600"/>
          <p14:tracePt t="333655" x="6273800" y="3403600"/>
          <p14:tracePt t="333662" x="6299200" y="3403600"/>
          <p14:tracePt t="333671" x="6356350" y="3416300"/>
          <p14:tracePt t="333688" x="6445250" y="3435350"/>
          <p14:tracePt t="333705" x="6508750" y="3441700"/>
          <p14:tracePt t="333722" x="6565900" y="3448050"/>
          <p14:tracePt t="333739" x="6604000" y="3448050"/>
          <p14:tracePt t="333755" x="6616700" y="3448050"/>
          <p14:tracePt t="333912" x="6623050" y="3448050"/>
          <p14:tracePt t="333928" x="6642100" y="3454400"/>
          <p14:tracePt t="333936" x="6661150" y="3467100"/>
          <p14:tracePt t="333944" x="6692900" y="3473450"/>
          <p14:tracePt t="333955" x="6724650" y="3479800"/>
          <p14:tracePt t="333972" x="6794500" y="3486150"/>
          <p14:tracePt t="333976" x="6826250" y="3498850"/>
          <p14:tracePt t="333988" x="6851650" y="3498850"/>
          <p14:tracePt t="334005" x="6877050" y="3498850"/>
          <p14:tracePt t="334007" x="6896100" y="3498850"/>
          <p14:tracePt t="334022" x="6902450" y="3498850"/>
          <p14:tracePt t="334376" x="6908800" y="3505200"/>
          <p14:tracePt t="334400" x="6896100" y="3505200"/>
          <p14:tracePt t="334408" x="6877050" y="3511550"/>
          <p14:tracePt t="334417" x="6870700" y="3511550"/>
          <p14:tracePt t="334434" x="6845300" y="3517900"/>
          <p14:tracePt t="334451" x="6826250" y="3517900"/>
          <p14:tracePt t="334474" x="6819900" y="3524250"/>
          <p14:tracePt t="334484" x="6813550" y="3524250"/>
          <p14:tracePt t="334552" x="6807200" y="3530600"/>
          <p14:tracePt t="334592" x="6807200" y="3536950"/>
          <p14:tracePt t="334624" x="6800850" y="3536950"/>
          <p14:tracePt t="334632" x="6794500" y="3536950"/>
          <p14:tracePt t="334640" x="6781800" y="3543300"/>
          <p14:tracePt t="334657" x="6769100" y="3543300"/>
          <p14:tracePt t="334668" x="6762750" y="3549650"/>
          <p14:tracePt t="334684" x="6762750" y="3556000"/>
          <p14:tracePt t="334701" x="6750050" y="3562350"/>
          <p14:tracePt t="334808" x="6743700" y="3562350"/>
          <p14:tracePt t="334842" x="6731000" y="3562350"/>
          <p14:tracePt t="334848" x="6724650" y="3562350"/>
          <p14:tracePt t="334857" x="6692900" y="3562350"/>
          <p14:tracePt t="334868" x="6648450" y="3562350"/>
          <p14:tracePt t="334884" x="6508750" y="3562350"/>
          <p14:tracePt t="334890" x="6413500" y="3562350"/>
          <p14:tracePt t="334901" x="6311900" y="3562350"/>
          <p14:tracePt t="334920" x="5962650" y="3562350"/>
          <p14:tracePt t="334936" x="5638800" y="3562350"/>
          <p14:tracePt t="334951" x="5251450" y="3536950"/>
          <p14:tracePt t="334967" x="5003800" y="3505200"/>
          <p14:tracePt t="334984" x="4832350" y="3486150"/>
          <p14:tracePt t="335001" x="4737100" y="3486150"/>
          <p14:tracePt t="335018" x="4711700" y="3486150"/>
          <p14:tracePt t="335034" x="4699000" y="3486150"/>
          <p14:tracePt t="335051" x="4692650" y="3486150"/>
          <p14:tracePt t="335068" x="4686300" y="3486150"/>
          <p14:tracePt t="335106" x="4679950" y="3486150"/>
          <p14:tracePt t="335121" x="4667250" y="3486150"/>
          <p14:tracePt t="335128" x="4654550" y="3492500"/>
          <p14:tracePt t="335144" x="4635500" y="3492500"/>
          <p14:tracePt t="335153" x="4622800" y="3498850"/>
          <p14:tracePt t="335168" x="4584700" y="3511550"/>
          <p14:tracePt t="335185" x="4546600" y="3524250"/>
          <p14:tracePt t="335201" x="4521200" y="3524250"/>
          <p14:tracePt t="335218" x="4514850" y="3524250"/>
          <p14:tracePt t="335416" x="4514850" y="3530600"/>
          <p14:tracePt t="335424" x="4508500" y="3543300"/>
          <p14:tracePt t="335432" x="4502150" y="3543300"/>
          <p14:tracePt t="335448" x="4495800" y="3556000"/>
          <p14:tracePt t="335472" x="4495800" y="3562350"/>
          <p14:tracePt t="335488" x="4495800" y="3568700"/>
          <p14:tracePt t="335497" x="4495800" y="3575050"/>
          <p14:tracePt t="335507" x="4502150" y="3575050"/>
          <p14:tracePt t="335523" x="4527550" y="3587750"/>
          <p14:tracePt t="335540" x="4552950" y="3587750"/>
          <p14:tracePt t="335545" x="4572000" y="3594100"/>
          <p14:tracePt t="335557" x="4578350" y="3594100"/>
          <p14:tracePt t="335573" x="4597400" y="3594100"/>
          <p14:tracePt t="335579" x="4603750" y="3600450"/>
          <p14:tracePt t="335591" x="4622800" y="3600450"/>
          <p14:tracePt t="335607" x="4648200" y="3600450"/>
          <p14:tracePt t="335623" x="4686300" y="3613150"/>
          <p14:tracePt t="335640" x="4730750" y="3632200"/>
          <p14:tracePt t="335657" x="4756150" y="3651250"/>
          <p14:tracePt t="335673" x="4800600" y="3676650"/>
          <p14:tracePt t="335690" x="4832350" y="3689350"/>
          <p14:tracePt t="335707" x="4864100" y="3689350"/>
          <p14:tracePt t="335723" x="4908550" y="3702050"/>
          <p14:tracePt t="335728" x="4921250" y="3702050"/>
          <p14:tracePt t="335740" x="4940300" y="3708400"/>
          <p14:tracePt t="335757" x="4972050" y="3714750"/>
          <p14:tracePt t="335761" x="4991100" y="3721100"/>
          <p14:tracePt t="335774" x="5010150" y="3721100"/>
          <p14:tracePt t="335792" x="5054600" y="3721100"/>
          <p14:tracePt t="335807" x="5060950" y="3721100"/>
          <p14:tracePt t="335824" x="5137150" y="3721100"/>
          <p14:tracePt t="335840" x="5175250" y="3721100"/>
          <p14:tracePt t="335857" x="5232400" y="3721100"/>
          <p14:tracePt t="335874" x="5314950" y="3695700"/>
          <p14:tracePt t="335890" x="5384800" y="3670300"/>
          <p14:tracePt t="335907" x="5429250" y="3644900"/>
          <p14:tracePt t="335924" x="5473700" y="3613150"/>
          <p14:tracePt t="335941" x="5492750" y="3581400"/>
          <p14:tracePt t="335945" x="5505450" y="3568700"/>
          <p14:tracePt t="336387" x="5505450" y="3562350"/>
          <p14:tracePt t="336424" x="5492750" y="3562350"/>
          <p14:tracePt t="336440" x="5480050" y="3562350"/>
          <p14:tracePt t="336450" x="5473700" y="3568700"/>
          <p14:tracePt t="336481" x="5467350" y="3568700"/>
          <p14:tracePt t="336489" x="5461000" y="3575050"/>
          <p14:tracePt t="336761" x="5454650" y="3575050"/>
          <p14:tracePt t="340347" x="5435600" y="3581400"/>
          <p14:tracePt t="340355" x="5422900" y="3587750"/>
          <p14:tracePt t="340363" x="5391150" y="3606800"/>
          <p14:tracePt t="340373" x="5372100" y="3613150"/>
          <p14:tracePt t="340389" x="5314950" y="3638550"/>
          <p14:tracePt t="340406" x="5270500" y="3651250"/>
          <p14:tracePt t="340423" x="5219700" y="3676650"/>
          <p14:tracePt t="340428" x="5200650" y="3683000"/>
          <p14:tracePt t="340440" x="5175250" y="3695700"/>
          <p14:tracePt t="340458" x="5080000" y="3727450"/>
          <p14:tracePt t="340473" x="4984750" y="3727450"/>
          <p14:tracePt t="340490" x="4876800" y="3727450"/>
          <p14:tracePt t="340506" x="4762500" y="3727450"/>
          <p14:tracePt t="340523" x="4622800" y="3727450"/>
          <p14:tracePt t="340539" x="4495800" y="3746500"/>
          <p14:tracePt t="340556" x="4330700" y="3771900"/>
          <p14:tracePt t="340573" x="4159250" y="3797300"/>
          <p14:tracePt t="340589" x="3981450" y="3822700"/>
          <p14:tracePt t="340606" x="3784600" y="3860800"/>
          <p14:tracePt t="340623" x="3613150" y="3873500"/>
          <p14:tracePt t="340627" x="3530600" y="3886200"/>
          <p14:tracePt t="340639" x="3454400" y="3898900"/>
          <p14:tracePt t="340658" x="3251200" y="3911600"/>
          <p14:tracePt t="340673" x="3175000" y="3911600"/>
          <p14:tracePt t="340689" x="3136900" y="3911600"/>
          <p14:tracePt t="340706" x="3130550" y="3911600"/>
          <p14:tracePt t="340723" x="3124200" y="3911600"/>
          <p14:tracePt t="340740" x="3111500" y="3911600"/>
          <p14:tracePt t="340756" x="3098800" y="3911600"/>
          <p14:tracePt t="340773" x="3079750" y="3911600"/>
          <p14:tracePt t="340790" x="3035300" y="3911600"/>
          <p14:tracePt t="340807" x="2952750" y="3924300"/>
          <p14:tracePt t="340811" x="2889250" y="3924300"/>
          <p14:tracePt t="340823" x="2806700" y="3924300"/>
          <p14:tracePt t="340840" x="2660650" y="3924300"/>
          <p14:tracePt t="340845" x="2597150" y="3924300"/>
          <p14:tracePt t="340857" x="2552700" y="3937000"/>
          <p14:tracePt t="340873" x="2470150" y="3968750"/>
          <p14:tracePt t="340891" x="2463800" y="3975100"/>
          <p14:tracePt t="341371" x="2457450" y="3975100"/>
          <p14:tracePt t="341403" x="2463800" y="3968750"/>
          <p14:tracePt t="341412" x="2476500" y="3962400"/>
          <p14:tracePt t="341420" x="2514600" y="3949700"/>
          <p14:tracePt t="341429" x="2546350" y="3937000"/>
          <p14:tracePt t="341446" x="2660650" y="3886200"/>
          <p14:tracePt t="341463" x="2813050" y="3816350"/>
          <p14:tracePt t="341469" x="2901950" y="3784600"/>
          <p14:tracePt t="341479" x="2978150" y="3759200"/>
          <p14:tracePt t="341497" x="3181350" y="3702050"/>
          <p14:tracePt t="341502" x="3289300" y="3683000"/>
          <p14:tracePt t="341513" x="3454400" y="3676650"/>
          <p14:tracePt t="341531" x="3930650" y="3638550"/>
          <p14:tracePt t="341546" x="4038600" y="3638550"/>
          <p14:tracePt t="341549" x="4121150" y="3638550"/>
          <p14:tracePt t="341562" x="4216400" y="3638550"/>
          <p14:tracePt t="341579" x="4254500" y="3638550"/>
          <p14:tracePt t="341596" x="4260850" y="3638550"/>
          <p14:tracePt t="341659" x="4267200" y="3638550"/>
          <p14:tracePt t="341715" x="4273550" y="3638550"/>
          <p14:tracePt t="341723" x="4279900" y="3638550"/>
          <p14:tracePt t="341731" x="4286250" y="3638550"/>
          <p14:tracePt t="342243" x="4305300" y="3638550"/>
          <p14:tracePt t="342250" x="4324350" y="3638550"/>
          <p14:tracePt t="342258" x="4368800" y="3638550"/>
          <p14:tracePt t="342267" x="4413250" y="3638550"/>
          <p14:tracePt t="342284" x="4438650" y="3638550"/>
          <p14:tracePt t="342300" x="4445000" y="3638550"/>
          <p14:tracePt t="342330" x="4451350" y="3638550"/>
          <p14:tracePt t="342444" x="4445000" y="3638550"/>
          <p14:tracePt t="342492" x="4438650" y="3638550"/>
          <p14:tracePt t="342499" x="4425950" y="3638550"/>
          <p14:tracePt t="342508" x="4419600" y="3644900"/>
          <p14:tracePt t="342517" x="4413250" y="3644900"/>
          <p14:tracePt t="342534" x="4387850" y="3651250"/>
          <p14:tracePt t="342551" x="4343400" y="3663950"/>
          <p14:tracePt t="342568" x="4311650" y="3670300"/>
          <p14:tracePt t="342573" x="4273550" y="3676650"/>
          <p14:tracePt t="342584" x="4267200" y="3676650"/>
          <p14:tracePt t="342601" x="4178300" y="3695700"/>
          <p14:tracePt t="342605" x="4152900" y="3702050"/>
          <p14:tracePt t="342618" x="4064000" y="3714750"/>
          <p14:tracePt t="342634" x="3975100" y="3721100"/>
          <p14:tracePt t="342651" x="3892550" y="3721100"/>
          <p14:tracePt t="342668" x="3854450" y="3721100"/>
          <p14:tracePt t="342684" x="3822700" y="3721100"/>
          <p14:tracePt t="342844" x="3829050" y="3721100"/>
          <p14:tracePt t="342852" x="3854450" y="3721100"/>
          <p14:tracePt t="342860" x="3892550" y="3708400"/>
          <p14:tracePt t="342868" x="3937000" y="3689350"/>
          <p14:tracePt t="342885" x="4076700" y="3638550"/>
          <p14:tracePt t="342901" x="4203700" y="3606800"/>
          <p14:tracePt t="342918" x="4324350" y="3581400"/>
          <p14:tracePt t="342935" x="4387850" y="3575050"/>
          <p14:tracePt t="342951" x="4406900" y="3568700"/>
          <p14:tracePt t="343099" x="4400550" y="3568700"/>
          <p14:tracePt t="343107" x="4394200" y="3568700"/>
          <p14:tracePt t="343131" x="4381500" y="3575050"/>
          <p14:tracePt t="343628" x="4375150" y="3575050"/>
          <p14:tracePt t="343644" x="4375150" y="3581400"/>
          <p14:tracePt t="343931" x="4381500" y="3581400"/>
          <p14:tracePt t="343939" x="4394200" y="3581400"/>
          <p14:tracePt t="343956" x="4406900" y="3581400"/>
          <p14:tracePt t="343963" x="4413250" y="3581400"/>
          <p14:tracePt t="343972" x="4425950" y="3581400"/>
          <p14:tracePt t="343989" x="4445000" y="3581400"/>
          <p14:tracePt t="344006" x="4451350" y="3581400"/>
          <p14:tracePt t="344022" x="4457700" y="3581400"/>
          <p14:tracePt t="344781" x="4451350" y="3587750"/>
          <p14:tracePt t="344798" x="4445000" y="3587750"/>
          <p14:tracePt t="344813" x="4425950" y="3587750"/>
          <p14:tracePt t="344820" x="4406900" y="3587750"/>
          <p14:tracePt t="344830" x="4375150" y="3587750"/>
          <p14:tracePt t="344844" x="4298950" y="3587750"/>
          <p14:tracePt t="344860" x="4191000" y="3587750"/>
          <p14:tracePt t="344876" x="4070350" y="3587750"/>
          <p14:tracePt t="344893" x="3975100" y="3587750"/>
          <p14:tracePt t="344910" x="3930650" y="3587750"/>
          <p14:tracePt t="344926" x="3911600" y="3587750"/>
          <p14:tracePt t="344943" x="3898900" y="3587750"/>
          <p14:tracePt t="344997" x="3892550" y="3587750"/>
          <p14:tracePt t="345037" x="3892550" y="3594100"/>
          <p14:tracePt t="345132" x="3886200" y="3600450"/>
          <p14:tracePt t="345268" x="3905250" y="3600450"/>
          <p14:tracePt t="345276" x="3930650" y="3600450"/>
          <p14:tracePt t="345284" x="3962400" y="3600450"/>
          <p14:tracePt t="345293" x="3994150" y="3600450"/>
          <p14:tracePt t="345310" x="4076700" y="3600450"/>
          <p14:tracePt t="345327" x="4178300" y="3600450"/>
          <p14:tracePt t="345343" x="4241800" y="3600450"/>
          <p14:tracePt t="345360" x="4273550" y="3600450"/>
          <p14:tracePt t="345377" x="4279900" y="3600450"/>
          <p14:tracePt t="345404" x="4292600" y="3600450"/>
          <p14:tracePt t="345421" x="4298950" y="3600450"/>
          <p14:tracePt t="345429" x="4311650" y="3600450"/>
          <p14:tracePt t="345443" x="4330700" y="3600450"/>
          <p14:tracePt t="345460" x="4343400" y="3600450"/>
          <p14:tracePt t="345476" x="4349750" y="3600450"/>
          <p14:tracePt t="345565" x="4349750" y="3606800"/>
          <p14:tracePt t="345582" x="4337050" y="3613150"/>
          <p14:tracePt t="345590" x="4318000" y="3613150"/>
          <p14:tracePt t="345598" x="4273550" y="3625850"/>
          <p14:tracePt t="345611" x="4197350" y="3625850"/>
          <p14:tracePt t="345628" x="3854450" y="3632200"/>
          <p14:tracePt t="345643" x="3505200" y="3632200"/>
          <p14:tracePt t="345660" x="3098800" y="3632200"/>
          <p14:tracePt t="345677" x="2794000" y="3632200"/>
          <p14:tracePt t="345694" x="2622550" y="3632200"/>
          <p14:tracePt t="345710" x="2540000" y="3632200"/>
          <p14:tracePt t="345727" x="2501900" y="3638550"/>
          <p14:tracePt t="345744" x="2495550" y="3638550"/>
          <p14:tracePt t="345760" x="2495550" y="3644900"/>
          <p14:tracePt t="345777" x="2476500" y="3663950"/>
          <p14:tracePt t="345794" x="2463800" y="3683000"/>
          <p14:tracePt t="345799" x="2457450" y="3683000"/>
          <p14:tracePt t="345811" x="2451100" y="3689350"/>
          <p14:tracePt t="345829" x="2432050" y="3702050"/>
          <p14:tracePt t="345845" x="2425700" y="3708400"/>
          <p14:tracePt t="345877" x="2419350" y="3714750"/>
          <p14:tracePt t="345894" x="2413000" y="3727450"/>
          <p14:tracePt t="345903" x="2413000" y="3733800"/>
          <p14:tracePt t="345911" x="2413000" y="3746500"/>
          <p14:tracePt t="345927" x="2413000" y="3765550"/>
          <p14:tracePt t="345944" x="2413000" y="3784600"/>
          <p14:tracePt t="346046" x="2419350" y="3790950"/>
          <p14:tracePt t="346053" x="2463800" y="3803650"/>
          <p14:tracePt t="346061" x="2533650" y="3816350"/>
          <p14:tracePt t="346077" x="2724150" y="3816350"/>
          <p14:tracePt t="346094" x="2971800" y="3816350"/>
          <p14:tracePt t="346111" x="3244850" y="3790950"/>
          <p14:tracePt t="346127" x="3498850" y="3752850"/>
          <p14:tracePt t="346144" x="3708400" y="3714750"/>
          <p14:tracePt t="346150" x="3803650" y="3708400"/>
          <p14:tracePt t="346161" x="3879850" y="3702050"/>
          <p14:tracePt t="346178" x="3937000" y="3676650"/>
          <p14:tracePt t="346183" x="3956050" y="3676650"/>
          <p14:tracePt t="346194" x="3975100" y="3670300"/>
          <p14:tracePt t="346214" x="4000500" y="3663950"/>
          <p14:tracePt t="346218" x="4019550" y="3663950"/>
          <p14:tracePt t="346228" x="4051300" y="3663950"/>
          <p14:tracePt t="346244" x="4114800" y="3663950"/>
          <p14:tracePt t="346261" x="4197350" y="3638550"/>
          <p14:tracePt t="346278" x="4305300" y="3625850"/>
          <p14:tracePt t="346294" x="4394200" y="3606800"/>
          <p14:tracePt t="346311" x="4445000" y="3600450"/>
          <p14:tracePt t="346329" x="4495800" y="3587750"/>
          <p14:tracePt t="346344" x="4508500" y="3581400"/>
          <p14:tracePt t="346361" x="4514850" y="3575050"/>
          <p14:tracePt t="346378" x="4521200" y="3575050"/>
          <p14:tracePt t="346395" x="4527550" y="3568700"/>
          <p14:tracePt t="346411" x="4533900" y="3568700"/>
          <p14:tracePt t="346412" x="4546600" y="3568700"/>
          <p14:tracePt t="346427" x="4552950" y="3568700"/>
          <p14:tracePt t="346444" x="4559300" y="3568700"/>
          <p14:tracePt t="346558" x="4565650" y="3568700"/>
          <p14:tracePt t="346574" x="4572000" y="3562350"/>
          <p14:tracePt t="348991" x="4559300" y="3562350"/>
          <p14:tracePt t="349023" x="4546600" y="3575050"/>
          <p14:tracePt t="349031" x="4546600" y="3581400"/>
          <p14:tracePt t="349040" x="4546600" y="3600450"/>
          <p14:tracePt t="349050" x="4546600" y="3606800"/>
          <p14:tracePt t="349067" x="4546600" y="3619500"/>
          <p14:tracePt t="349084" x="4546600" y="3632200"/>
          <p14:tracePt t="349102" x="4546600" y="3644900"/>
          <p14:tracePt t="349118" x="4546600" y="3657600"/>
          <p14:tracePt t="349136" x="4546600" y="3663950"/>
          <p14:tracePt t="349150" x="4546600" y="3683000"/>
          <p14:tracePt t="349167" x="4546600" y="3695700"/>
          <p14:tracePt t="349183" x="4546600" y="3702050"/>
          <p14:tracePt t="349200" x="4546600" y="3721100"/>
          <p14:tracePt t="349217" x="4540250" y="3727450"/>
          <p14:tracePt t="349233" x="4540250" y="3740150"/>
          <p14:tracePt t="349272" x="4533900" y="3740150"/>
          <p14:tracePt t="349288" x="4527550" y="3746500"/>
          <p14:tracePt t="349318" x="4527550" y="3752850"/>
          <p14:tracePt t="349343" x="4521200" y="3752850"/>
          <p14:tracePt t="349351" x="4508500" y="3759200"/>
          <p14:tracePt t="349359" x="4502150" y="3759200"/>
          <p14:tracePt t="349367" x="4489450" y="3765550"/>
          <p14:tracePt t="349384" x="4464050" y="3771900"/>
          <p14:tracePt t="349400" x="4438650" y="3778250"/>
          <p14:tracePt t="349417" x="4419600" y="3784600"/>
          <p14:tracePt t="349434" x="4394200" y="3797300"/>
          <p14:tracePt t="349451" x="4368800" y="3803650"/>
          <p14:tracePt t="349467" x="4343400" y="3810000"/>
          <p14:tracePt t="349474" x="4318000" y="3810000"/>
          <p14:tracePt t="349485" x="4279900" y="3829050"/>
          <p14:tracePt t="349501" x="4203700" y="3841750"/>
          <p14:tracePt t="349505" x="4152900" y="3867150"/>
          <p14:tracePt t="349518" x="4044950" y="3879850"/>
          <p14:tracePt t="349534" x="3937000" y="3905250"/>
          <p14:tracePt t="349550" x="3848100" y="3911600"/>
          <p14:tracePt t="349567" x="3778250" y="3917950"/>
          <p14:tracePt t="349584" x="3721100" y="3924300"/>
          <p14:tracePt t="349600" x="3663950" y="3937000"/>
          <p14:tracePt t="349617" x="3619500" y="3943350"/>
          <p14:tracePt t="349634" x="3556000" y="3956050"/>
          <p14:tracePt t="349650" x="3498850" y="3968750"/>
          <p14:tracePt t="349667" x="3441700" y="3975100"/>
          <p14:tracePt t="349672" x="3416300" y="3981450"/>
          <p14:tracePt t="349685" x="3403600" y="3981450"/>
          <p14:tracePt t="349704" x="3365500" y="3981450"/>
          <p14:tracePt t="349708" x="3346450" y="3981450"/>
          <p14:tracePt t="349718" x="3308350" y="3987800"/>
          <p14:tracePt t="349734" x="3270250" y="3987800"/>
          <p14:tracePt t="349751" x="3232150" y="4000500"/>
          <p14:tracePt t="349767" x="3200400" y="4000500"/>
          <p14:tracePt t="349784" x="3168650" y="4000500"/>
          <p14:tracePt t="349801" x="3155950" y="4000500"/>
          <p14:tracePt t="349927" x="3149600" y="4000500"/>
          <p14:tracePt t="349967" x="3143250" y="4000500"/>
          <p14:tracePt t="349991" x="3136900" y="4006850"/>
          <p14:tracePt t="350023" x="3130550" y="4006850"/>
          <p14:tracePt t="350167" x="3149600" y="4013200"/>
          <p14:tracePt t="350183" x="3175000" y="4019550"/>
          <p14:tracePt t="350192" x="3181350" y="4019550"/>
          <p14:tracePt t="350206" x="3213100" y="4019550"/>
          <p14:tracePt t="350223" x="3238500" y="4025900"/>
          <p14:tracePt t="350239" x="3244850" y="4025900"/>
          <p14:tracePt t="350256" x="3244850" y="4032250"/>
          <p14:tracePt t="350448" x="3238500" y="4032250"/>
          <p14:tracePt t="350463" x="3232150" y="4032250"/>
          <p14:tracePt t="350480" x="3219450" y="4032250"/>
          <p14:tracePt t="350497" x="3213100" y="4032250"/>
          <p14:tracePt t="350503" x="3206750" y="4032250"/>
          <p14:tracePt t="350513" x="3194050" y="4032250"/>
          <p14:tracePt t="350523" x="3175000" y="4032250"/>
          <p14:tracePt t="350540" x="3155950" y="4032250"/>
          <p14:tracePt t="350545" x="3130550" y="4032250"/>
          <p14:tracePt t="350557" x="3124200" y="4032250"/>
          <p14:tracePt t="350573" x="3079750" y="4032250"/>
          <p14:tracePt t="350589" x="3054350" y="4032250"/>
          <p14:tracePt t="350606" x="3016250" y="4032250"/>
          <p14:tracePt t="350623" x="2978150" y="4032250"/>
          <p14:tracePt t="350640" x="2933700" y="4032250"/>
          <p14:tracePt t="350656" x="2901950" y="4032250"/>
          <p14:tracePt t="350673" x="2844800" y="4032250"/>
          <p14:tracePt t="350690" x="2794000" y="4032250"/>
          <p14:tracePt t="350706" x="2749550" y="4032250"/>
          <p14:tracePt t="350723" x="2724150" y="4032250"/>
          <p14:tracePt t="350727" x="2711450" y="4032250"/>
          <p14:tracePt t="350745" x="2705100" y="4032250"/>
          <p14:tracePt t="350792" x="2698750" y="4032250"/>
          <p14:tracePt t="350800" x="2692400" y="4032250"/>
          <p14:tracePt t="350807" x="2686050" y="4038600"/>
          <p14:tracePt t="350823" x="2654300" y="4038600"/>
          <p14:tracePt t="350840" x="2590800" y="4044950"/>
          <p14:tracePt t="350857" x="2514600" y="4064000"/>
          <p14:tracePt t="350874" x="2451100" y="4070350"/>
          <p14:tracePt t="350890" x="2400300" y="4076700"/>
          <p14:tracePt t="350907" x="2355850" y="4095750"/>
          <p14:tracePt t="350923" x="2324100" y="4102100"/>
          <p14:tracePt t="350927" x="2305050" y="4108450"/>
          <p14:tracePt t="351008" x="2298700" y="4108450"/>
          <p14:tracePt t="351024" x="2298700" y="4114800"/>
          <p14:tracePt t="351040" x="2292350" y="4114800"/>
          <p14:tracePt t="351512" x="2311400" y="4114800"/>
          <p14:tracePt t="351520" x="2343150" y="4114800"/>
          <p14:tracePt t="351528" x="2374900" y="4114800"/>
          <p14:tracePt t="351537" x="2413000" y="4114800"/>
          <p14:tracePt t="351553" x="2495550" y="4114800"/>
          <p14:tracePt t="351570" x="2603500" y="4114800"/>
          <p14:tracePt t="351587" x="2711450" y="4114800"/>
          <p14:tracePt t="351604" x="2819400" y="4114800"/>
          <p14:tracePt t="351608" x="2851150" y="4114800"/>
          <p14:tracePt t="351620" x="2882900" y="4114800"/>
          <p14:tracePt t="351636" x="2927350" y="4114800"/>
          <p14:tracePt t="351653" x="2946400" y="4114800"/>
          <p14:tracePt t="351670" x="2952750" y="4114800"/>
          <p14:tracePt t="351719" x="2959100" y="4114800"/>
          <p14:tracePt t="351728" x="2965450" y="4114800"/>
          <p14:tracePt t="351737" x="2978150" y="4114800"/>
          <p14:tracePt t="351754" x="3009900" y="4114800"/>
          <p14:tracePt t="351770" x="3073400" y="4127500"/>
          <p14:tracePt t="351787" x="3168650" y="4140200"/>
          <p14:tracePt t="351793" x="3232150" y="4152900"/>
          <p14:tracePt t="351804" x="3289300" y="4159250"/>
          <p14:tracePt t="351820" x="3479800" y="4159250"/>
          <p14:tracePt t="351825" x="3575050" y="4159250"/>
          <p14:tracePt t="351839" x="3670300" y="4159250"/>
          <p14:tracePt t="351855" x="3911600" y="4159250"/>
          <p14:tracePt t="351871" x="4051300" y="4159250"/>
          <p14:tracePt t="351887" x="4146550" y="4159250"/>
          <p14:tracePt t="351904" x="4184650" y="4165600"/>
          <p14:tracePt t="351920" x="4241800" y="4171950"/>
          <p14:tracePt t="351937" x="4279900" y="4184650"/>
          <p14:tracePt t="351954" x="4305300" y="4184650"/>
          <p14:tracePt t="351970" x="4343400" y="4184650"/>
          <p14:tracePt t="351987" x="4406900" y="4197350"/>
          <p14:tracePt t="352004" x="4489450" y="4197350"/>
          <p14:tracePt t="352021" x="4565650" y="4203700"/>
          <p14:tracePt t="352025" x="4597400" y="4203700"/>
          <p14:tracePt t="352037" x="4635500" y="4222750"/>
          <p14:tracePt t="352054" x="4692650" y="4222750"/>
          <p14:tracePt t="352058" x="4699000" y="4222750"/>
          <p14:tracePt t="352071" x="4730750" y="4222750"/>
          <p14:tracePt t="352087" x="4737100" y="4222750"/>
          <p14:tracePt t="352104" x="4743450" y="4222750"/>
          <p14:tracePt t="352240" x="4749800" y="4222750"/>
          <p14:tracePt t="352456" x="4762500" y="4222750"/>
          <p14:tracePt t="352504" x="4768850" y="4216400"/>
          <p14:tracePt t="352593" x="4762500" y="4203700"/>
          <p14:tracePt t="352601" x="4756150" y="4197350"/>
          <p14:tracePt t="352608" x="4749800" y="4184650"/>
          <p14:tracePt t="352618" x="4730750" y="4171950"/>
          <p14:tracePt t="352631" x="4705350" y="4152900"/>
          <p14:tracePt t="352648" x="4699000" y="4140200"/>
          <p14:tracePt t="352664" x="4692650" y="4121150"/>
          <p14:tracePt t="352681" x="4686300" y="4102100"/>
          <p14:tracePt t="352698" x="4686300" y="4070350"/>
          <p14:tracePt t="352714" x="4686300" y="4038600"/>
          <p14:tracePt t="352731" x="4692650" y="4006850"/>
          <p14:tracePt t="352748" x="4692650" y="3994150"/>
          <p14:tracePt t="352764" x="4699000" y="3975100"/>
          <p14:tracePt t="352781" x="4699000" y="3968750"/>
          <p14:tracePt t="352798" x="4699000" y="3962400"/>
          <p14:tracePt t="373473" x="4692650" y="3949700"/>
          <p14:tracePt t="373481" x="4622800" y="3841750"/>
          <p14:tracePt t="373489" x="4527550" y="3727450"/>
          <p14:tracePt t="373499" x="4457700" y="3657600"/>
          <p14:tracePt t="373516" x="4311650" y="3575050"/>
          <p14:tracePt t="373533" x="4248150" y="3549650"/>
          <p14:tracePt t="373549" x="4229100" y="3549650"/>
          <p14:tracePt t="373555" x="4216400" y="3549650"/>
          <p14:tracePt t="373566" x="4197350" y="3549650"/>
          <p14:tracePt t="373583" x="4114800" y="3575050"/>
          <p14:tracePt t="373587" x="4070350" y="3606800"/>
          <p14:tracePt t="373600" x="4006850" y="3644900"/>
          <p14:tracePt t="373603" x="3962400" y="3689350"/>
          <p14:tracePt t="373616" x="3911600" y="3721100"/>
          <p14:tracePt t="373632" x="3746500" y="3841750"/>
          <p14:tracePt t="373649" x="3644900" y="3905250"/>
          <p14:tracePt t="373666" x="3549650" y="3981450"/>
          <p14:tracePt t="373683" x="3441700" y="4051300"/>
          <p14:tracePt t="373699" x="3359150" y="4140200"/>
          <p14:tracePt t="373716" x="3295650" y="4229100"/>
          <p14:tracePt t="373733" x="3263900" y="4298950"/>
          <p14:tracePt t="373749" x="3232150" y="4349750"/>
          <p14:tracePt t="373766" x="3225800" y="4381500"/>
          <p14:tracePt t="373783" x="3225800" y="4387850"/>
          <p14:tracePt t="373803" x="3225800" y="4394200"/>
          <p14:tracePt t="373819" x="3225800" y="4400550"/>
          <p14:tracePt t="373833" x="3206750" y="4419600"/>
          <p14:tracePt t="373850" x="3162300" y="4457700"/>
          <p14:tracePt t="373867" x="3092450" y="4521200"/>
          <p14:tracePt t="373883" x="3028950" y="4578350"/>
          <p14:tracePt t="373900" x="2952750" y="4641850"/>
          <p14:tracePt t="373916" x="2914650" y="4673600"/>
          <p14:tracePt t="373933" x="2882900" y="4692650"/>
          <p14:tracePt t="373950" x="2876550" y="4699000"/>
          <p14:tracePt t="373955" x="2863850" y="4705350"/>
          <p14:tracePt t="373979" x="2851150" y="4711700"/>
          <p14:tracePt t="373987" x="2844800" y="4711700"/>
          <p14:tracePt t="374001" x="2819400" y="4724400"/>
          <p14:tracePt t="374017" x="2743200" y="4743450"/>
          <p14:tracePt t="374033" x="2622550" y="4756150"/>
          <p14:tracePt t="374050" x="2514600" y="4768850"/>
          <p14:tracePt t="374067" x="2419350" y="4768850"/>
          <p14:tracePt t="374083" x="2330450" y="4775200"/>
          <p14:tracePt t="374100" x="2286000" y="4775200"/>
          <p14:tracePt t="374116" x="2273300" y="4775200"/>
          <p14:tracePt t="374161" x="2266950" y="4775200"/>
          <p14:tracePt t="374178" x="2260600" y="4775200"/>
          <p14:tracePt t="374186" x="2254250" y="4775200"/>
          <p14:tracePt t="374204" x="2235200" y="4775200"/>
          <p14:tracePt t="374209" x="2216150" y="4775200"/>
          <p14:tracePt t="374218" x="2184400" y="4775200"/>
          <p14:tracePt t="374233" x="2133600" y="4775200"/>
          <p14:tracePt t="374250" x="2057400" y="4775200"/>
          <p14:tracePt t="374266" x="1993900" y="4775200"/>
          <p14:tracePt t="374283" x="1949450" y="4775200"/>
          <p14:tracePt t="374300" x="1936750" y="4775200"/>
          <p14:tracePt t="374317" x="1924050" y="4768850"/>
          <p14:tracePt t="374333" x="1898650" y="4762500"/>
          <p14:tracePt t="374350" x="1866900" y="4756150"/>
          <p14:tracePt t="374355" x="1847850" y="4749800"/>
          <p14:tracePt t="374367" x="1835150" y="4749800"/>
          <p14:tracePt t="374384" x="1771650" y="4737100"/>
          <p14:tracePt t="374387" x="1752600" y="4737100"/>
          <p14:tracePt t="374402" x="1708150" y="4737100"/>
          <p14:tracePt t="374416" x="1676400" y="4737100"/>
          <p14:tracePt t="374433" x="1651000" y="4737100"/>
          <p14:tracePt t="374450" x="1625600" y="4737100"/>
          <p14:tracePt t="374706" x="1619250" y="4737100"/>
          <p14:tracePt t="374762" x="1625600" y="4730750"/>
          <p14:tracePt t="374771" x="1631950" y="4730750"/>
          <p14:tracePt t="374779" x="1644650" y="4724400"/>
          <p14:tracePt t="374787" x="1651000" y="4724400"/>
          <p14:tracePt t="374804" x="1657350" y="4718050"/>
          <p14:tracePt t="374821" x="1670050" y="4718050"/>
          <p14:tracePt t="374837" x="1676400" y="4718050"/>
          <p14:tracePt t="374890" x="1682750" y="4718050"/>
          <p14:tracePt t="374931" x="1695450" y="4718050"/>
          <p14:tracePt t="374940" x="1701800" y="4718050"/>
          <p14:tracePt t="374946" x="1714500" y="4718050"/>
          <p14:tracePt t="374955" x="1733550" y="4718050"/>
          <p14:tracePt t="374971" x="1765300" y="4718050"/>
          <p14:tracePt t="374987" x="1809750" y="4718050"/>
          <p14:tracePt t="375004" x="1816100" y="4718050"/>
          <p14:tracePt t="375155" x="1809750" y="4718050"/>
          <p14:tracePt t="375163" x="1790700" y="4718050"/>
          <p14:tracePt t="375171" x="1771650" y="4718050"/>
          <p14:tracePt t="375188" x="1727200" y="4718050"/>
          <p14:tracePt t="375204" x="1676400" y="4724400"/>
          <p14:tracePt t="375221" x="1638300" y="4730750"/>
          <p14:tracePt t="375237" x="1638300" y="4737100"/>
          <p14:tracePt t="375722" x="1638300" y="4724400"/>
          <p14:tracePt t="375747" x="1631950" y="4718050"/>
          <p14:tracePt t="375763" x="1612900" y="4699000"/>
          <p14:tracePt t="375779" x="1600200" y="4686300"/>
          <p14:tracePt t="375787" x="1587500" y="4679950"/>
          <p14:tracePt t="375795" x="1574800" y="4660900"/>
          <p14:tracePt t="375804" x="1562100" y="4654550"/>
          <p14:tracePt t="375821" x="1511300" y="4635500"/>
          <p14:tracePt t="375837" x="1498600" y="4635500"/>
          <p14:tracePt t="375854" x="1473200" y="4629150"/>
          <p14:tracePt t="375901" x="1466850" y="4629150"/>
          <p14:tracePt t="375923" x="1454150" y="4629150"/>
          <p14:tracePt t="375949" x="1447800" y="4629150"/>
          <p14:tracePt t="375971" x="1441450" y="4629150"/>
          <p14:tracePt t="375987" x="1435100" y="4629150"/>
          <p14:tracePt t="376003" x="1428750" y="4622800"/>
          <p14:tracePt t="376027" x="1422400" y="4622800"/>
          <p14:tracePt t="376044" x="1416050" y="4616450"/>
          <p14:tracePt t="376075" x="1409700" y="4616450"/>
          <p14:tracePt t="376147" x="1403350" y="4616450"/>
          <p14:tracePt t="376475" x="1422400" y="4616450"/>
          <p14:tracePt t="376484" x="1447800" y="4616450"/>
          <p14:tracePt t="376491" x="1492250" y="4616450"/>
          <p14:tracePt t="376500" x="1536700" y="4616450"/>
          <p14:tracePt t="376516" x="1663700" y="4629150"/>
          <p14:tracePt t="376533" x="1816100" y="4648200"/>
          <p14:tracePt t="376550" x="1955800" y="4660900"/>
          <p14:tracePt t="376567" x="2082800" y="4686300"/>
          <p14:tracePt t="376583" x="2171700" y="4692650"/>
          <p14:tracePt t="376600" x="2228850" y="4705350"/>
          <p14:tracePt t="376604" x="2254250" y="4711700"/>
          <p14:tracePt t="376617" x="2266950" y="4711700"/>
          <p14:tracePt t="376620" x="2273300" y="4711700"/>
          <p14:tracePt t="376634" x="2298700" y="4718050"/>
          <p14:tracePt t="376667" x="2311400" y="4718050"/>
          <p14:tracePt t="376674" x="2317750" y="4718050"/>
          <p14:tracePt t="376683" x="2324100" y="4718050"/>
          <p14:tracePt t="376700" x="2343150" y="4724400"/>
          <p14:tracePt t="376717" x="2374900" y="4724400"/>
          <p14:tracePt t="376734" x="2438400" y="4730750"/>
          <p14:tracePt t="376750" x="2527300" y="4730750"/>
          <p14:tracePt t="376767" x="2660650" y="4730750"/>
          <p14:tracePt t="376783" x="2800350" y="4730750"/>
          <p14:tracePt t="376800" x="2971800" y="4730750"/>
          <p14:tracePt t="376806" x="3054350" y="4730750"/>
          <p14:tracePt t="376817" x="3136900" y="4730750"/>
          <p14:tracePt t="376834" x="3371850" y="4730750"/>
          <p14:tracePt t="376850" x="3498850" y="4730750"/>
          <p14:tracePt t="376867" x="3644900" y="4730750"/>
          <p14:tracePt t="376885" x="3765550" y="4737100"/>
          <p14:tracePt t="376900" x="3892550" y="4737100"/>
          <p14:tracePt t="376917" x="4006850" y="4737100"/>
          <p14:tracePt t="376934" x="4133850" y="4737100"/>
          <p14:tracePt t="376940" x="4197350" y="4737100"/>
          <p14:tracePt t="376950" x="4254500" y="4737100"/>
          <p14:tracePt t="376967" x="4362450" y="4737100"/>
          <p14:tracePt t="376984" x="4476750" y="4737100"/>
          <p14:tracePt t="376989" x="4527550" y="4737100"/>
          <p14:tracePt t="377001" x="4584700" y="4737100"/>
          <p14:tracePt t="377017" x="4679950" y="4737100"/>
          <p14:tracePt t="377021" x="4730750" y="4737100"/>
          <p14:tracePt t="377034" x="4806950" y="4737100"/>
          <p14:tracePt t="377050" x="4876800" y="4737100"/>
          <p14:tracePt t="377067" x="4940300" y="4737100"/>
          <p14:tracePt t="377084" x="4991100" y="4737100"/>
          <p14:tracePt t="377101" x="5041900" y="4737100"/>
          <p14:tracePt t="377117" x="5111750" y="4737100"/>
          <p14:tracePt t="377134" x="5156200" y="4737100"/>
          <p14:tracePt t="377150" x="5194300" y="4724400"/>
          <p14:tracePt t="377167" x="5213350" y="4724400"/>
          <p14:tracePt t="377184" x="5219700" y="4724400"/>
          <p14:tracePt t="377203" x="5232400" y="4724400"/>
          <p14:tracePt t="377217" x="5232400" y="4718050"/>
          <p14:tracePt t="377243" x="5238750" y="4718050"/>
          <p14:tracePt t="377250" x="5245100" y="4718050"/>
          <p14:tracePt t="377267" x="5257800" y="4718050"/>
          <p14:tracePt t="377284" x="5276850" y="4711700"/>
          <p14:tracePt t="377300" x="5314950" y="4699000"/>
          <p14:tracePt t="377317" x="5340350" y="4692650"/>
          <p14:tracePt t="377334" x="5365750" y="4686300"/>
          <p14:tracePt t="377350" x="5378450" y="4686300"/>
          <p14:tracePt t="377368" x="5403850" y="4673600"/>
          <p14:tracePt t="377372" x="5422900" y="4667250"/>
          <p14:tracePt t="377384" x="5448300" y="4660900"/>
          <p14:tracePt t="377402" x="5486400" y="4641850"/>
          <p14:tracePt t="377405" x="5511800" y="4629150"/>
          <p14:tracePt t="377417" x="5530850" y="4622800"/>
          <p14:tracePt t="377434" x="5607050" y="4610100"/>
          <p14:tracePt t="377451" x="5670550" y="4597400"/>
          <p14:tracePt t="377467" x="5746750" y="4597400"/>
          <p14:tracePt t="377484" x="5810250" y="4597400"/>
          <p14:tracePt t="377501" x="5880100" y="4597400"/>
          <p14:tracePt t="377517" x="5930900" y="4597400"/>
          <p14:tracePt t="377534" x="5988050" y="4597400"/>
          <p14:tracePt t="377551" x="6026150" y="4597400"/>
          <p14:tracePt t="377567" x="6057900" y="4597400"/>
          <p14:tracePt t="377584" x="6083300" y="4597400"/>
          <p14:tracePt t="377589" x="6102350" y="4597400"/>
          <p14:tracePt t="377601" x="6115050" y="4597400"/>
          <p14:tracePt t="377617" x="6127750" y="4597400"/>
          <p14:tracePt t="377620" x="6140450" y="4597400"/>
          <p14:tracePt t="377634" x="6146800" y="4591050"/>
          <p14:tracePt t="377651" x="6165850" y="4578350"/>
          <p14:tracePt t="377667" x="6178550" y="4578350"/>
          <p14:tracePt t="377844" x="6184900" y="4578350"/>
          <p14:tracePt t="377852" x="6191250" y="4578350"/>
          <p14:tracePt t="377860" x="6203950" y="4578350"/>
          <p14:tracePt t="377868" x="6229350" y="4578350"/>
          <p14:tracePt t="377884" x="6305550" y="4578350"/>
          <p14:tracePt t="377901" x="6388100" y="4578350"/>
          <p14:tracePt t="377918" x="6534150" y="4578350"/>
          <p14:tracePt t="377934" x="6705600" y="4597400"/>
          <p14:tracePt t="377951" x="6889750" y="4629150"/>
          <p14:tracePt t="377956" x="6953250" y="4635500"/>
          <p14:tracePt t="377968" x="7010400" y="4635500"/>
          <p14:tracePt t="377984" x="7105650" y="4648200"/>
          <p14:tracePt t="377988" x="7143750" y="4654550"/>
          <p14:tracePt t="378001" x="7156450" y="4654550"/>
          <p14:tracePt t="378019" x="7194550" y="4667250"/>
          <p14:tracePt t="378036" x="7200900" y="4667250"/>
          <p14:tracePt t="378053" x="7207250" y="4667250"/>
          <p14:tracePt t="378068" x="7213600" y="4667250"/>
          <p14:tracePt t="378085" x="7226300" y="4673600"/>
          <p14:tracePt t="378102" x="7245350" y="4673600"/>
          <p14:tracePt t="378118" x="7289800" y="4692650"/>
          <p14:tracePt t="378135" x="7334250" y="4699000"/>
          <p14:tracePt t="378141" x="7353300" y="4705350"/>
          <p14:tracePt t="378152" x="7397750" y="4705350"/>
          <p14:tracePt t="378168" x="7467600" y="4711700"/>
          <p14:tracePt t="378174" x="7512050" y="4724400"/>
          <p14:tracePt t="378185" x="7556500" y="4737100"/>
          <p14:tracePt t="378191" x="7613650" y="4743450"/>
          <p14:tracePt t="378202" x="7664450" y="4743450"/>
          <p14:tracePt t="378220" x="7778750" y="4743450"/>
          <p14:tracePt t="378235" x="7823200" y="4743450"/>
          <p14:tracePt t="378251" x="7835900" y="4743450"/>
          <p14:tracePt t="378407" x="7842250" y="4743450"/>
          <p14:tracePt t="378420" x="7835900" y="4743450"/>
          <p14:tracePt t="378428" x="7829550" y="4743450"/>
          <p14:tracePt t="378438" x="7804150" y="4743450"/>
          <p14:tracePt t="378452" x="7747000" y="4743450"/>
          <p14:tracePt t="378468" x="7645400" y="4743450"/>
          <p14:tracePt t="378485" x="7461250" y="4743450"/>
          <p14:tracePt t="378502" x="7264400" y="4743450"/>
          <p14:tracePt t="378518" x="7061200" y="4775200"/>
          <p14:tracePt t="378535" x="6921500" y="4781550"/>
          <p14:tracePt t="378552" x="6826250" y="4800600"/>
          <p14:tracePt t="378559" x="6788150" y="4819650"/>
          <p14:tracePt t="378568" x="6775450" y="4826000"/>
          <p14:tracePt t="378585" x="6769100" y="4826000"/>
          <p14:tracePt t="378724" x="6794500" y="4826000"/>
          <p14:tracePt t="378732" x="6858000" y="4826000"/>
          <p14:tracePt t="378740" x="6896100" y="4826000"/>
          <p14:tracePt t="378752" x="6934200" y="4826000"/>
          <p14:tracePt t="378768" x="7042150" y="4800600"/>
          <p14:tracePt t="378785" x="7156450" y="4762500"/>
          <p14:tracePt t="378789" x="7219950" y="4749800"/>
          <p14:tracePt t="378802" x="7302500" y="4743450"/>
          <p14:tracePt t="378819" x="7531100" y="4705350"/>
          <p14:tracePt t="378835" x="7658100" y="4699000"/>
          <p14:tracePt t="378852" x="7785100" y="4699000"/>
          <p14:tracePt t="378869" x="7880350" y="4699000"/>
          <p14:tracePt t="378885" x="7931150" y="4699000"/>
          <p14:tracePt t="378902" x="7969250" y="4699000"/>
          <p14:tracePt t="378919" x="7994650" y="4699000"/>
          <p14:tracePt t="378935" x="8013700" y="4699000"/>
          <p14:tracePt t="378952" x="8039100" y="4699000"/>
          <p14:tracePt t="378969" x="8083550" y="4699000"/>
          <p14:tracePt t="378985" x="8096250" y="4699000"/>
          <p14:tracePt t="379005" x="8134350" y="4699000"/>
          <p14:tracePt t="379019" x="8140700" y="4699000"/>
          <p14:tracePt t="379036" x="8147050" y="4699000"/>
          <p14:tracePt t="379052" x="8159750" y="4699000"/>
          <p14:tracePt t="379068" x="8166100" y="4699000"/>
          <p14:tracePt t="379085" x="8185150" y="4699000"/>
          <p14:tracePt t="379102" x="8204200" y="4686300"/>
          <p14:tracePt t="379118" x="8229600" y="4679950"/>
          <p14:tracePt t="379135" x="8248650" y="4679950"/>
          <p14:tracePt t="379152" x="8261350" y="4679950"/>
          <p14:tracePt t="379169" x="8286750" y="4679950"/>
          <p14:tracePt t="379174" x="8299450" y="4679950"/>
          <p14:tracePt t="379185" x="8305800" y="4679950"/>
          <p14:tracePt t="379190" x="8324850" y="4679950"/>
          <p14:tracePt t="379204" x="8337550" y="4679950"/>
          <p14:tracePt t="379219" x="8343900" y="4679950"/>
          <p14:tracePt t="379235" x="8350250" y="4679950"/>
          <p14:tracePt t="379397" x="8343900" y="4679950"/>
          <p14:tracePt t="379421" x="8337550" y="4686300"/>
          <p14:tracePt t="379429" x="8331200" y="4692650"/>
          <p14:tracePt t="379445" x="8324850" y="4692650"/>
          <p14:tracePt t="379461" x="8318500" y="4705350"/>
          <p14:tracePt t="379485" x="8312150" y="4711700"/>
          <p14:tracePt t="380102" x="8305800" y="4711700"/>
          <p14:tracePt t="380117" x="8299450" y="4711700"/>
          <p14:tracePt t="380133" x="8293100" y="4711700"/>
          <p14:tracePt t="380141" x="8286750" y="4711700"/>
          <p14:tracePt t="380150" x="8280400" y="4711700"/>
          <p14:tracePt t="380160" x="8267700" y="4711700"/>
          <p14:tracePt t="380177" x="8248650" y="4711700"/>
          <p14:tracePt t="380193" x="8229600" y="4711700"/>
          <p14:tracePt t="380198" x="8223250" y="4711700"/>
          <p14:tracePt t="380211" x="8223250" y="4705350"/>
          <p14:tracePt t="380227" x="8204200" y="4705350"/>
          <p14:tracePt t="380244" x="8191500" y="4705350"/>
          <p14:tracePt t="380260" x="8185150" y="4705350"/>
          <p14:tracePt t="380276" x="8178800" y="4705350"/>
          <p14:tracePt t="380293" x="8172450" y="4705350"/>
          <p14:tracePt t="380310" x="8153400" y="4705350"/>
          <p14:tracePt t="380326" x="8147050" y="4705350"/>
          <p14:tracePt t="380343" x="8128000" y="4705350"/>
          <p14:tracePt t="380360" x="8108950" y="4705350"/>
          <p14:tracePt t="380376" x="8077200" y="4705350"/>
          <p14:tracePt t="380393" x="8051800" y="4699000"/>
          <p14:tracePt t="380410" x="8020050" y="4692650"/>
          <p14:tracePt t="380415" x="8001000" y="4692650"/>
          <p14:tracePt t="380427" x="7994650" y="4692650"/>
          <p14:tracePt t="380429" x="7988300" y="4692650"/>
          <p14:tracePt t="380444" x="7969250" y="4692650"/>
          <p14:tracePt t="380461" x="7950200" y="4686300"/>
          <p14:tracePt t="380477" x="7924800" y="4679950"/>
          <p14:tracePt t="380493" x="7886700" y="4673600"/>
          <p14:tracePt t="380510" x="7854950" y="4667250"/>
          <p14:tracePt t="380527" x="7804150" y="4648200"/>
          <p14:tracePt t="380544" x="7772400" y="4635500"/>
          <p14:tracePt t="380560" x="7740650" y="4616450"/>
          <p14:tracePt t="380577" x="7715250" y="4610100"/>
          <p14:tracePt t="380583" x="7702550" y="4597400"/>
          <p14:tracePt t="380594" x="7696200" y="4591050"/>
          <p14:tracePt t="380610" x="7689850" y="4584700"/>
          <p14:tracePt t="380629" x="7670800" y="4565650"/>
          <p14:tracePt t="380646" x="7664450" y="4552950"/>
          <p14:tracePt t="380660" x="7651750" y="4540250"/>
          <p14:tracePt t="380677" x="7651750" y="4521200"/>
          <p14:tracePt t="380693" x="7632700" y="4489450"/>
          <p14:tracePt t="380710" x="7626350" y="4464050"/>
          <p14:tracePt t="380727" x="7620000" y="4438650"/>
          <p14:tracePt t="380743" x="7607300" y="4400550"/>
          <p14:tracePt t="380760" x="7600950" y="4362450"/>
          <p14:tracePt t="380777" x="7600950" y="4330700"/>
          <p14:tracePt t="380794" x="7600950" y="4292600"/>
          <p14:tracePt t="380797" x="7600950" y="4273550"/>
          <p14:tracePt t="380810" x="7600950" y="4248150"/>
          <p14:tracePt t="380827" x="7607300" y="4197350"/>
          <p14:tracePt t="380830" x="7620000" y="4178300"/>
          <p14:tracePt t="380843" x="7639050" y="4140200"/>
          <p14:tracePt t="380860" x="7651750" y="4121150"/>
          <p14:tracePt t="380862" x="7664450" y="4108450"/>
          <p14:tracePt t="380877" x="7696200" y="4076700"/>
          <p14:tracePt t="380894" x="7727950" y="4057650"/>
          <p14:tracePt t="380910" x="7753350" y="4044950"/>
          <p14:tracePt t="380927" x="7791450" y="4019550"/>
          <p14:tracePt t="380944" x="7835900" y="4000500"/>
          <p14:tracePt t="380960" x="7867650" y="3994150"/>
          <p14:tracePt t="380977" x="7905750" y="3975100"/>
          <p14:tracePt t="380983" x="7931150" y="3968750"/>
          <p14:tracePt t="380994" x="7943850" y="3956050"/>
          <p14:tracePt t="381010" x="7988300" y="3937000"/>
          <p14:tracePt t="381015" x="8013700" y="3930650"/>
          <p14:tracePt t="381028" x="8058150" y="3905250"/>
          <p14:tracePt t="381046" x="8077200" y="3898900"/>
          <p14:tracePt t="381060" x="8083550" y="3892550"/>
          <p14:tracePt t="381077" x="8096250" y="3892550"/>
          <p14:tracePt t="381094" x="8102600" y="3892550"/>
          <p14:tracePt t="381111" x="8115300" y="3892550"/>
          <p14:tracePt t="381127" x="8153400" y="3892550"/>
          <p14:tracePt t="381144" x="8191500" y="3917950"/>
          <p14:tracePt t="381160" x="8248650" y="3943350"/>
          <p14:tracePt t="381177" x="8305800" y="3981450"/>
          <p14:tracePt t="381182" x="8324850" y="3994150"/>
          <p14:tracePt t="381194" x="8337550" y="4000500"/>
          <p14:tracePt t="381210" x="8356600" y="4025900"/>
          <p14:tracePt t="381215" x="8362950" y="4032250"/>
          <p14:tracePt t="381228" x="8369300" y="4051300"/>
          <p14:tracePt t="381231" x="8382000" y="4064000"/>
          <p14:tracePt t="381244" x="8382000" y="4083050"/>
          <p14:tracePt t="381260" x="8388350" y="4108450"/>
          <p14:tracePt t="381277" x="8394700" y="4133850"/>
          <p14:tracePt t="381294" x="8407400" y="4171950"/>
          <p14:tracePt t="381311" x="8413750" y="4184650"/>
          <p14:tracePt t="381327" x="8413750" y="4197350"/>
          <p14:tracePt t="381344" x="8413750" y="4210050"/>
          <p14:tracePt t="381366" x="8413750" y="4216400"/>
          <p14:tracePt t="381377" x="8413750" y="4222750"/>
          <p14:tracePt t="381399" x="8413750" y="4235450"/>
          <p14:tracePt t="381412" x="8413750" y="4241800"/>
          <p14:tracePt t="381427" x="8413750" y="4248150"/>
          <p14:tracePt t="381444" x="8407400" y="4267200"/>
          <p14:tracePt t="381461" x="8407400" y="4286250"/>
          <p14:tracePt t="381477" x="8388350" y="4298950"/>
          <p14:tracePt t="381494" x="8388350" y="4311650"/>
          <p14:tracePt t="381511" x="8382000" y="4330700"/>
          <p14:tracePt t="381528" x="8375650" y="4349750"/>
          <p14:tracePt t="381544" x="8362950" y="4368800"/>
          <p14:tracePt t="381561" x="8356600" y="4368800"/>
          <p14:tracePt t="381577" x="8350250" y="4387850"/>
          <p14:tracePt t="381594" x="8337550" y="4394200"/>
          <p14:tracePt t="381662" x="8337550" y="4400550"/>
          <p14:tracePt t="381862" x="8331200" y="4400550"/>
          <p14:tracePt t="381909" x="8324850" y="4406900"/>
          <p14:tracePt t="381925" x="8324850" y="4413250"/>
          <p14:tracePt t="381941" x="8324850" y="4419600"/>
          <p14:tracePt t="381950" x="8324850" y="4432300"/>
          <p14:tracePt t="381958" x="8318500" y="4445000"/>
          <p14:tracePt t="381973" x="8312150" y="4464050"/>
          <p14:tracePt t="381984" x="8312150" y="4470400"/>
          <p14:tracePt t="382000" x="8299450" y="4489450"/>
          <p14:tracePt t="382018" x="8280400" y="4514850"/>
          <p14:tracePt t="382023" x="8267700" y="4527550"/>
          <p14:tracePt t="382033" x="8255000" y="4533900"/>
          <p14:tracePt t="382050" x="8216900" y="4559300"/>
          <p14:tracePt t="382067" x="8191500" y="4578350"/>
          <p14:tracePt t="382071" x="8178800" y="4584700"/>
          <p14:tracePt t="382085" x="8172450" y="4584700"/>
          <p14:tracePt t="382087" x="8172450" y="4591050"/>
          <p14:tracePt t="382206" x="8166100" y="4591050"/>
          <p14:tracePt t="382214" x="8153400" y="4591050"/>
          <p14:tracePt t="382232" x="8147050" y="4591050"/>
          <p14:tracePt t="382239" x="8140700" y="4591050"/>
          <p14:tracePt t="382250" x="8134350" y="4591050"/>
          <p14:tracePt t="382267" x="8121650" y="4591050"/>
          <p14:tracePt t="382270" x="8108950" y="4591050"/>
          <p14:tracePt t="382284" x="8102600" y="4591050"/>
          <p14:tracePt t="382300" x="8077200" y="4591050"/>
          <p14:tracePt t="382317" x="8058150" y="4591050"/>
          <p14:tracePt t="382334" x="8045450" y="4591050"/>
          <p14:tracePt t="382350" x="8032750" y="4591050"/>
          <p14:tracePt t="382367" x="8020050" y="4591050"/>
          <p14:tracePt t="382383" x="7994650" y="4584700"/>
          <p14:tracePt t="382407" x="7981950" y="4584700"/>
          <p14:tracePt t="382423" x="7969250" y="4584700"/>
          <p14:tracePt t="382439" x="7956550" y="4584700"/>
          <p14:tracePt t="382486" x="7950200" y="4584700"/>
          <p14:tracePt t="382494" x="7937500" y="4578350"/>
          <p14:tracePt t="382510" x="7918450" y="4565650"/>
          <p14:tracePt t="382519" x="7905750" y="4559300"/>
          <p14:tracePt t="382534" x="7867650" y="4546600"/>
          <p14:tracePt t="382551" x="7823200" y="4527550"/>
          <p14:tracePt t="382567" x="7772400" y="4508500"/>
          <p14:tracePt t="382584" x="7702550" y="4470400"/>
          <p14:tracePt t="382600" x="7626350" y="4425950"/>
          <p14:tracePt t="382617" x="7594600" y="4394200"/>
          <p14:tracePt t="382634" x="7569200" y="4368800"/>
          <p14:tracePt t="382638" x="7562850" y="4362450"/>
          <p14:tracePt t="382651" x="7562850" y="4356100"/>
          <p14:tracePt t="382667" x="7556500" y="4343400"/>
          <p14:tracePt t="382671" x="7556500" y="4330700"/>
          <p14:tracePt t="382684" x="7550150" y="4330700"/>
          <p14:tracePt t="382700" x="7550150" y="4311650"/>
          <p14:tracePt t="382718" x="7543800" y="4305300"/>
          <p14:tracePt t="382734" x="7537450" y="4292600"/>
          <p14:tracePt t="382750" x="7537450" y="4273550"/>
          <p14:tracePt t="382767" x="7537450" y="4260850"/>
          <p14:tracePt t="382784" x="7537450" y="4248150"/>
          <p14:tracePt t="382801" x="7543800" y="4216400"/>
          <p14:tracePt t="382817" x="7556500" y="4191000"/>
          <p14:tracePt t="382834" x="7562850" y="4171950"/>
          <p14:tracePt t="382851" x="7569200" y="4146550"/>
          <p14:tracePt t="382854" x="7581900" y="4133850"/>
          <p14:tracePt t="382870" x="7588250" y="4121150"/>
          <p14:tracePt t="382884" x="7607300" y="4102100"/>
          <p14:tracePt t="382901" x="7632700" y="4076700"/>
          <p14:tracePt t="382917" x="7651750" y="4064000"/>
          <p14:tracePt t="382934" x="7689850" y="4044950"/>
          <p14:tracePt t="382951" x="7708900" y="4038600"/>
          <p14:tracePt t="382967" x="7740650" y="4038600"/>
          <p14:tracePt t="382984" x="7791450" y="4032250"/>
          <p14:tracePt t="383001" x="7829550" y="4032250"/>
          <p14:tracePt t="383017" x="7886700" y="4032250"/>
          <p14:tracePt t="383034" x="7950200" y="4032250"/>
          <p14:tracePt t="383039" x="7975600" y="4032250"/>
          <p14:tracePt t="383051" x="7994650" y="4032250"/>
          <p14:tracePt t="383070" x="8039100" y="4032250"/>
          <p14:tracePt t="383073" x="8051800" y="4032250"/>
          <p14:tracePt t="383085" x="8077200" y="4044950"/>
          <p14:tracePt t="383101" x="8102600" y="4051300"/>
          <p14:tracePt t="383118" x="8115300" y="4064000"/>
          <p14:tracePt t="383134" x="8153400" y="4108450"/>
          <p14:tracePt t="383151" x="8204200" y="4184650"/>
          <p14:tracePt t="383168" x="8242300" y="4260850"/>
          <p14:tracePt t="383184" x="8274050" y="4349750"/>
          <p14:tracePt t="383201" x="8312150" y="4432300"/>
          <p14:tracePt t="383218" x="8324850" y="4514850"/>
          <p14:tracePt t="383234" x="8324850" y="4559300"/>
          <p14:tracePt t="383251" x="8324850" y="4591050"/>
          <p14:tracePt t="383255" x="8324850" y="4603750"/>
          <p14:tracePt t="383267" x="8324850" y="4622800"/>
          <p14:tracePt t="383286" x="8318500" y="4648200"/>
          <p14:tracePt t="383301" x="8305800" y="4654550"/>
          <p14:tracePt t="383318" x="8286750" y="4673600"/>
          <p14:tracePt t="383334" x="8267700" y="4679950"/>
          <p14:tracePt t="383351" x="8242300" y="4699000"/>
          <p14:tracePt t="383368" x="8229600" y="4699000"/>
          <p14:tracePt t="383384" x="8229600" y="4705350"/>
          <p14:tracePt t="383430" x="8216900" y="4705350"/>
          <p14:tracePt t="384391" x="8197850" y="4705350"/>
          <p14:tracePt t="384399" x="8153400" y="4705350"/>
          <p14:tracePt t="384408" x="8096250" y="4705350"/>
          <p14:tracePt t="384423" x="8026400" y="4699000"/>
          <p14:tracePt t="384425" x="7937500" y="4692650"/>
          <p14:tracePt t="384438" x="7708900" y="4654550"/>
          <p14:tracePt t="384454" x="7461250" y="4635500"/>
          <p14:tracePt t="384471" x="7175500" y="4635500"/>
          <p14:tracePt t="384487" x="6953250" y="4635500"/>
          <p14:tracePt t="384504" x="6769100" y="4635500"/>
          <p14:tracePt t="384521" x="6623050" y="4635500"/>
          <p14:tracePt t="384537" x="6540500" y="4635500"/>
          <p14:tracePt t="384554" x="6464300" y="4648200"/>
          <p14:tracePt t="384562" x="6438900" y="4654550"/>
          <p14:tracePt t="384571" x="6419850" y="4654550"/>
          <p14:tracePt t="384587" x="6381750" y="4660900"/>
          <p14:tracePt t="384593" x="6362700" y="4660900"/>
          <p14:tracePt t="384604" x="6356350" y="4660900"/>
          <p14:tracePt t="384624" x="6330950" y="4667250"/>
          <p14:tracePt t="384637" x="6324600" y="4667250"/>
          <p14:tracePt t="384641" x="6305550" y="4667250"/>
          <p14:tracePt t="384654" x="6299200" y="4673600"/>
          <p14:tracePt t="384671" x="6229350" y="4679950"/>
          <p14:tracePt t="384687" x="6153150" y="4686300"/>
          <p14:tracePt t="384704" x="6083300" y="4686300"/>
          <p14:tracePt t="384721" x="6007100" y="4686300"/>
          <p14:tracePt t="384737" x="5937250" y="4686300"/>
          <p14:tracePt t="384754" x="5835650" y="4686300"/>
          <p14:tracePt t="384770" x="5702300" y="4686300"/>
          <p14:tracePt t="384787" x="5530850" y="4686300"/>
          <p14:tracePt t="384804" x="5353050" y="4686300"/>
          <p14:tracePt t="384807" x="5270500" y="4686300"/>
          <p14:tracePt t="384821" x="5111750" y="4686300"/>
          <p14:tracePt t="384837" x="4953000" y="4686300"/>
          <p14:tracePt t="384854" x="4800600" y="4679950"/>
          <p14:tracePt t="384871" x="4610100" y="4660900"/>
          <p14:tracePt t="384887" x="4400550" y="4622800"/>
          <p14:tracePt t="384904" x="4229100" y="4610100"/>
          <p14:tracePt t="384921" x="4127500" y="4591050"/>
          <p14:tracePt t="384937" x="4070350" y="4591050"/>
          <p14:tracePt t="384954" x="4025900" y="4584700"/>
          <p14:tracePt t="384971" x="4019550" y="4584700"/>
          <p14:tracePt t="384987" x="4013200" y="4584700"/>
          <p14:tracePt t="385004" x="4006850" y="4584700"/>
          <p14:tracePt t="385022" x="3994150" y="4584700"/>
          <p14:tracePt t="385037" x="3994150" y="4578350"/>
          <p14:tracePt t="385193" x="3981450" y="4578350"/>
          <p14:tracePt t="387794" x="3987800" y="4578350"/>
          <p14:tracePt t="387800" x="4000500" y="4578350"/>
          <p14:tracePt t="387816" x="4025900" y="4584700"/>
          <p14:tracePt t="387831" x="4095750" y="4603750"/>
          <p14:tracePt t="387835" x="4133850" y="4610100"/>
          <p14:tracePt t="387848" x="4191000" y="4622800"/>
          <p14:tracePt t="387864" x="4254500" y="4629150"/>
          <p14:tracePt t="387881" x="4305300" y="4635500"/>
          <p14:tracePt t="387898" x="4349750" y="4635500"/>
          <p14:tracePt t="387914" x="4356100" y="4635500"/>
          <p14:tracePt t="387931" x="4362450" y="4635500"/>
          <p14:tracePt t="387947" x="4375150" y="4635500"/>
          <p14:tracePt t="388169" x="4381500" y="4635500"/>
          <p14:tracePt t="388177" x="4387850" y="4635500"/>
          <p14:tracePt t="388505" x="4381500" y="4635500"/>
          <p14:tracePt t="388513" x="4375150" y="4635500"/>
          <p14:tracePt t="388529" x="4356100" y="4635500"/>
          <p14:tracePt t="388537" x="4349750" y="4635500"/>
          <p14:tracePt t="388561" x="4337050" y="4635500"/>
          <p14:tracePt t="388817" x="4330700" y="4635500"/>
          <p14:tracePt t="388826" x="4324350" y="4635500"/>
          <p14:tracePt t="388835" x="4311650" y="4635500"/>
          <p14:tracePt t="388848" x="4298950" y="4635500"/>
          <p14:tracePt t="388864" x="4292600" y="4635500"/>
          <p14:tracePt t="388867" x="4279900" y="4641850"/>
          <p14:tracePt t="388880" x="4241800" y="4654550"/>
          <p14:tracePt t="388896" x="4146550" y="4679950"/>
          <p14:tracePt t="388913" x="4076700" y="4692650"/>
          <p14:tracePt t="388930" x="4019550" y="4699000"/>
          <p14:tracePt t="388946" x="3943350" y="4705350"/>
          <p14:tracePt t="388963" x="3841750" y="4730750"/>
          <p14:tracePt t="388980" x="3765550" y="4737100"/>
          <p14:tracePt t="388996" x="3670300" y="4743450"/>
          <p14:tracePt t="389013" x="3549650" y="4768850"/>
          <p14:tracePt t="389018" x="3473450" y="4775200"/>
          <p14:tracePt t="389030" x="3384550" y="4787900"/>
          <p14:tracePt t="389047" x="3270250" y="4787900"/>
          <p14:tracePt t="389050" x="3219450" y="4787900"/>
          <p14:tracePt t="389064" x="3130550" y="4787900"/>
          <p14:tracePt t="389080" x="3073400" y="4800600"/>
          <p14:tracePt t="389097" x="3035300" y="4806950"/>
          <p14:tracePt t="389113" x="3003550" y="4806950"/>
          <p14:tracePt t="389130" x="2984500" y="4806950"/>
          <p14:tracePt t="389147" x="2965450" y="4806950"/>
          <p14:tracePt t="389164" x="2940050" y="4813300"/>
          <p14:tracePt t="389180" x="2908300" y="4813300"/>
          <p14:tracePt t="389197" x="2876550" y="4813300"/>
          <p14:tracePt t="389203" x="2844800" y="4813300"/>
          <p14:tracePt t="389214" x="2819400" y="4813300"/>
          <p14:tracePt t="389231" x="2755900" y="4813300"/>
          <p14:tracePt t="389236" x="2724150" y="4813300"/>
          <p14:tracePt t="389247" x="2692400" y="4813300"/>
          <p14:tracePt t="389263" x="2584450" y="4813300"/>
          <p14:tracePt t="389280" x="2514600" y="4813300"/>
          <p14:tracePt t="389297" x="2444750" y="4838700"/>
          <p14:tracePt t="389313" x="2381250" y="4838700"/>
          <p14:tracePt t="389330" x="2305050" y="4845050"/>
          <p14:tracePt t="389347" x="2228850" y="4851400"/>
          <p14:tracePt t="389363" x="2127250" y="4876800"/>
          <p14:tracePt t="389381" x="2038350" y="4883150"/>
          <p14:tracePt t="389387" x="2006600" y="4889500"/>
          <p14:tracePt t="389397" x="1981200" y="4889500"/>
          <p14:tracePt t="389414" x="1943100" y="4889500"/>
          <p14:tracePt t="389420" x="1930400" y="4889500"/>
          <p14:tracePt t="389431" x="1911350" y="4889500"/>
          <p14:tracePt t="389448" x="1873250" y="4889500"/>
          <p14:tracePt t="389453" x="1847850" y="4889500"/>
          <p14:tracePt t="389465" x="1816100" y="4889500"/>
          <p14:tracePt t="389480" x="1778000" y="4902200"/>
          <p14:tracePt t="389497" x="1746250" y="4902200"/>
          <p14:tracePt t="389514" x="1676400" y="4908550"/>
          <p14:tracePt t="389531" x="1581150" y="4908550"/>
          <p14:tracePt t="389547" x="1504950" y="4908550"/>
          <p14:tracePt t="389564" x="1428750" y="4908550"/>
          <p14:tracePt t="389572" x="1409700" y="4908550"/>
          <p14:tracePt t="389581" x="1384300" y="4908550"/>
          <p14:tracePt t="389597" x="1352550" y="4908550"/>
          <p14:tracePt t="389602" x="1346200" y="4908550"/>
          <p14:tracePt t="389618" x="1333500" y="4908550"/>
          <p14:tracePt t="389656" x="1327150" y="4908550"/>
          <p14:tracePt t="389680" x="1314450" y="4914900"/>
          <p14:tracePt t="389697" x="1301750" y="4914900"/>
          <p14:tracePt t="389704" x="1295400" y="4914900"/>
          <p14:tracePt t="389714" x="1276350" y="4933950"/>
          <p14:tracePt t="389730" x="1257300" y="4940300"/>
          <p14:tracePt t="389747" x="1219200" y="4959350"/>
          <p14:tracePt t="389764" x="1181100" y="4972050"/>
          <p14:tracePt t="389781" x="1143000" y="4984750"/>
          <p14:tracePt t="389787" x="1123950" y="4997450"/>
          <p14:tracePt t="389797" x="1104900" y="4997450"/>
          <p14:tracePt t="389814" x="1079500" y="5003800"/>
          <p14:tracePt t="389819" x="1066800" y="5016500"/>
          <p14:tracePt t="389842" x="1060450" y="5022850"/>
          <p14:tracePt t="390530" x="1066800" y="5022850"/>
          <p14:tracePt t="390546" x="1079500" y="5022850"/>
          <p14:tracePt t="390554" x="1104900" y="5022850"/>
          <p14:tracePt t="390562" x="1123950" y="5022850"/>
          <p14:tracePt t="390572" x="1155700" y="5022850"/>
          <p14:tracePt t="390588" x="1231900" y="5022850"/>
          <p14:tracePt t="390605" x="1339850" y="5022850"/>
          <p14:tracePt t="390621" x="1435100" y="5022850"/>
          <p14:tracePt t="390627" x="1492250" y="5022850"/>
          <p14:tracePt t="390638" x="1524000" y="5022850"/>
          <p14:tracePt t="390655" x="1555750" y="5022850"/>
          <p14:tracePt t="390660" x="1574800" y="5022850"/>
          <p14:tracePt t="390672" x="1587500" y="5022850"/>
          <p14:tracePt t="390834" x="1593850" y="5022850"/>
          <p14:tracePt t="390842" x="1612900" y="5022850"/>
          <p14:tracePt t="390855" x="1638300" y="5022850"/>
          <p14:tracePt t="390872" x="1739900" y="5029200"/>
          <p14:tracePt t="390877" x="1828800" y="5041900"/>
          <p14:tracePt t="390889" x="2019300" y="5073650"/>
          <p14:tracePt t="390905" x="2203450" y="5099050"/>
          <p14:tracePt t="390922" x="2343150" y="5118100"/>
          <p14:tracePt t="390938" x="2406650" y="5124450"/>
          <p14:tracePt t="390955" x="2438400" y="5137150"/>
          <p14:tracePt t="391009" x="2444750" y="5137150"/>
          <p14:tracePt t="391018" x="2451100" y="5137150"/>
          <p14:tracePt t="391026" x="2463800" y="5137150"/>
          <p14:tracePt t="391038" x="2470150" y="5137150"/>
          <p14:tracePt t="391055" x="2520950" y="5137150"/>
          <p14:tracePt t="391058" x="2546350" y="5137150"/>
          <p14:tracePt t="391072" x="2616200" y="5137150"/>
          <p14:tracePt t="391088" x="2692400" y="5137150"/>
          <p14:tracePt t="391105" x="2781300" y="5137150"/>
          <p14:tracePt t="391122" x="2889250" y="5137150"/>
          <p14:tracePt t="391138" x="2984500" y="5137150"/>
          <p14:tracePt t="391155" x="3111500" y="5137150"/>
          <p14:tracePt t="391172" x="3225800" y="5137150"/>
          <p14:tracePt t="391188" x="3346450" y="5137150"/>
          <p14:tracePt t="391205" x="3422650" y="5137150"/>
          <p14:tracePt t="391222" x="3498850" y="5137150"/>
          <p14:tracePt t="391238" x="3543300" y="5137150"/>
          <p14:tracePt t="391242" x="3568700" y="5137150"/>
          <p14:tracePt t="391255" x="3594100" y="5137150"/>
          <p14:tracePt t="391272" x="3632200" y="5137150"/>
          <p14:tracePt t="391275" x="3663950" y="5137150"/>
          <p14:tracePt t="391288" x="3727450" y="5137150"/>
          <p14:tracePt t="391305" x="3797300" y="5137150"/>
          <p14:tracePt t="391322" x="3848100" y="5137150"/>
          <p14:tracePt t="391338" x="3879850" y="5137150"/>
          <p14:tracePt t="391355" x="3937000" y="5137150"/>
          <p14:tracePt t="391371" x="4000500" y="5137150"/>
          <p14:tracePt t="391388" x="4064000" y="5137150"/>
          <p14:tracePt t="391405" x="4140200" y="5137150"/>
          <p14:tracePt t="391422" x="4216400" y="5137150"/>
          <p14:tracePt t="391427" x="4260850" y="5137150"/>
          <p14:tracePt t="391438" x="4292600" y="5137150"/>
          <p14:tracePt t="391456" x="4406900" y="5137150"/>
          <p14:tracePt t="391460" x="4470400" y="5137150"/>
          <p14:tracePt t="391473" x="4527550" y="5137150"/>
          <p14:tracePt t="391475" x="4591050" y="5137150"/>
          <p14:tracePt t="391489" x="4705350" y="5137150"/>
          <p14:tracePt t="391505" x="4819650" y="5137150"/>
          <p14:tracePt t="391522" x="4927600" y="5137150"/>
          <p14:tracePt t="391539" x="5035550" y="5149850"/>
          <p14:tracePt t="391555" x="5137150" y="5162550"/>
          <p14:tracePt t="391573" x="5257800" y="5175250"/>
          <p14:tracePt t="391579" x="5302250" y="5181600"/>
          <p14:tracePt t="391589" x="5365750" y="5194300"/>
          <p14:tracePt t="391605" x="5454650" y="5213350"/>
          <p14:tracePt t="391622" x="5556250" y="5219700"/>
          <p14:tracePt t="391627" x="5575300" y="5219700"/>
          <p14:tracePt t="391639" x="5607050" y="5219700"/>
          <p14:tracePt t="391656" x="5645150" y="5219700"/>
          <p14:tracePt t="391659" x="5651500" y="5219700"/>
          <p14:tracePt t="391672" x="5676900" y="5226050"/>
          <p14:tracePt t="391689" x="5702300" y="5226050"/>
          <p14:tracePt t="391705" x="5715000" y="5232400"/>
          <p14:tracePt t="391723" x="5727700" y="5232400"/>
          <p14:tracePt t="391746" x="5740400" y="5232400"/>
          <p14:tracePt t="391850" x="5746750" y="5232400"/>
          <p14:tracePt t="391866" x="5753100" y="5232400"/>
          <p14:tracePt t="391882" x="5759450" y="5232400"/>
          <p14:tracePt t="391891" x="5765800" y="5232400"/>
          <p14:tracePt t="391907" x="5772150" y="5232400"/>
          <p14:tracePt t="391915" x="5778500" y="5232400"/>
          <p14:tracePt t="391923" x="5784850" y="5232400"/>
          <p14:tracePt t="391939" x="5797550" y="5232400"/>
          <p14:tracePt t="391955" x="5810250" y="5232400"/>
          <p14:tracePt t="391972" x="5822950" y="5219700"/>
          <p14:tracePt t="392082" x="5816600" y="5219700"/>
          <p14:tracePt t="392097" x="5797550" y="5219700"/>
          <p14:tracePt t="392106" x="5791200" y="5219700"/>
          <p14:tracePt t="392122" x="5778500" y="5219700"/>
          <p14:tracePt t="392138" x="5772150" y="5219700"/>
          <p14:tracePt t="392154" x="5765800" y="5219700"/>
          <p14:tracePt t="392161" x="5759450" y="5219700"/>
          <p14:tracePt t="392173" x="5753100" y="5219700"/>
          <p14:tracePt t="392189" x="5740400" y="5219700"/>
          <p14:tracePt t="392206" x="5734050" y="5219700"/>
          <p14:tracePt t="392223" x="5702300" y="5213350"/>
          <p14:tracePt t="392227" x="5676900" y="5207000"/>
          <p14:tracePt t="392239" x="5645150" y="5207000"/>
          <p14:tracePt t="392256" x="5588000" y="5207000"/>
          <p14:tracePt t="392260" x="5562600" y="5207000"/>
          <p14:tracePt t="392272" x="5530850" y="5194300"/>
          <p14:tracePt t="392273" x="5505450" y="5187950"/>
          <p14:tracePt t="392289" x="5467350" y="5181600"/>
          <p14:tracePt t="392306" x="5435600" y="5162550"/>
          <p14:tracePt t="392323" x="5422900" y="5149850"/>
          <p14:tracePt t="392339" x="5397500" y="5130800"/>
          <p14:tracePt t="392356" x="5391150" y="5124450"/>
          <p14:tracePt t="392372" x="5384800" y="5105400"/>
          <p14:tracePt t="392389" x="5365750" y="5080000"/>
          <p14:tracePt t="392406" x="5365750" y="5060950"/>
          <p14:tracePt t="392423" x="5346700" y="5035550"/>
          <p14:tracePt t="392427" x="5340350" y="5010150"/>
          <p14:tracePt t="392440" x="5340350" y="4991100"/>
          <p14:tracePt t="392457" x="5327650" y="4940300"/>
          <p14:tracePt t="392477" x="5327650" y="4921250"/>
          <p14:tracePt t="392483" x="5327650" y="4914900"/>
          <p14:tracePt t="392489" x="5327650" y="4895850"/>
          <p14:tracePt t="392506" x="5327650" y="4864100"/>
          <p14:tracePt t="392523" x="5346700" y="4845050"/>
          <p14:tracePt t="392539" x="5378450" y="4806950"/>
          <p14:tracePt t="392556" x="5391150" y="4775200"/>
          <p14:tracePt t="392573" x="5422900" y="4749800"/>
          <p14:tracePt t="392583" x="5441950" y="4737100"/>
          <p14:tracePt t="392590" x="5448300" y="4730750"/>
          <p14:tracePt t="392606" x="5473700" y="4711700"/>
          <p14:tracePt t="392612" x="5492750" y="4699000"/>
          <p14:tracePt t="392623" x="5499100" y="4686300"/>
          <p14:tracePt t="392640" x="5537200" y="4660900"/>
          <p14:tracePt t="392644" x="5549900" y="4654550"/>
          <p14:tracePt t="392657" x="5575300" y="4648200"/>
          <p14:tracePt t="392674" x="5638800" y="4622800"/>
          <p14:tracePt t="392690" x="5689600" y="4610100"/>
          <p14:tracePt t="392707" x="5727700" y="4597400"/>
          <p14:tracePt t="392723" x="5765800" y="4591050"/>
          <p14:tracePt t="392739" x="5791200" y="4584700"/>
          <p14:tracePt t="392756" x="5810250" y="4584700"/>
          <p14:tracePt t="392773" x="5822950" y="4584700"/>
          <p14:tracePt t="392790" x="5829300" y="4584700"/>
          <p14:tracePt t="392807" x="5861050" y="4597400"/>
          <p14:tracePt t="392813" x="5886450" y="4610100"/>
          <p14:tracePt t="392823" x="5911850" y="4629150"/>
          <p14:tracePt t="392840" x="5956300" y="4648200"/>
          <p14:tracePt t="392845" x="5969000" y="4654550"/>
          <p14:tracePt t="392858" x="5981700" y="4667250"/>
          <p14:tracePt t="392874" x="6007100" y="4718050"/>
          <p14:tracePt t="392890" x="6026150" y="4743450"/>
          <p14:tracePt t="392907" x="6038850" y="4781550"/>
          <p14:tracePt t="392924" x="6057900" y="4806950"/>
          <p14:tracePt t="392940" x="6057900" y="4838700"/>
          <p14:tracePt t="392957" x="6064250" y="4857750"/>
          <p14:tracePt t="392973" x="6076950" y="4876800"/>
          <p14:tracePt t="392990" x="6083300" y="4883150"/>
          <p14:tracePt t="393007" x="6083300" y="4889500"/>
          <p14:tracePt t="393023" x="6083300" y="4902200"/>
          <p14:tracePt t="393027" x="6083300" y="4908550"/>
          <p14:tracePt t="393040" x="6083300" y="4914900"/>
          <p14:tracePt t="393057" x="6083300" y="4927600"/>
          <p14:tracePt t="393073" x="6083300" y="4946650"/>
          <p14:tracePt t="393090" x="6076950" y="4965700"/>
          <p14:tracePt t="393106" x="6076950" y="4984750"/>
          <p14:tracePt t="393123" x="6070600" y="5003800"/>
          <p14:tracePt t="393140" x="6064250" y="5016500"/>
          <p14:tracePt t="393157" x="6057900" y="5041900"/>
          <p14:tracePt t="393173" x="6045200" y="5054600"/>
          <p14:tracePt t="393190" x="6045200" y="5060950"/>
          <p14:tracePt t="393207" x="6038850" y="5073650"/>
          <p14:tracePt t="393223" x="6019800" y="5086350"/>
          <p14:tracePt t="393227" x="6019800" y="5092700"/>
          <p14:tracePt t="393240" x="6013450" y="5092700"/>
          <p14:tracePt t="393256" x="6000750" y="5092700"/>
          <p14:tracePt t="393274" x="5988050" y="5092700"/>
          <p14:tracePt t="393290" x="5981700" y="5105400"/>
          <p14:tracePt t="393323" x="5969000" y="5111750"/>
          <p14:tracePt t="393331" x="5962650" y="5111750"/>
          <p14:tracePt t="393348" x="5956300" y="5111750"/>
          <p14:tracePt t="393357" x="5949950" y="5111750"/>
          <p14:tracePt t="393374" x="5937250" y="5111750"/>
          <p14:tracePt t="393390" x="5918200" y="5111750"/>
          <p14:tracePt t="393408" x="5911850" y="5111750"/>
          <p14:tracePt t="393424" x="5899150" y="5111750"/>
          <p14:tracePt t="393429" x="5886450" y="5111750"/>
          <p14:tracePt t="393442" x="5873750" y="5111750"/>
          <p14:tracePt t="393458" x="5797550" y="5111750"/>
          <p14:tracePt t="393473" x="5734050" y="5111750"/>
          <p14:tracePt t="393490" x="5645150" y="5111750"/>
          <p14:tracePt t="393507" x="5537200" y="5111750"/>
          <p14:tracePt t="393524" x="5422900" y="5111750"/>
          <p14:tracePt t="393540" x="5295900" y="5111750"/>
          <p14:tracePt t="393557" x="5175250" y="5111750"/>
          <p14:tracePt t="393574" x="5080000" y="5111750"/>
          <p14:tracePt t="393591" x="5016500" y="5111750"/>
          <p14:tracePt t="393607" x="4946650" y="5111750"/>
          <p14:tracePt t="393613" x="4914900" y="5111750"/>
          <p14:tracePt t="393624" x="4883150" y="5111750"/>
          <p14:tracePt t="393641" x="4845050" y="5111750"/>
          <p14:tracePt t="393644" x="4813300" y="5111750"/>
          <p14:tracePt t="393659" x="4768850" y="5111750"/>
          <p14:tracePt t="393674" x="4756150" y="5111750"/>
          <p14:tracePt t="393690" x="4711700" y="5111750"/>
          <p14:tracePt t="393707" x="4686300" y="5111750"/>
          <p14:tracePt t="393724" x="4654550" y="5111750"/>
          <p14:tracePt t="393740" x="4622800" y="5111750"/>
          <p14:tracePt t="393757" x="4572000" y="5111750"/>
          <p14:tracePt t="393774" x="4527550" y="5111750"/>
          <p14:tracePt t="393791" x="4476750" y="5111750"/>
          <p14:tracePt t="393796" x="4451350" y="5111750"/>
          <p14:tracePt t="393808" x="4438650" y="5111750"/>
          <p14:tracePt t="393824" x="4394200" y="5111750"/>
          <p14:tracePt t="393830" x="4387850" y="5111750"/>
          <p14:tracePt t="393841" x="4368800" y="5111750"/>
          <p14:tracePt t="393858" x="4362450" y="5111750"/>
          <p14:tracePt t="394020" x="4356100" y="5111750"/>
          <p14:tracePt t="394028" x="4337050" y="5111750"/>
          <p14:tracePt t="394036" x="4311650" y="5111750"/>
          <p14:tracePt t="394044" x="4279900" y="5111750"/>
          <p14:tracePt t="394060" x="4184650" y="5111750"/>
          <p14:tracePt t="394074" x="4038600" y="5092700"/>
          <p14:tracePt t="394091" x="3854450" y="5080000"/>
          <p14:tracePt t="394108" x="3644900" y="5048250"/>
          <p14:tracePt t="394124" x="3448050" y="5016500"/>
          <p14:tracePt t="394141" x="3302000" y="5010150"/>
          <p14:tracePt t="394157" x="3187700" y="5010150"/>
          <p14:tracePt t="394174" x="3098800" y="5010150"/>
          <p14:tracePt t="394191" x="3048000" y="5010150"/>
          <p14:tracePt t="394197" x="3035300" y="5010150"/>
          <p14:tracePt t="394208" x="3022600" y="5010150"/>
          <p14:tracePt t="394224" x="2990850" y="5010150"/>
          <p14:tracePt t="394227" x="2965450" y="5010150"/>
          <p14:tracePt t="394241" x="2927350" y="5010150"/>
          <p14:tracePt t="394257" x="2832100" y="5010150"/>
          <p14:tracePt t="394274" x="2755900" y="5010150"/>
          <p14:tracePt t="394291" x="2686050" y="5010150"/>
          <p14:tracePt t="394308" x="2628900" y="5010150"/>
          <p14:tracePt t="394324" x="2590800" y="5010150"/>
          <p14:tracePt t="394341" x="2552700" y="5010150"/>
          <p14:tracePt t="394358" x="2508250" y="5010150"/>
          <p14:tracePt t="394374" x="2451100" y="5010150"/>
          <p14:tracePt t="394391" x="2355850" y="5010150"/>
          <p14:tracePt t="394408" x="2279650" y="5016500"/>
          <p14:tracePt t="394412" x="2254250" y="5016500"/>
          <p14:tracePt t="394424" x="2228850" y="5022850"/>
          <p14:tracePt t="394444" x="2171700" y="5035550"/>
          <p14:tracePt t="394458" x="2146300" y="5041900"/>
          <p14:tracePt t="394474" x="2127250" y="5041900"/>
          <p14:tracePt t="394492" x="2120900" y="5041900"/>
          <p14:tracePt t="394515" x="2114550" y="5048250"/>
          <p14:tracePt t="394525" x="2108200" y="5048250"/>
          <p14:tracePt t="394564" x="2101850" y="5048250"/>
          <p14:tracePt t="394571" x="2095500" y="5048250"/>
          <p14:tracePt t="394581" x="2089150" y="5048250"/>
          <p14:tracePt t="394591" x="2082800" y="5048250"/>
          <p14:tracePt t="394608" x="2063750" y="5054600"/>
          <p14:tracePt t="394613" x="2044700" y="5054600"/>
          <p14:tracePt t="394626" x="2032000" y="5054600"/>
          <p14:tracePt t="394644" x="1962150" y="5067300"/>
          <p14:tracePt t="394659" x="1924050" y="5073650"/>
          <p14:tracePt t="394675" x="1898650" y="5080000"/>
          <p14:tracePt t="394692" x="1885950" y="5080000"/>
          <p14:tracePt t="424417" x="1879600" y="5080000"/>
          <p14:tracePt t="424426" x="1873250" y="5080000"/>
          <p14:tracePt t="424898" x="1879600" y="5080000"/>
          <p14:tracePt t="424906" x="1885950" y="5080000"/>
          <p14:tracePt t="424913" x="1898650" y="5080000"/>
          <p14:tracePt t="424922" x="1930400" y="5080000"/>
          <p14:tracePt t="424939" x="1993900" y="5080000"/>
          <p14:tracePt t="424956" x="2063750" y="5099050"/>
          <p14:tracePt t="424972" x="2133600" y="5118100"/>
          <p14:tracePt t="424989" x="2178050" y="5130800"/>
          <p14:tracePt t="425006" x="2216150" y="5137150"/>
          <p14:tracePt t="425011" x="2235200" y="5137150"/>
          <p14:tracePt t="425022" x="2254250" y="5137150"/>
          <p14:tracePt t="425039" x="2279650" y="5137150"/>
          <p14:tracePt t="425043" x="2292350" y="5137150"/>
          <p14:tracePt t="425056" x="2317750" y="5130800"/>
          <p14:tracePt t="425072" x="2355850" y="5118100"/>
          <p14:tracePt t="425089" x="2362200" y="5111750"/>
          <p14:tracePt t="425114" x="2362200" y="5105400"/>
          <p14:tracePt t="425122" x="2368550" y="5099050"/>
          <p14:tracePt t="425153" x="2368550" y="5092700"/>
          <p14:tracePt t="425162" x="2374900" y="5086350"/>
          <p14:tracePt t="425195" x="2381250" y="5086350"/>
          <p14:tracePt t="425201" x="2393950" y="5086350"/>
          <p14:tracePt t="425213" x="2432050" y="5086350"/>
          <p14:tracePt t="425222" x="2489200" y="5067300"/>
          <p14:tracePt t="425239" x="2628900" y="4997450"/>
          <p14:tracePt t="425241" x="2686050" y="4965700"/>
          <p14:tracePt t="425256" x="2800350" y="4895850"/>
          <p14:tracePt t="425272" x="2895600" y="4819650"/>
          <p14:tracePt t="425289" x="2990850" y="4679950"/>
          <p14:tracePt t="425306" x="3060700" y="4546600"/>
          <p14:tracePt t="425322" x="3111500" y="4394200"/>
          <p14:tracePt t="425339" x="3136900" y="4248150"/>
          <p14:tracePt t="425356" x="3143250" y="4133850"/>
          <p14:tracePt t="425372" x="3143250" y="4013200"/>
          <p14:tracePt t="425389" x="3143250" y="3937000"/>
          <p14:tracePt t="425406" x="3143250" y="3873500"/>
          <p14:tracePt t="425422" x="3143250" y="3816350"/>
          <p14:tracePt t="425426" x="3143250" y="3803650"/>
          <p14:tracePt t="425439" x="3143250" y="3784600"/>
          <p14:tracePt t="425457" x="3130550" y="3727450"/>
          <p14:tracePt t="425473" x="3111500" y="3695700"/>
          <p14:tracePt t="425489" x="3098800" y="3676650"/>
          <p14:tracePt t="425506" x="3079750" y="3663950"/>
          <p14:tracePt t="425523" x="3073400" y="3657600"/>
          <p14:tracePt t="425563" x="3073400" y="3651250"/>
          <p14:tracePt t="425570" x="3067050" y="3644900"/>
          <p14:tracePt t="425579" x="3060700" y="3638550"/>
          <p14:tracePt t="425595" x="3060700" y="3632200"/>
          <p14:tracePt t="425606" x="3054350" y="3619500"/>
          <p14:tracePt t="425623" x="3048000" y="3594100"/>
          <p14:tracePt t="425627" x="3035300" y="3562350"/>
          <p14:tracePt t="425641" x="3022600" y="3549650"/>
          <p14:tracePt t="425644" x="3003550" y="3524250"/>
          <p14:tracePt t="425656" x="2984500" y="3505200"/>
          <p14:tracePt t="425672" x="2895600" y="3454400"/>
          <p14:tracePt t="425689" x="2825750" y="3435350"/>
          <p14:tracePt t="425706" x="2724150" y="3429000"/>
          <p14:tracePt t="425723" x="2660650" y="3429000"/>
          <p14:tracePt t="425739" x="2616200" y="3429000"/>
          <p14:tracePt t="425756" x="2590800" y="3435350"/>
          <p14:tracePt t="425773" x="2571750" y="3441700"/>
          <p14:tracePt t="425789" x="2571750" y="3448050"/>
          <p14:tracePt t="425889" x="2565400" y="3454400"/>
          <p14:tracePt t="425897" x="2552700" y="3460750"/>
          <p14:tracePt t="425906" x="2546350" y="3460750"/>
          <p14:tracePt t="425923" x="2514600" y="3467100"/>
          <p14:tracePt t="425940" x="2508250" y="3479800"/>
          <p14:tracePt t="425956" x="2495550" y="3479800"/>
          <p14:tracePt t="426018" x="2533650" y="3479800"/>
          <p14:tracePt t="426028" x="2571750" y="3479800"/>
          <p14:tracePt t="426034" x="2622550" y="3479800"/>
          <p14:tracePt t="426044" x="2698750" y="3479800"/>
          <p14:tracePt t="426058" x="2857500" y="3479800"/>
          <p14:tracePt t="426073" x="3054350" y="3479800"/>
          <p14:tracePt t="426090" x="3263900" y="3479800"/>
          <p14:tracePt t="426106" x="3454400" y="3479800"/>
          <p14:tracePt t="426123" x="3644900" y="3479800"/>
          <p14:tracePt t="426140" x="3822700" y="3479800"/>
          <p14:tracePt t="426156" x="4000500" y="3479800"/>
          <p14:tracePt t="426173" x="4178300" y="3479800"/>
          <p14:tracePt t="426178" x="4286250" y="3479800"/>
          <p14:tracePt t="426190" x="4368800" y="3479800"/>
          <p14:tracePt t="426207" x="4540250" y="3479800"/>
          <p14:tracePt t="426211" x="4622800" y="3479800"/>
          <p14:tracePt t="426223" x="4705350" y="3479800"/>
          <p14:tracePt t="426240" x="4845050" y="3479800"/>
          <p14:tracePt t="426243" x="4921250" y="3479800"/>
          <p14:tracePt t="426256" x="5022850" y="3479800"/>
          <p14:tracePt t="426273" x="5124450" y="3479800"/>
          <p14:tracePt t="426290" x="5207000" y="3479800"/>
          <p14:tracePt t="426306" x="5264150" y="3479800"/>
          <p14:tracePt t="426323" x="5314950" y="3479800"/>
          <p14:tracePt t="426340" x="5365750" y="3479800"/>
          <p14:tracePt t="426364" x="5511800" y="3498850"/>
          <p14:tracePt t="426373" x="5556250" y="3498850"/>
          <p14:tracePt t="426390" x="5664200" y="3524250"/>
          <p14:tracePt t="426395" x="5702300" y="3530600"/>
          <p14:tracePt t="426406" x="5753100" y="3530600"/>
          <p14:tracePt t="426423" x="5880100" y="3536950"/>
          <p14:tracePt t="426427" x="5949950" y="3556000"/>
          <p14:tracePt t="426440" x="6013450" y="3556000"/>
          <p14:tracePt t="426457" x="6235700" y="3556000"/>
          <p14:tracePt t="426473" x="6369050" y="3556000"/>
          <p14:tracePt t="426490" x="6521450" y="3556000"/>
          <p14:tracePt t="426507" x="6680200" y="3556000"/>
          <p14:tracePt t="426523" x="6838950" y="3562350"/>
          <p14:tracePt t="426540" x="6997700" y="3562350"/>
          <p14:tracePt t="426557" x="7162800" y="3562350"/>
          <p14:tracePt t="426573" x="7340600" y="3562350"/>
          <p14:tracePt t="426590" x="7562850" y="3562350"/>
          <p14:tracePt t="426607" x="7797800" y="3562350"/>
          <p14:tracePt t="426612" x="7899400" y="3562350"/>
          <p14:tracePt t="426625" x="8013700" y="3562350"/>
          <p14:tracePt t="426641" x="8331200" y="3562350"/>
          <p14:tracePt t="426658" x="8502650" y="3562350"/>
          <p14:tracePt t="426673" x="8661400" y="3562350"/>
          <p14:tracePt t="426690" x="8763000" y="3562350"/>
          <p14:tracePt t="426707" x="8839200" y="3562350"/>
          <p14:tracePt t="426724" x="8896350" y="3562350"/>
          <p14:tracePt t="426740" x="8928100" y="3562350"/>
          <p14:tracePt t="426757" x="8953500" y="3562350"/>
          <p14:tracePt t="426774" x="8959850" y="3562350"/>
          <p14:tracePt t="426790" x="8985250" y="3562350"/>
          <p14:tracePt t="426796" x="9004300" y="3562350"/>
          <p14:tracePt t="426807" x="9017000" y="3562350"/>
          <p14:tracePt t="426824" x="9061450" y="3562350"/>
          <p14:tracePt t="426829" x="9093200" y="3562350"/>
          <p14:tracePt t="426842" x="9124950" y="3562350"/>
          <p14:tracePt t="426857" x="9144000" y="3562350"/>
          <p14:tracePt t="427803" x="9131300" y="3562350"/>
          <p14:tracePt t="427812" x="9105900" y="3562350"/>
          <p14:tracePt t="427820" x="9074150" y="3562350"/>
          <p14:tracePt t="427832" x="9042400" y="3562350"/>
          <p14:tracePt t="427851" x="8940800" y="3568700"/>
          <p14:tracePt t="427855" x="8864600" y="3568700"/>
          <p14:tracePt t="427866" x="8782050" y="3568700"/>
          <p14:tracePt t="427868" x="8686800" y="3568700"/>
          <p14:tracePt t="427882" x="8559800" y="3568700"/>
          <p14:tracePt t="427898" x="8096250" y="3581400"/>
          <p14:tracePt t="427915" x="7816850" y="3606800"/>
          <p14:tracePt t="427932" x="7581900" y="3638550"/>
          <p14:tracePt t="427948" x="7410450" y="3670300"/>
          <p14:tracePt t="427965" x="7245350" y="3708400"/>
          <p14:tracePt t="427981" x="7112000" y="3746500"/>
          <p14:tracePt t="427998" x="6991350" y="3778250"/>
          <p14:tracePt t="428015" x="6851650" y="3803650"/>
          <p14:tracePt t="428032" x="6692900" y="3829050"/>
          <p14:tracePt t="428034" x="6616700" y="3835400"/>
          <p14:tracePt t="428048" x="6540500" y="3854450"/>
          <p14:tracePt t="428065" x="6356350" y="3879850"/>
          <p14:tracePt t="428082" x="6184900" y="3905250"/>
          <p14:tracePt t="428098" x="5975350" y="3930650"/>
          <p14:tracePt t="428115" x="5695950" y="3968750"/>
          <p14:tracePt t="428131" x="5422900" y="4032250"/>
          <p14:tracePt t="428148" x="5175250" y="4108450"/>
          <p14:tracePt t="428165" x="4972050" y="4152900"/>
          <p14:tracePt t="428182" x="4819650" y="4203700"/>
          <p14:tracePt t="428199" x="4679950" y="4241800"/>
          <p14:tracePt t="428215" x="4565650" y="4273550"/>
          <p14:tracePt t="428221" x="4514850" y="4273550"/>
          <p14:tracePt t="428232" x="4457700" y="4279900"/>
          <p14:tracePt t="428249" x="4368800" y="4286250"/>
          <p14:tracePt t="428252" x="4324350" y="4292600"/>
          <p14:tracePt t="428265" x="4267200" y="4292600"/>
          <p14:tracePt t="428282" x="4229100" y="4292600"/>
          <p14:tracePt t="428298" x="4203700" y="4292600"/>
          <p14:tracePt t="428315" x="4152900" y="4292600"/>
          <p14:tracePt t="428332" x="4102100" y="4292600"/>
          <p14:tracePt t="428349" x="4051300" y="4292600"/>
          <p14:tracePt t="428365" x="3994150" y="4292600"/>
          <p14:tracePt t="428382" x="3949700" y="4292600"/>
          <p14:tracePt t="428399" x="3911600" y="4292600"/>
          <p14:tracePt t="428415" x="3873500" y="4292600"/>
          <p14:tracePt t="428432" x="3835400" y="4292600"/>
          <p14:tracePt t="428436" x="3810000" y="4292600"/>
          <p14:tracePt t="428450" x="3790950" y="4292600"/>
          <p14:tracePt t="428453" x="3765550" y="4279900"/>
          <p14:tracePt t="428466" x="3721100" y="4273550"/>
          <p14:tracePt t="428482" x="3663950" y="4267200"/>
          <p14:tracePt t="428499" x="3625850" y="4267200"/>
          <p14:tracePt t="428516" x="3568700" y="4267200"/>
          <p14:tracePt t="428532" x="3536950" y="4267200"/>
          <p14:tracePt t="428549" x="3511550" y="4267200"/>
          <p14:tracePt t="428572" x="3498850" y="4267200"/>
          <p14:tracePt t="428612" x="3492500" y="4267200"/>
          <p14:tracePt t="428628" x="3473450" y="4267200"/>
          <p14:tracePt t="428637" x="3460750" y="4254500"/>
          <p14:tracePt t="428643" x="3448050" y="4254500"/>
          <p14:tracePt t="428653" x="3429000" y="4248150"/>
          <p14:tracePt t="428666" x="3371850" y="4241800"/>
          <p14:tracePt t="428682" x="3289300" y="4216400"/>
          <p14:tracePt t="428699" x="3200400" y="4203700"/>
          <p14:tracePt t="428716" x="3079750" y="4197350"/>
          <p14:tracePt t="428732" x="2971800" y="4171950"/>
          <p14:tracePt t="428749" x="2882900" y="4165600"/>
          <p14:tracePt t="428766" x="2800350" y="4140200"/>
          <p14:tracePt t="428782" x="2774950" y="4133850"/>
          <p14:tracePt t="428799" x="2749550" y="4127500"/>
          <p14:tracePt t="428816" x="2736850" y="4127500"/>
          <p14:tracePt t="428832" x="2724150" y="4127500"/>
          <p14:tracePt t="428837" x="2705100" y="4127500"/>
          <p14:tracePt t="428851" x="2686050" y="4127500"/>
          <p14:tracePt t="428866" x="2673350" y="4127500"/>
          <p14:tracePt t="428882" x="2609850" y="4108450"/>
          <p14:tracePt t="428899" x="2552700" y="4102100"/>
          <p14:tracePt t="428916" x="2501900" y="4102100"/>
          <p14:tracePt t="428933" x="2463800" y="4095750"/>
          <p14:tracePt t="428949" x="2413000" y="4083050"/>
          <p14:tracePt t="428966" x="2387600" y="4076700"/>
          <p14:tracePt t="428983" x="2374900" y="4076700"/>
          <p14:tracePt t="428999" x="2368550" y="4076700"/>
          <p14:tracePt t="429268" x="2368550" y="4057650"/>
          <p14:tracePt t="429275" x="2400300" y="4025900"/>
          <p14:tracePt t="429283" x="2457450" y="3981450"/>
          <p14:tracePt t="429292" x="2501900" y="3924300"/>
          <p14:tracePt t="429309" x="2578100" y="3810000"/>
          <p14:tracePt t="429326" x="2641600" y="3714750"/>
          <p14:tracePt t="429342" x="2686050" y="3606800"/>
          <p14:tracePt t="429359" x="2724150" y="3524250"/>
          <p14:tracePt t="429376" x="2749550" y="3454400"/>
          <p14:tracePt t="429392" x="2768600" y="3422650"/>
          <p14:tracePt t="429396" x="2774950" y="3409950"/>
          <p14:tracePt t="429409" x="2774950" y="3403600"/>
          <p14:tracePt t="429427" x="2774950" y="3384550"/>
          <p14:tracePt t="429444" x="2774950" y="3378200"/>
          <p14:tracePt t="429620" x="2768600" y="3378200"/>
          <p14:tracePt t="429636" x="2762250" y="3378200"/>
          <p14:tracePt t="429644" x="2755900" y="3378200"/>
          <p14:tracePt t="429653" x="2749550" y="3378200"/>
          <p14:tracePt t="429666" x="2724150" y="3390900"/>
          <p14:tracePt t="429684" x="2698750" y="3403600"/>
          <p14:tracePt t="429699" x="2667000" y="3416300"/>
          <p14:tracePt t="429715" x="2641600" y="3441700"/>
          <p14:tracePt t="429732" x="2603500" y="3460750"/>
          <p14:tracePt t="429748" x="2597150" y="3467100"/>
          <p14:tracePt t="429765" x="2578100" y="3479800"/>
          <p14:tracePt t="429795" x="2578100" y="3486150"/>
          <p14:tracePt t="429836" x="2578100" y="3492500"/>
          <p14:tracePt t="429844" x="2584450" y="3492500"/>
          <p14:tracePt t="429853" x="2609850" y="3492500"/>
          <p14:tracePt t="429867" x="2622550" y="3492500"/>
          <p14:tracePt t="429882" x="2686050" y="3492500"/>
          <p14:tracePt t="429886" x="2743200" y="3492500"/>
          <p14:tracePt t="429900" x="2800350" y="3492500"/>
          <p14:tracePt t="429915" x="2838450" y="3492500"/>
          <p14:tracePt t="429932" x="2870200" y="3479800"/>
          <p14:tracePt t="429948" x="2876550" y="3473450"/>
          <p14:tracePt t="429972" x="2882900" y="3467100"/>
          <p14:tracePt t="430035" x="2889250" y="3467100"/>
          <p14:tracePt t="430059" x="2901950" y="3467100"/>
          <p14:tracePt t="430070" x="2921000" y="3467100"/>
          <p14:tracePt t="430075" x="2927350" y="3467100"/>
          <p14:tracePt t="430085" x="2952750" y="3467100"/>
          <p14:tracePt t="430099" x="2978150" y="3467100"/>
          <p14:tracePt t="430115" x="3105150" y="3467100"/>
          <p14:tracePt t="430132" x="3238500" y="3467100"/>
          <p14:tracePt t="430149" x="3409950" y="3467100"/>
          <p14:tracePt t="430165" x="3536950" y="3467100"/>
          <p14:tracePt t="430182" x="3594100" y="3467100"/>
          <p14:tracePt t="430198" x="3606800" y="3460750"/>
          <p14:tracePt t="430324" x="3600450" y="3460750"/>
          <p14:tracePt t="430339" x="3587750" y="3460750"/>
          <p14:tracePt t="430347" x="3581400" y="3460750"/>
          <p14:tracePt t="430355" x="3568700" y="3467100"/>
          <p14:tracePt t="430365" x="3536950" y="3486150"/>
          <p14:tracePt t="430382" x="3441700" y="3517900"/>
          <p14:tracePt t="430399" x="3302000" y="3549650"/>
          <p14:tracePt t="430415" x="3105150" y="3613150"/>
          <p14:tracePt t="430432" x="2889250" y="3670300"/>
          <p14:tracePt t="430449" x="2686050" y="3752850"/>
          <p14:tracePt t="430453" x="2597150" y="3790950"/>
          <p14:tracePt t="430466" x="2552700" y="3803650"/>
          <p14:tracePt t="430469" x="2501900" y="3829050"/>
          <p14:tracePt t="430484" x="2451100" y="3841750"/>
          <p14:tracePt t="430499" x="2425700" y="3848100"/>
          <p14:tracePt t="430516" x="2413000" y="3854450"/>
          <p14:tracePt t="430533" x="2406650" y="3860800"/>
          <p14:tracePt t="430549" x="2393950" y="3867150"/>
          <p14:tracePt t="430566" x="2374900" y="3886200"/>
          <p14:tracePt t="430582" x="2336800" y="3905250"/>
          <p14:tracePt t="430599" x="2298700" y="3943350"/>
          <p14:tracePt t="430606" x="2286000" y="3956050"/>
          <p14:tracePt t="430616" x="2266950" y="3968750"/>
          <p14:tracePt t="430632" x="2241550" y="3987800"/>
          <p14:tracePt t="430637" x="2222500" y="4006850"/>
          <p14:tracePt t="430649" x="2209800" y="4019550"/>
          <p14:tracePt t="430668" x="2190750" y="4044950"/>
          <p14:tracePt t="430672" x="2178050" y="4044950"/>
          <p14:tracePt t="430683" x="2152650" y="4070350"/>
          <p14:tracePt t="430702" x="2152650" y="4076700"/>
          <p14:tracePt t="430795" x="2159000" y="4076700"/>
          <p14:tracePt t="430812" x="2165350" y="4076700"/>
          <p14:tracePt t="430821" x="2171700" y="4076700"/>
          <p14:tracePt t="430827" x="2184400" y="4076700"/>
          <p14:tracePt t="430844" x="2209800" y="4076700"/>
          <p14:tracePt t="430853" x="2241550" y="4076700"/>
          <p14:tracePt t="430867" x="2273300" y="4076700"/>
          <p14:tracePt t="430883" x="2482850" y="4076700"/>
          <p14:tracePt t="430899" x="2654300" y="4076700"/>
          <p14:tracePt t="430916" x="2844800" y="4076700"/>
          <p14:tracePt t="430932" x="3022600" y="4076700"/>
          <p14:tracePt t="430949" x="3213100" y="4076700"/>
          <p14:tracePt t="430966" x="3378200" y="4076700"/>
          <p14:tracePt t="430982" x="3517900" y="4057650"/>
          <p14:tracePt t="430999" x="3651250" y="4044950"/>
          <p14:tracePt t="431016" x="3778250" y="4038600"/>
          <p14:tracePt t="431032" x="3892550" y="4038600"/>
          <p14:tracePt t="431049" x="4000500" y="4038600"/>
          <p14:tracePt t="431054" x="4051300" y="4038600"/>
          <p14:tracePt t="431067" x="4108450" y="4038600"/>
          <p14:tracePt t="431082" x="4171950" y="4038600"/>
          <p14:tracePt t="431084" x="4184650" y="4038600"/>
          <p14:tracePt t="431099" x="4216400" y="4038600"/>
          <p14:tracePt t="431116" x="4229100" y="4032250"/>
          <p14:tracePt t="431133" x="4235450" y="4025900"/>
          <p14:tracePt t="431549" x="4241800" y="4019550"/>
          <p14:tracePt t="431557" x="4254500" y="4019550"/>
          <p14:tracePt t="431565" x="4279900" y="4019550"/>
          <p14:tracePt t="431574" x="4298950" y="4019550"/>
          <p14:tracePt t="431591" x="4387850" y="4025900"/>
          <p14:tracePt t="431607" x="4552950" y="4038600"/>
          <p14:tracePt t="431624" x="4730750" y="4083050"/>
          <p14:tracePt t="431631" x="4819650" y="4108450"/>
          <p14:tracePt t="431640" x="4883150" y="4121150"/>
          <p14:tracePt t="431657" x="4984750" y="4127500"/>
          <p14:tracePt t="431663" x="5029200" y="4133850"/>
          <p14:tracePt t="431675" x="5048250" y="4133850"/>
          <p14:tracePt t="431693" x="5086350" y="4146550"/>
          <p14:tracePt t="431696" x="5105400" y="4146550"/>
          <p14:tracePt t="431714" x="5105400" y="4152900"/>
          <p14:tracePt t="431724" x="5105400" y="4191000"/>
          <p14:tracePt t="431741" x="5086350" y="4241800"/>
          <p14:tracePt t="431757" x="5010150" y="4305300"/>
          <p14:tracePt t="431773" x="4902200" y="4349750"/>
          <p14:tracePt t="431790" x="4845050" y="4375150"/>
          <p14:tracePt t="432189" x="4838700" y="4375150"/>
          <p14:tracePt t="432333" x="4838700" y="4368800"/>
          <p14:tracePt t="432340" x="4838700" y="4362450"/>
          <p14:tracePt t="432350" x="4845050" y="4362450"/>
          <p14:tracePt t="432369" x="4864100" y="4356100"/>
          <p14:tracePt t="432386" x="4895850" y="4349750"/>
          <p14:tracePt t="432390" x="4914900" y="4349750"/>
          <p14:tracePt t="432403" x="4927600" y="4349750"/>
          <p14:tracePt t="432419" x="4965700" y="4343400"/>
          <p14:tracePt t="432421" x="4991100" y="4343400"/>
          <p14:tracePt t="432436" x="5041900" y="4330700"/>
          <p14:tracePt t="432452" x="5099050" y="4324350"/>
          <p14:tracePt t="432469" x="5137150" y="4324350"/>
          <p14:tracePt t="432486" x="5213350" y="4324350"/>
          <p14:tracePt t="432502" x="5302250" y="4337050"/>
          <p14:tracePt t="432519" x="5372100" y="4368800"/>
          <p14:tracePt t="432525" x="5391150" y="4375150"/>
          <p14:tracePt t="432536" x="5416550" y="4381500"/>
          <p14:tracePt t="432552" x="5454650" y="4400550"/>
          <p14:tracePt t="432558" x="5473700" y="4400550"/>
          <p14:tracePt t="432569" x="5473700" y="4406900"/>
          <p14:tracePt t="432586" x="5480050" y="4406900"/>
          <p14:tracePt t="432613" x="5486400" y="4406900"/>
          <p14:tracePt t="433086" x="5486400" y="4425950"/>
          <p14:tracePt t="433093" x="5486400" y="4432300"/>
          <p14:tracePt t="433102" x="5486400" y="4445000"/>
          <p14:tracePt t="433111" x="5486400" y="4464050"/>
          <p14:tracePt t="433127" x="5486400" y="4502150"/>
          <p14:tracePt t="433144" x="5486400" y="4521200"/>
          <p14:tracePt t="433161" x="5486400" y="4552950"/>
          <p14:tracePt t="433177" x="5486400" y="4565650"/>
          <p14:tracePt t="433184" x="5486400" y="4572000"/>
          <p14:tracePt t="433194" x="5486400" y="4578350"/>
          <p14:tracePt t="433211" x="5486400" y="4584700"/>
          <p14:tracePt t="433231" x="5486400" y="4591050"/>
          <p14:tracePt t="433270" x="5480050" y="4603750"/>
          <p14:tracePt t="433348" x="5473700" y="4603750"/>
          <p14:tracePt t="433357" x="5467350" y="4610100"/>
          <p14:tracePt t="433390" x="5454650" y="4616450"/>
          <p14:tracePt t="433399" x="5448300" y="4616450"/>
          <p14:tracePt t="433421" x="5441950" y="4616450"/>
          <p14:tracePt t="433438" x="5429250" y="4622800"/>
          <p14:tracePt t="433447" x="5422900" y="4629150"/>
          <p14:tracePt t="433453" x="5403850" y="4629150"/>
          <p14:tracePt t="433469" x="5384800" y="4629150"/>
          <p14:tracePt t="433477" x="5372100" y="4629150"/>
          <p14:tracePt t="433494" x="5340350" y="4629150"/>
          <p14:tracePt t="433510" x="5314950" y="4629150"/>
          <p14:tracePt t="433527" x="5283200" y="4635500"/>
          <p14:tracePt t="433544" x="5238750" y="4635500"/>
          <p14:tracePt t="433561" x="5175250" y="4648200"/>
          <p14:tracePt t="433577" x="5105400" y="4660900"/>
          <p14:tracePt t="433594" x="5048250" y="4667250"/>
          <p14:tracePt t="433599" x="5022850" y="4667250"/>
          <p14:tracePt t="433611" x="5010150" y="4667250"/>
          <p14:tracePt t="433629" x="4984750" y="4667250"/>
          <p14:tracePt t="433702" x="4978400" y="4667250"/>
          <p14:tracePt t="433725" x="4959350" y="4667250"/>
          <p14:tracePt t="433734" x="4953000" y="4667250"/>
          <p14:tracePt t="433747" x="4946650" y="4667250"/>
          <p14:tracePt t="433761" x="4933950" y="4667250"/>
          <p14:tracePt t="433783" x="4927600" y="4667250"/>
          <p14:tracePt t="434285" x="4908550" y="4673600"/>
          <p14:tracePt t="434293" x="4895850" y="4679950"/>
          <p14:tracePt t="434300" x="4876800" y="4692650"/>
          <p14:tracePt t="434309" x="4864100" y="4699000"/>
          <p14:tracePt t="434326" x="4845050" y="4705350"/>
          <p14:tracePt t="434342" x="4819650" y="4730750"/>
          <p14:tracePt t="434359" x="4762500" y="4762500"/>
          <p14:tracePt t="434376" x="4692650" y="4813300"/>
          <p14:tracePt t="434392" x="4610100" y="4870450"/>
          <p14:tracePt t="434409" x="4495800" y="4927600"/>
          <p14:tracePt t="434426" x="4381500" y="4991100"/>
          <p14:tracePt t="434431" x="4324350" y="5003800"/>
          <p14:tracePt t="434443" x="4279900" y="5035550"/>
          <p14:tracePt t="434460" x="4197350" y="5067300"/>
          <p14:tracePt t="434464" x="4121150" y="5105400"/>
          <p14:tracePt t="434477" x="4006850" y="5149850"/>
          <p14:tracePt t="434492" x="3879850" y="5194300"/>
          <p14:tracePt t="434509" x="3790950" y="5213350"/>
          <p14:tracePt t="434526" x="3714750" y="5238750"/>
          <p14:tracePt t="434542" x="3625850" y="5245100"/>
          <p14:tracePt t="434559" x="3543300" y="5257800"/>
          <p14:tracePt t="434576" x="3460750" y="5264150"/>
          <p14:tracePt t="434593" x="3397250" y="5264150"/>
          <p14:tracePt t="434609" x="3308350" y="5264150"/>
          <p14:tracePt t="434626" x="3194050" y="5264150"/>
          <p14:tracePt t="434643" x="3073400" y="5264150"/>
          <p14:tracePt t="434660" x="2990850" y="5264150"/>
          <p14:tracePt t="434664" x="2959100" y="5264150"/>
          <p14:tracePt t="434676" x="2921000" y="5270500"/>
          <p14:tracePt t="434693" x="2908300" y="5276850"/>
          <p14:tracePt t="434766" x="2901950" y="5276850"/>
          <p14:tracePt t="434774" x="2895600" y="5276850"/>
          <p14:tracePt t="434783" x="2889250" y="5276850"/>
          <p14:tracePt t="434793" x="2882900" y="5276850"/>
          <p14:tracePt t="434810" x="2857500" y="5276850"/>
          <p14:tracePt t="434826" x="2832100" y="5276850"/>
          <p14:tracePt t="434832" x="2806700" y="5276850"/>
          <p14:tracePt t="434843" x="2787650" y="5276850"/>
          <p14:tracePt t="434860" x="2736850" y="5276850"/>
          <p14:tracePt t="434863" x="2711450" y="5276850"/>
          <p14:tracePt t="434876" x="2647950" y="5276850"/>
          <p14:tracePt t="434893" x="2571750" y="5276850"/>
          <p14:tracePt t="434910" x="2514600" y="5276850"/>
          <p14:tracePt t="434926" x="2476500" y="5264150"/>
          <p14:tracePt t="434943" x="2457450" y="5257800"/>
          <p14:tracePt t="434960" x="2444750" y="5251450"/>
          <p14:tracePt t="435015" x="2432050" y="5251450"/>
          <p14:tracePt t="435031" x="2425700" y="5251450"/>
          <p14:tracePt t="435038" x="2413000" y="5251450"/>
          <p14:tracePt t="435048" x="2406650" y="5251450"/>
          <p14:tracePt t="435062" x="2387600" y="5251450"/>
          <p14:tracePt t="435079" x="2374900" y="5251450"/>
          <p14:tracePt t="435135" x="2362200" y="5251450"/>
          <p14:tracePt t="435159" x="2355850" y="5251450"/>
          <p14:tracePt t="435175" x="2336800" y="5251450"/>
          <p14:tracePt t="435183" x="2330450" y="5238750"/>
          <p14:tracePt t="435193" x="2324100" y="5232400"/>
          <p14:tracePt t="435210" x="2311400" y="5232400"/>
          <p14:tracePt t="435227" x="2292350" y="5226050"/>
          <p14:tracePt t="435245" x="2286000" y="5226050"/>
          <p14:tracePt t="435260" x="2273300" y="5226050"/>
          <p14:tracePt t="435276" x="2266950" y="5213350"/>
          <p14:tracePt t="435293" x="2260600" y="5207000"/>
          <p14:tracePt t="435310" x="2254250" y="5207000"/>
          <p14:tracePt t="435327" x="2235200" y="5194300"/>
          <p14:tracePt t="435343" x="2216150" y="5187950"/>
          <p14:tracePt t="435360" x="2178050" y="5175250"/>
          <p14:tracePt t="435377" x="2146300" y="5162550"/>
          <p14:tracePt t="435393" x="2120900" y="5149850"/>
          <p14:tracePt t="435410" x="2089150" y="5143500"/>
          <p14:tracePt t="435427" x="2076450" y="5130800"/>
          <p14:tracePt t="436246" x="2082800" y="5130800"/>
          <p14:tracePt t="436255" x="2101850" y="5130800"/>
          <p14:tracePt t="436261" x="2114550" y="5130800"/>
          <p14:tracePt t="436270" x="2127250" y="5130800"/>
          <p14:tracePt t="436287" x="2146300" y="5130800"/>
          <p14:tracePt t="436303" x="2165350" y="5130800"/>
          <p14:tracePt t="436970" x="0" y="0"/>
        </p14:tracePtLst>
        <p14:tracePtLst>
          <p14:tracePt t="443503" x="3340100" y="4940300"/>
          <p14:tracePt t="443531" x="3340100" y="4946650"/>
          <p14:tracePt t="443563" x="3333750" y="4946650"/>
          <p14:tracePt t="443596" x="3327400" y="4946650"/>
          <p14:tracePt t="443611" x="3314700" y="4946650"/>
          <p14:tracePt t="443621" x="3295650" y="4946650"/>
          <p14:tracePt t="443632" x="3282950" y="4953000"/>
          <p14:tracePt t="443649" x="3213100" y="4984750"/>
          <p14:tracePt t="443654" x="3162300" y="5003800"/>
          <p14:tracePt t="443666" x="3060700" y="5060950"/>
          <p14:tracePt t="443682" x="2933700" y="5156200"/>
          <p14:tracePt t="443699" x="2794000" y="5283200"/>
          <p14:tracePt t="443716" x="2654300" y="5435600"/>
          <p14:tracePt t="443732" x="2514600" y="5575300"/>
          <p14:tracePt t="443749" x="2393950" y="5676900"/>
          <p14:tracePt t="443766" x="2279650" y="5765800"/>
          <p14:tracePt t="443782" x="2171700" y="5861050"/>
          <p14:tracePt t="443799" x="2095500" y="5905500"/>
          <p14:tracePt t="443805" x="2076450" y="5911850"/>
          <p14:tracePt t="443818" x="2057400" y="5930900"/>
          <p14:tracePt t="443832" x="2025650" y="5937250"/>
          <p14:tracePt t="443849" x="2019300" y="5937250"/>
          <p14:tracePt t="443866" x="2012950" y="5937250"/>
          <p14:tracePt t="443885" x="2006600" y="5937250"/>
          <p14:tracePt t="443899" x="2000250" y="5937250"/>
          <p14:tracePt t="443915" x="1993900" y="5937250"/>
          <p14:tracePt t="443939" x="1987550" y="5937250"/>
          <p14:tracePt t="443949" x="1981200" y="5937250"/>
          <p14:tracePt t="443966" x="1981200" y="5930900"/>
          <p14:tracePt t="443983" x="1974850" y="5930900"/>
          <p14:tracePt t="443999" x="1968500" y="5905500"/>
          <p14:tracePt t="444020" x="1968500" y="5886450"/>
          <p14:tracePt t="444032" x="1962150" y="5886450"/>
          <p14:tracePt t="444049" x="1962150" y="5867400"/>
          <p14:tracePt t="444066" x="1955800" y="5854700"/>
          <p14:tracePt t="444085" x="1955800" y="5842000"/>
          <p14:tracePt t="444100" x="1949450" y="5835650"/>
          <p14:tracePt t="444124" x="1949450" y="5829300"/>
          <p14:tracePt t="444148" x="1949450" y="5822950"/>
          <p14:tracePt t="444163" x="1949450" y="5816600"/>
          <p14:tracePt t="444171" x="1949450" y="5810250"/>
          <p14:tracePt t="444182" x="1943100" y="5810250"/>
          <p14:tracePt t="444199" x="1943100" y="5791200"/>
          <p14:tracePt t="444216" x="1943100" y="5772150"/>
          <p14:tracePt t="444232" x="1943100" y="5765800"/>
          <p14:tracePt t="444250" x="1943100" y="5753100"/>
          <p14:tracePt t="444254" x="1936750" y="5740400"/>
          <p14:tracePt t="444270" x="1930400" y="5734050"/>
          <p14:tracePt t="444341" x="1924050" y="5734050"/>
          <p14:tracePt t="444371" x="1911350" y="5734050"/>
          <p14:tracePt t="444379" x="1905000" y="5734050"/>
          <p14:tracePt t="444395" x="1898650" y="5734050"/>
          <p14:tracePt t="444404" x="1879600" y="5740400"/>
          <p14:tracePt t="444428" x="1873250" y="5740400"/>
          <p14:tracePt t="444437" x="1860550" y="5740400"/>
          <p14:tracePt t="444453" x="1847850" y="5740400"/>
          <p14:tracePt t="444468" x="1835150" y="5740400"/>
          <p14:tracePt t="444483" x="1809750" y="5740400"/>
          <p14:tracePt t="444500" x="1778000" y="5734050"/>
          <p14:tracePt t="444516" x="1733550" y="5708650"/>
          <p14:tracePt t="444533" x="1689100" y="5695950"/>
          <p14:tracePt t="444550" x="1657350" y="5683250"/>
          <p14:tracePt t="444566" x="1631950" y="5676900"/>
          <p14:tracePt t="444583" x="1619250" y="5676900"/>
          <p14:tracePt t="444599" x="1612900" y="5676900"/>
          <p14:tracePt t="444886" x="1606550" y="5670550"/>
          <p14:tracePt t="444893" x="1606550" y="5664200"/>
          <p14:tracePt t="444909" x="1606550" y="5657850"/>
          <p14:tracePt t="444917" x="1625600" y="5651500"/>
          <p14:tracePt t="444927" x="1638300" y="5645150"/>
          <p14:tracePt t="444943" x="1651000" y="5638800"/>
          <p14:tracePt t="444966" x="1657350" y="5638800"/>
          <p14:tracePt t="445021" x="1663700" y="5632450"/>
          <p14:tracePt t="445077" x="1676400" y="5632450"/>
          <p14:tracePt t="445102" x="1676400" y="5626100"/>
          <p14:tracePt t="445236" x="1689100" y="5619750"/>
          <p14:tracePt t="445244" x="1701800" y="5619750"/>
          <p14:tracePt t="445252" x="1714500" y="5613400"/>
          <p14:tracePt t="445260" x="1733550" y="5613400"/>
          <p14:tracePt t="445277" x="1790700" y="5607050"/>
          <p14:tracePt t="445293" x="1860550" y="5594350"/>
          <p14:tracePt t="445310" x="1936750" y="5588000"/>
          <p14:tracePt t="445327" x="2044700" y="5588000"/>
          <p14:tracePt t="445343" x="2114550" y="5588000"/>
          <p14:tracePt t="445360" x="2197100" y="5575300"/>
          <p14:tracePt t="445376" x="2273300" y="5575300"/>
          <p14:tracePt t="445393" x="2387600" y="5575300"/>
          <p14:tracePt t="445397" x="2419350" y="5575300"/>
          <p14:tracePt t="445410" x="2482850" y="5575300"/>
          <p14:tracePt t="445428" x="2559050" y="5575300"/>
          <p14:tracePt t="445431" x="2603500" y="5575300"/>
          <p14:tracePt t="445443" x="2724150" y="5575300"/>
          <p14:tracePt t="445460" x="2851150" y="5575300"/>
          <p14:tracePt t="445477" x="2990850" y="5556250"/>
          <p14:tracePt t="445493" x="3067050" y="5537200"/>
          <p14:tracePt t="445511" x="3130550" y="5524500"/>
          <p14:tracePt t="445527" x="3168650" y="5524500"/>
          <p14:tracePt t="445543" x="3206750" y="5524500"/>
          <p14:tracePt t="445560" x="3238500" y="5518150"/>
          <p14:tracePt t="445577" x="3251200" y="5511800"/>
          <p14:tracePt t="445594" x="3257550" y="5511800"/>
          <p14:tracePt t="446021" x="3257550" y="5505450"/>
          <p14:tracePt t="446029" x="3257550" y="5492750"/>
          <p14:tracePt t="446037" x="3257550" y="5486400"/>
          <p14:tracePt t="446054" x="3238500" y="5454650"/>
          <p14:tracePt t="446117" x="3232150" y="5454650"/>
          <p14:tracePt t="446125" x="3219450" y="5448300"/>
          <p14:tracePt t="446135" x="3213100" y="5441950"/>
          <p14:tracePt t="446166" x="3206750" y="5448300"/>
          <p14:tracePt t="446172" x="3181350" y="5480050"/>
          <p14:tracePt t="446183" x="3168650" y="5492750"/>
          <p14:tracePt t="446196" x="3117850" y="5562600"/>
          <p14:tracePt t="446212" x="3041650" y="5632450"/>
          <p14:tracePt t="446229" x="2952750" y="5708650"/>
          <p14:tracePt t="446246" x="2889250" y="5765800"/>
          <p14:tracePt t="446262" x="2851150" y="5797550"/>
          <p14:tracePt t="446279" x="2819400" y="5829300"/>
          <p14:tracePt t="446296" x="2813050" y="5848350"/>
          <p14:tracePt t="446312" x="2800350" y="5854700"/>
          <p14:tracePt t="446329" x="2794000" y="5861050"/>
          <p14:tracePt t="446346" x="2794000" y="5867400"/>
          <p14:tracePt t="446362" x="2787650" y="5867400"/>
          <p14:tracePt t="446379" x="2768600" y="5867400"/>
          <p14:tracePt t="446381" x="2749550" y="5867400"/>
          <p14:tracePt t="446396" x="2724150" y="5867400"/>
          <p14:tracePt t="446413" x="2692400" y="5867400"/>
          <p14:tracePt t="446429" x="2654300" y="5867400"/>
          <p14:tracePt t="446446" x="2603500" y="5867400"/>
          <p14:tracePt t="446463" x="2565400" y="5867400"/>
          <p14:tracePt t="446479" x="2546350" y="5867400"/>
          <p14:tracePt t="446496" x="2533650" y="5867400"/>
          <p14:tracePt t="446814" x="2514600" y="5867400"/>
          <p14:tracePt t="446825" x="2457450" y="5861050"/>
          <p14:tracePt t="446830" x="2400300" y="5854700"/>
          <p14:tracePt t="446845" x="2374900" y="5848350"/>
          <p14:tracePt t="446893" x="2368550" y="5842000"/>
          <p14:tracePt t="446918" x="2368550" y="5835650"/>
          <p14:tracePt t="446934" x="2374900" y="5829300"/>
          <p14:tracePt t="446940" x="2393950" y="5829300"/>
          <p14:tracePt t="446951" x="2425700" y="5829300"/>
          <p14:tracePt t="446962" x="2444750" y="5829300"/>
          <p14:tracePt t="446979" x="2559050" y="5829300"/>
          <p14:tracePt t="446983" x="2603500" y="5829300"/>
          <p14:tracePt t="446997" x="2698750" y="5829300"/>
          <p14:tracePt t="447012" x="2768600" y="5816600"/>
          <p14:tracePt t="447029" x="2787650" y="5810250"/>
          <p14:tracePt t="447045" x="2794000" y="5803900"/>
          <p14:tracePt t="447062" x="2800350" y="5803900"/>
          <p14:tracePt t="447079" x="2813050" y="5803900"/>
          <p14:tracePt t="447095" x="2825750" y="5803900"/>
          <p14:tracePt t="447112" x="2832100" y="5803900"/>
          <p14:tracePt t="447129" x="2844800" y="5797550"/>
          <p14:tracePt t="447146" x="2851150" y="5797550"/>
          <p14:tracePt t="447162" x="2870200" y="5797550"/>
          <p14:tracePt t="447167" x="2876550" y="5791200"/>
          <p14:tracePt t="447181" x="2895600" y="5784850"/>
          <p14:tracePt t="447184" x="2914650" y="5778500"/>
          <p14:tracePt t="447196" x="2946400" y="5765800"/>
          <p14:tracePt t="447212" x="2978150" y="5753100"/>
          <p14:tracePt t="447229" x="2984500" y="5746750"/>
          <p14:tracePt t="447246" x="3003550" y="5740400"/>
          <p14:tracePt t="447333" x="3009900" y="5740400"/>
          <p14:tracePt t="447341" x="3016250" y="5740400"/>
          <p14:tracePt t="447351" x="3022600" y="5740400"/>
          <p14:tracePt t="447362" x="3035300" y="5740400"/>
          <p14:tracePt t="447379" x="3060700" y="5740400"/>
          <p14:tracePt t="447382" x="3086100" y="5734050"/>
          <p14:tracePt t="447396" x="3117850" y="5734050"/>
          <p14:tracePt t="447412" x="3149600" y="5734050"/>
          <p14:tracePt t="447429" x="3175000" y="5734050"/>
          <p14:tracePt t="447446" x="3181350" y="5734050"/>
          <p14:tracePt t="447462" x="3187700" y="5734050"/>
          <p14:tracePt t="447566" x="3194050" y="5734050"/>
          <p14:tracePt t="447574" x="3200400" y="5734050"/>
          <p14:tracePt t="447590" x="3219450" y="5727700"/>
          <p14:tracePt t="447606" x="3238500" y="5727700"/>
          <p14:tracePt t="447615" x="3257550" y="5721350"/>
          <p14:tracePt t="447629" x="3276600" y="5721350"/>
          <p14:tracePt t="447646" x="3302000" y="5715000"/>
          <p14:tracePt t="447663" x="3314700" y="5715000"/>
          <p14:tracePt t="447679" x="3327400" y="5708650"/>
          <p14:tracePt t="447709" x="3340100" y="5702300"/>
          <p14:tracePt t="448583" x="3327400" y="5702300"/>
          <p14:tracePt t="448590" x="3321050" y="5702300"/>
          <p14:tracePt t="448599" x="3314700" y="5702300"/>
          <p14:tracePt t="448608" x="3302000" y="5702300"/>
          <p14:tracePt t="448624" x="3282950" y="5702300"/>
          <p14:tracePt t="448641" x="3263900" y="5702300"/>
          <p14:tracePt t="448658" x="3225800" y="5702300"/>
          <p14:tracePt t="448674" x="3194050" y="5702300"/>
          <p14:tracePt t="448690" x="3168650" y="5702300"/>
          <p14:tracePt t="448707" x="3155950" y="5702300"/>
          <p14:tracePt t="448943" x="3149600" y="5702300"/>
          <p14:tracePt t="448966" x="3143250" y="5702300"/>
          <p14:tracePt t="448991" x="3136900" y="5702300"/>
          <p14:tracePt t="449935" x="3130550" y="5702300"/>
          <p14:tracePt t="451264" x="3136900" y="5702300"/>
          <p14:tracePt t="451272" x="3187700" y="5689600"/>
          <p14:tracePt t="451280" x="3232150" y="5689600"/>
          <p14:tracePt t="451289" x="3295650" y="5689600"/>
          <p14:tracePt t="451305" x="3422650" y="5689600"/>
          <p14:tracePt t="451322" x="3587750" y="5689600"/>
          <p14:tracePt t="451338" x="3733800" y="5689600"/>
          <p14:tracePt t="451355" x="3905250" y="5689600"/>
          <p14:tracePt t="451371" x="4032250" y="5689600"/>
          <p14:tracePt t="451388" x="4127500" y="5689600"/>
          <p14:tracePt t="451391" x="4159250" y="5689600"/>
          <p14:tracePt t="451405" x="4178300" y="5689600"/>
          <p14:tracePt t="451421" x="4203700" y="5689600"/>
          <p14:tracePt t="451424" x="4222750" y="5689600"/>
          <p14:tracePt t="451438" x="4241800" y="5689600"/>
          <p14:tracePt t="451455" x="4254500" y="5689600"/>
          <p14:tracePt t="451472" x="4273550" y="5689600"/>
          <p14:tracePt t="451489" x="4279900" y="5689600"/>
          <p14:tracePt t="451505" x="4298950" y="5689600"/>
          <p14:tracePt t="451522" x="4311650" y="5689600"/>
          <p14:tracePt t="451538" x="4324350" y="5689600"/>
          <p14:tracePt t="451555" x="4349750" y="5689600"/>
          <p14:tracePt t="451572" x="4375150" y="5689600"/>
          <p14:tracePt t="451577" x="4381500" y="5689600"/>
          <p14:tracePt t="451589" x="4400550" y="5689600"/>
          <p14:tracePt t="451605" x="4419600" y="5689600"/>
          <p14:tracePt t="451609" x="4432300" y="5689600"/>
          <p14:tracePt t="451622" x="4432300" y="5683250"/>
          <p14:tracePt t="451848" x="4425950" y="5670550"/>
          <p14:tracePt t="451856" x="4394200" y="5670550"/>
          <p14:tracePt t="451865" x="4368800" y="5664200"/>
          <p14:tracePt t="451878" x="4337050" y="5657850"/>
          <p14:tracePt t="451895" x="4279900" y="5657850"/>
          <p14:tracePt t="451911" x="4273550" y="5651500"/>
          <p14:tracePt t="451928" x="4267200" y="5645150"/>
          <p14:tracePt t="451952" x="4267200" y="5638800"/>
          <p14:tracePt t="451962" x="4254500" y="5632450"/>
          <p14:tracePt t="451978" x="4248150" y="5594350"/>
          <p14:tracePt t="451995" x="4248150" y="5549900"/>
          <p14:tracePt t="452011" x="4241800" y="5492750"/>
          <p14:tracePt t="452028" x="4235450" y="5422900"/>
          <p14:tracePt t="452033" x="4235450" y="5403850"/>
          <p14:tracePt t="452045" x="4235450" y="5391150"/>
          <p14:tracePt t="452063" x="4235450" y="5346700"/>
          <p14:tracePt t="452067" x="4235450" y="5334000"/>
          <p14:tracePt t="452080" x="4254500" y="5289550"/>
          <p14:tracePt t="452095" x="4260850" y="5276850"/>
          <p14:tracePt t="452111" x="4292600" y="5245100"/>
          <p14:tracePt t="452128" x="4311650" y="5219700"/>
          <p14:tracePt t="452145" x="4356100" y="5219700"/>
          <p14:tracePt t="452161" x="4394200" y="5219700"/>
          <p14:tracePt t="452178" x="4470400" y="5219700"/>
          <p14:tracePt t="452195" x="4552950" y="5219700"/>
          <p14:tracePt t="452211" x="4597400" y="5232400"/>
          <p14:tracePt t="452228" x="4629150" y="5238750"/>
          <p14:tracePt t="452245" x="4635500" y="5251450"/>
          <p14:tracePt t="452261" x="4648200" y="5270500"/>
          <p14:tracePt t="452266" x="4648200" y="5283200"/>
          <p14:tracePt t="452280" x="4648200" y="5308600"/>
          <p14:tracePt t="452294" x="4654550" y="5346700"/>
          <p14:tracePt t="452311" x="4654550" y="5372100"/>
          <p14:tracePt t="452328" x="4654550" y="5416550"/>
          <p14:tracePt t="452344" x="4654550" y="5454650"/>
          <p14:tracePt t="452361" x="4654550" y="5486400"/>
          <p14:tracePt t="452378" x="4654550" y="5505450"/>
          <p14:tracePt t="452394" x="4654550" y="5511800"/>
          <p14:tracePt t="452423" x="4667250" y="5518150"/>
          <p14:tracePt t="452434" x="4705350" y="5530850"/>
          <p14:tracePt t="452445" x="4737100" y="5537200"/>
          <p14:tracePt t="452461" x="4876800" y="5556250"/>
          <p14:tracePt t="452464" x="4984750" y="5556250"/>
          <p14:tracePt t="452478" x="5099050" y="5556250"/>
          <p14:tracePt t="452494" x="5549900" y="5556250"/>
          <p14:tracePt t="452511" x="5873750" y="5556250"/>
          <p14:tracePt t="452528" x="6159500" y="5556250"/>
          <p14:tracePt t="452545" x="6394450" y="5556250"/>
          <p14:tracePt t="452561" x="6616700" y="5556250"/>
          <p14:tracePt t="452578" x="6813550" y="5556250"/>
          <p14:tracePt t="452595" x="6959600" y="5556250"/>
          <p14:tracePt t="452612" x="7073900" y="5537200"/>
          <p14:tracePt t="452628" x="7124700" y="5524500"/>
          <p14:tracePt t="452633" x="7131050" y="5524500"/>
          <p14:tracePt t="452645" x="7156450" y="5524500"/>
          <p14:tracePt t="452662" x="7181850" y="5511800"/>
          <p14:tracePt t="452666" x="7207250" y="5511800"/>
          <p14:tracePt t="452680" x="7239000" y="5511800"/>
          <p14:tracePt t="452695" x="7296150" y="5511800"/>
          <p14:tracePt t="452712" x="7372350" y="5511800"/>
          <p14:tracePt t="452728" x="7493000" y="5511800"/>
          <p14:tracePt t="452745" x="7658100" y="5518150"/>
          <p14:tracePt t="452762" x="7886700" y="5556250"/>
          <p14:tracePt t="452778" x="8115300" y="5594350"/>
          <p14:tracePt t="452795" x="8369300" y="5619750"/>
          <p14:tracePt t="452811" x="8559800" y="5657850"/>
          <p14:tracePt t="452828" x="8699500" y="5683250"/>
          <p14:tracePt t="452845" x="8807450" y="5689600"/>
          <p14:tracePt t="452865" x="8858250" y="5689600"/>
          <p14:tracePt t="452873" x="8870950" y="5689600"/>
          <p14:tracePt t="452881" x="8883650" y="5689600"/>
          <p14:tracePt t="452895" x="8896350" y="5689600"/>
          <p14:tracePt t="452922" x="8902700" y="5689600"/>
          <p14:tracePt t="452929" x="8909050" y="5689600"/>
          <p14:tracePt t="452946" x="8915400" y="5689600"/>
          <p14:tracePt t="452976" x="8928100" y="5689600"/>
          <p14:tracePt t="453248" x="8921750" y="5689600"/>
          <p14:tracePt t="453257" x="8915400" y="5689600"/>
          <p14:tracePt t="453265" x="8909050" y="5689600"/>
          <p14:tracePt t="453289" x="8896350" y="5689600"/>
          <p14:tracePt t="453416" x="8890000" y="5683250"/>
          <p14:tracePt t="453431" x="8896350" y="5676900"/>
          <p14:tracePt t="453454" x="8953500" y="5676900"/>
          <p14:tracePt t="453455" x="8997950" y="5657850"/>
          <p14:tracePt t="453464" x="9074150" y="5651500"/>
          <p14:tracePt t="453473" x="9137650" y="5645150"/>
          <p14:tracePt t="453490" x="9290050" y="5619750"/>
          <p14:tracePt t="453507" x="9474200" y="5594350"/>
          <p14:tracePt t="453523" x="9620250" y="5568950"/>
          <p14:tracePt t="453540" x="9734550" y="5549900"/>
          <p14:tracePt t="453556" x="9766300" y="5537200"/>
          <p14:tracePt t="453561" x="9772650" y="5537200"/>
          <p14:tracePt t="453704" x="9785350" y="5537200"/>
          <p14:tracePt t="453730" x="9791700" y="5530850"/>
          <p14:tracePt t="453747" x="9798050" y="5530850"/>
          <p14:tracePt t="453753" x="9804400" y="5530850"/>
          <p14:tracePt t="453762" x="9817100" y="5530850"/>
          <p14:tracePt t="453774" x="9829800" y="5530850"/>
          <p14:tracePt t="453792" x="9861550" y="5524500"/>
          <p14:tracePt t="453796" x="9867900" y="5524500"/>
          <p14:tracePt t="453807" x="9906000" y="5524500"/>
          <p14:tracePt t="453823" x="9944100" y="5524500"/>
          <p14:tracePt t="453840" x="9988550" y="5524500"/>
          <p14:tracePt t="453857" x="10020300" y="5524500"/>
          <p14:tracePt t="453873" x="10058400" y="5524500"/>
          <p14:tracePt t="453890" x="10077450" y="5524500"/>
          <p14:tracePt t="453953" x="10083800" y="5524500"/>
          <p14:tracePt t="454026" x="10090150" y="5524500"/>
          <p14:tracePt t="454049" x="10096500" y="5524500"/>
          <p14:tracePt t="454065" x="10102850" y="5524500"/>
          <p14:tracePt t="454074" x="10109200" y="5524500"/>
          <p14:tracePt t="454081" x="10115550" y="5524500"/>
          <p14:tracePt t="454091" x="10134600" y="5524500"/>
          <p14:tracePt t="454107" x="10153650" y="5524500"/>
          <p14:tracePt t="454124" x="10172700" y="5524500"/>
          <p14:tracePt t="454141" x="10198100" y="5524500"/>
          <p14:tracePt t="454146" x="10217150" y="5524500"/>
          <p14:tracePt t="454157" x="10223500" y="5524500"/>
          <p14:tracePt t="454175" x="10255250" y="5524500"/>
          <p14:tracePt t="454179" x="10267950" y="5524500"/>
          <p14:tracePt t="454192" x="10280650" y="5524500"/>
          <p14:tracePt t="454207" x="10287000" y="5524500"/>
          <p14:tracePt t="454224" x="10293350" y="5524500"/>
          <p14:tracePt t="454433" x="10299700" y="5524500"/>
          <p14:tracePt t="454448" x="10312400" y="5524500"/>
          <p14:tracePt t="454466" x="10325100" y="5524500"/>
          <p14:tracePt t="454472" x="10337800" y="5524500"/>
          <p14:tracePt t="454480" x="10344150" y="5524500"/>
          <p14:tracePt t="454491" x="10363200" y="5524500"/>
          <p14:tracePt t="454552" x="10369550" y="5530850"/>
          <p14:tracePt t="454592" x="10363200" y="5537200"/>
          <p14:tracePt t="454608" x="10356850" y="5537200"/>
          <p14:tracePt t="454616" x="10344150" y="5543550"/>
          <p14:tracePt t="454625" x="10337800" y="5543550"/>
          <p14:tracePt t="454641" x="10299700" y="5543550"/>
          <p14:tracePt t="454658" x="10267950" y="5549900"/>
          <p14:tracePt t="454675" x="10223500" y="5549900"/>
          <p14:tracePt t="454691" x="10191750" y="5549900"/>
          <p14:tracePt t="454708" x="10153650" y="5549900"/>
          <p14:tracePt t="454725" x="10121900" y="5549900"/>
          <p14:tracePt t="454732" x="10102850" y="5562600"/>
          <p14:tracePt t="454753" x="10096500" y="5562600"/>
          <p14:tracePt t="454762" x="10090150" y="5562600"/>
          <p14:tracePt t="454817" x="10083800" y="5562600"/>
          <p14:tracePt t="454828" x="10077450" y="5562600"/>
          <p14:tracePt t="454832" x="10064750" y="5562600"/>
          <p14:tracePt t="454848" x="10045700" y="5562600"/>
          <p14:tracePt t="454858" x="10026650" y="5562600"/>
          <p14:tracePt t="454875" x="9988550" y="5562600"/>
          <p14:tracePt t="454891" x="9950450" y="5562600"/>
          <p14:tracePt t="454908" x="9893300" y="5562600"/>
          <p14:tracePt t="454925" x="9817100" y="5562600"/>
          <p14:tracePt t="454941" x="9721850" y="5562600"/>
          <p14:tracePt t="454946" x="9677400" y="5562600"/>
          <p14:tracePt t="454958" x="9632950" y="5562600"/>
          <p14:tracePt t="454977" x="9518650" y="5562600"/>
          <p14:tracePt t="454992" x="9448800" y="5562600"/>
          <p14:tracePt t="455008" x="9404350" y="5562600"/>
          <p14:tracePt t="455025" x="9353550" y="5562600"/>
          <p14:tracePt t="455042" x="9328150" y="5562600"/>
          <p14:tracePt t="455058" x="9296400" y="5562600"/>
          <p14:tracePt t="455075" x="9264650" y="5562600"/>
          <p14:tracePt t="455091" x="9207500" y="5562600"/>
          <p14:tracePt t="455108" x="9137650" y="5562600"/>
          <p14:tracePt t="455125" x="9067800" y="5562600"/>
          <p14:tracePt t="455142" x="8959850" y="5562600"/>
          <p14:tracePt t="455145" x="8928100" y="5562600"/>
          <p14:tracePt t="455158" x="8883650" y="5562600"/>
          <p14:tracePt t="455177" x="8794750" y="5562600"/>
          <p14:tracePt t="455192" x="8769350" y="5562600"/>
          <p14:tracePt t="455208" x="8718550" y="5562600"/>
          <p14:tracePt t="455225" x="8712200" y="5562600"/>
          <p14:tracePt t="455242" x="8686800" y="5562600"/>
          <p14:tracePt t="455259" x="8680450" y="5562600"/>
          <p14:tracePt t="455275" x="8667750" y="5562600"/>
          <p14:tracePt t="455282" x="8661400" y="5562600"/>
          <p14:tracePt t="455292" x="8655050" y="5562600"/>
          <p14:tracePt t="455308" x="8642350" y="5562600"/>
          <p14:tracePt t="455325" x="8623300" y="5562600"/>
          <p14:tracePt t="455342" x="8610600" y="5562600"/>
          <p14:tracePt t="455358" x="8572500" y="5562600"/>
          <p14:tracePt t="455362" x="8553450" y="5556250"/>
          <p14:tracePt t="455376" x="8534400" y="5556250"/>
          <p14:tracePt t="455379" x="8502650" y="5556250"/>
          <p14:tracePt t="455392" x="8445500" y="5556250"/>
          <p14:tracePt t="455408" x="8407400" y="5556250"/>
          <p14:tracePt t="455425" x="8375650" y="5556250"/>
          <p14:tracePt t="455442" x="8350250" y="5556250"/>
          <p14:tracePt t="455538" x="8337550" y="5556250"/>
          <p14:tracePt t="455546" x="8324850" y="5549900"/>
          <p14:tracePt t="455562" x="8305800" y="5549900"/>
          <p14:tracePt t="455568" x="8299450" y="5549900"/>
          <p14:tracePt t="455576" x="8267700" y="5549900"/>
          <p14:tracePt t="455592" x="8210550" y="5537200"/>
          <p14:tracePt t="455609" x="8134350" y="5537200"/>
          <p14:tracePt t="455625" x="8032750" y="5537200"/>
          <p14:tracePt t="455642" x="7918450" y="5537200"/>
          <p14:tracePt t="455659" x="7797800" y="5518150"/>
          <p14:tracePt t="455675" x="7670800" y="5499100"/>
          <p14:tracePt t="455692" x="7562850" y="5499100"/>
          <p14:tracePt t="455709" x="7473950" y="5499100"/>
          <p14:tracePt t="455726" x="7378700" y="5499100"/>
          <p14:tracePt t="455742" x="7321550" y="5499100"/>
          <p14:tracePt t="455747" x="7296150" y="5499100"/>
          <p14:tracePt t="455759" x="7277100" y="5499100"/>
          <p14:tracePt t="455777" x="7219950" y="5499100"/>
          <p14:tracePt t="455792" x="7200900" y="5499100"/>
          <p14:tracePt t="455809" x="7162800" y="5499100"/>
          <p14:tracePt t="455828" x="7124700" y="5499100"/>
          <p14:tracePt t="455842" x="7080250" y="5499100"/>
          <p14:tracePt t="455859" x="7016750" y="5505450"/>
          <p14:tracePt t="455876" x="6940550" y="5505450"/>
          <p14:tracePt t="455892" x="6883400" y="5505450"/>
          <p14:tracePt t="455909" x="6819900" y="5505450"/>
          <p14:tracePt t="455915" x="6794500" y="5505450"/>
          <p14:tracePt t="455926" x="6756400" y="5505450"/>
          <p14:tracePt t="455942" x="6686550" y="5505450"/>
          <p14:tracePt t="455948" x="6667500" y="5505450"/>
          <p14:tracePt t="455960" x="6635750" y="5505450"/>
          <p14:tracePt t="455964" x="6604000" y="5505450"/>
          <p14:tracePt t="455977" x="6565900" y="5505450"/>
          <p14:tracePt t="455992" x="6540500" y="5505450"/>
          <p14:tracePt t="456009" x="6515100" y="5518150"/>
          <p14:tracePt t="456026" x="6496050" y="5518150"/>
          <p14:tracePt t="456043" x="6470650" y="5524500"/>
          <p14:tracePt t="456059" x="6432550" y="5530850"/>
          <p14:tracePt t="456076" x="6356350" y="5537200"/>
          <p14:tracePt t="456092" x="6235700" y="5562600"/>
          <p14:tracePt t="456109" x="6096000" y="5568950"/>
          <p14:tracePt t="456126" x="5962650" y="5594350"/>
          <p14:tracePt t="456130" x="5886450" y="5600700"/>
          <p14:tracePt t="456142" x="5816600" y="5613400"/>
          <p14:tracePt t="456159" x="5689600" y="5613400"/>
          <p14:tracePt t="456162" x="5626100" y="5613400"/>
          <p14:tracePt t="456176" x="5518150" y="5613400"/>
          <p14:tracePt t="456192" x="5448300" y="5619750"/>
          <p14:tracePt t="456209" x="5416550" y="5632450"/>
          <p14:tracePt t="456226" x="5403850" y="5632450"/>
          <p14:tracePt t="456243" x="5397500" y="5632450"/>
          <p14:tracePt t="456298" x="5391150" y="5632450"/>
          <p14:tracePt t="457074" x="5372100" y="5632450"/>
          <p14:tracePt t="457082" x="5372100" y="5645150"/>
          <p14:tracePt t="457092" x="5365750" y="5664200"/>
          <p14:tracePt t="457099" x="5365750" y="5670550"/>
          <p14:tracePt t="457116" x="5346700" y="5695950"/>
          <p14:tracePt t="457133" x="5340350" y="5702300"/>
          <p14:tracePt t="457149" x="5340350" y="5708650"/>
          <p14:tracePt t="457188" x="5327650" y="5708650"/>
          <p14:tracePt t="457210" x="5321300" y="5708650"/>
          <p14:tracePt t="457219" x="5314950" y="5708650"/>
          <p14:tracePt t="457226" x="5295900" y="5708650"/>
          <p14:tracePt t="457236" x="5289550" y="5708650"/>
          <p14:tracePt t="457249" x="5238750" y="5708650"/>
          <p14:tracePt t="457266" x="5181600" y="5708650"/>
          <p14:tracePt t="457283" x="5137150" y="5708650"/>
          <p14:tracePt t="457299" x="5092700" y="5708650"/>
          <p14:tracePt t="457316" x="5080000" y="5708650"/>
          <p14:tracePt t="457333" x="5067300" y="5708650"/>
          <p14:tracePt t="457349" x="5060950" y="5702300"/>
          <p14:tracePt t="457366" x="5054600" y="5702300"/>
          <p14:tracePt t="457382" x="5041900" y="5695950"/>
          <p14:tracePt t="457399" x="5029200" y="5695950"/>
          <p14:tracePt t="457418" x="4984750" y="5683250"/>
          <p14:tracePt t="457433" x="4946650" y="5683250"/>
          <p14:tracePt t="457452" x="4889500" y="5676900"/>
          <p14:tracePt t="457466" x="4857750" y="5676900"/>
          <p14:tracePt t="457482" x="4832350" y="5670550"/>
          <p14:tracePt t="457499" x="4826000" y="5657850"/>
          <p14:tracePt t="457516" x="4813300" y="5651500"/>
          <p14:tracePt t="457533" x="4794250" y="5645150"/>
          <p14:tracePt t="457550" x="4768850" y="5632450"/>
          <p14:tracePt t="457555" x="4756150" y="5632450"/>
          <p14:tracePt t="457566" x="4756150" y="5626100"/>
          <p14:tracePt t="457583" x="4730750" y="5626100"/>
          <p14:tracePt t="457587" x="4718050" y="5619750"/>
          <p14:tracePt t="457599" x="4705350" y="5619750"/>
          <p14:tracePt t="457616" x="4648200" y="5619750"/>
          <p14:tracePt t="457632" x="4610100" y="5607050"/>
          <p14:tracePt t="457649" x="4559300" y="5600700"/>
          <p14:tracePt t="457666" x="4502150" y="5600700"/>
          <p14:tracePt t="457683" x="4489450" y="5600700"/>
          <p14:tracePt t="457699" x="4476750" y="5600700"/>
          <p14:tracePt t="457762" x="4470400" y="5600700"/>
          <p14:tracePt t="457779" x="4464050" y="5600700"/>
          <p14:tracePt t="457788" x="4457700" y="5600700"/>
          <p14:tracePt t="457802" x="4451350" y="5600700"/>
          <p14:tracePt t="457810" x="4445000" y="5600700"/>
          <p14:tracePt t="457817" x="4438650" y="5600700"/>
          <p14:tracePt t="457820" x="4432300" y="5600700"/>
          <p14:tracePt t="458155" x="4425950" y="5600700"/>
          <p14:tracePt t="458227" x="4419600" y="5600700"/>
          <p14:tracePt t="458323" x="4406900" y="5600700"/>
          <p14:tracePt t="458339" x="4400550" y="5600700"/>
          <p14:tracePt t="458348" x="4394200" y="5600700"/>
          <p14:tracePt t="458355" x="4387850" y="5600700"/>
          <p14:tracePt t="458363" x="4381500" y="5600700"/>
          <p14:tracePt t="458380" x="4375150" y="5600700"/>
          <p14:tracePt t="458397" x="4349750" y="5600700"/>
          <p14:tracePt t="458413" x="4337050" y="5600700"/>
          <p14:tracePt t="458430" x="4324350" y="5600700"/>
          <p14:tracePt t="458448" x="4311650" y="5600700"/>
          <p14:tracePt t="458464" x="4298950" y="5600700"/>
          <p14:tracePt t="460611" x="4292600" y="5600700"/>
          <p14:tracePt t="460619" x="4279900" y="5600700"/>
          <p14:tracePt t="460627" x="4260850" y="5600700"/>
          <p14:tracePt t="460636" x="4248150" y="5600700"/>
          <p14:tracePt t="460653" x="4216400" y="5600700"/>
          <p14:tracePt t="460670" x="4191000" y="5600700"/>
          <p14:tracePt t="460686" x="4165600" y="5600700"/>
          <p14:tracePt t="460703" x="4114800" y="5607050"/>
          <p14:tracePt t="460720" x="4095750" y="5607050"/>
          <p14:tracePt t="460736" x="4083050" y="5613400"/>
          <p14:tracePt t="460995" x="4095750" y="5613400"/>
          <p14:tracePt t="461002" x="4114800" y="5613400"/>
          <p14:tracePt t="461011" x="4133850" y="5613400"/>
          <p14:tracePt t="461020" x="4152900" y="5613400"/>
          <p14:tracePt t="461035" x="4203700" y="5613400"/>
          <p14:tracePt t="461052" x="4235450" y="5613400"/>
          <p14:tracePt t="461069" x="4267200" y="5626100"/>
          <p14:tracePt t="461086" x="4292600" y="5626100"/>
          <p14:tracePt t="461102" x="4311650" y="5632450"/>
          <p14:tracePt t="461127" x="4324350" y="5632450"/>
          <p14:tracePt t="461136" x="4337050" y="5632450"/>
          <p14:tracePt t="461153" x="4343400" y="5632450"/>
          <p14:tracePt t="461169" x="4362450" y="5632450"/>
          <p14:tracePt t="461174" x="4368800" y="5632450"/>
          <p14:tracePt t="461189" x="4387850" y="5632450"/>
          <p14:tracePt t="461203" x="4419600" y="5632450"/>
          <p14:tracePt t="461219" x="4451350" y="5632450"/>
          <p14:tracePt t="461236" x="4476750" y="5632450"/>
          <p14:tracePt t="461253" x="4495800" y="5632450"/>
          <p14:tracePt t="461269" x="4508500" y="5632450"/>
          <p14:tracePt t="461286" x="4514850" y="5632450"/>
          <p14:tracePt t="461309" x="4521200" y="5632450"/>
          <p14:tracePt t="461325" x="4527550" y="5632450"/>
          <p14:tracePt t="461343" x="4540250" y="5632450"/>
          <p14:tracePt t="461353" x="4546600" y="5632450"/>
          <p14:tracePt t="461369" x="4559300" y="5632450"/>
          <p14:tracePt t="461386" x="4584700" y="5638800"/>
          <p14:tracePt t="461388" x="4603750" y="5638800"/>
          <p14:tracePt t="461402" x="4660900" y="5645150"/>
          <p14:tracePt t="461419" x="4724400" y="5657850"/>
          <p14:tracePt t="461436" x="4756150" y="5657850"/>
          <p14:tracePt t="461452" x="4806950" y="5664200"/>
          <p14:tracePt t="461469" x="4838700" y="5670550"/>
          <p14:tracePt t="461486" x="4876800" y="5676900"/>
          <p14:tracePt t="461503" x="4921250" y="5689600"/>
          <p14:tracePt t="461519" x="4959350" y="5695950"/>
          <p14:tracePt t="461536" x="4984750" y="5695950"/>
          <p14:tracePt t="461553" x="5022850" y="5702300"/>
          <p14:tracePt t="461558" x="5035550" y="5702300"/>
          <p14:tracePt t="461570" x="5060950" y="5702300"/>
          <p14:tracePt t="461588" x="5124450" y="5702300"/>
          <p14:tracePt t="461603" x="5149850" y="5702300"/>
          <p14:tracePt t="461619" x="5200650" y="5708650"/>
          <p14:tracePt t="461636" x="5232400" y="5715000"/>
          <p14:tracePt t="461653" x="5251450" y="5721350"/>
          <p14:tracePt t="461669" x="5270500" y="5721350"/>
          <p14:tracePt t="461686" x="5302250" y="5727700"/>
          <p14:tracePt t="461703" x="5327650" y="5727700"/>
          <p14:tracePt t="461719" x="5372100" y="5734050"/>
          <p14:tracePt t="461736" x="5422900" y="5734050"/>
          <p14:tracePt t="461753" x="5473700" y="5734050"/>
          <p14:tracePt t="461758" x="5499100" y="5734050"/>
          <p14:tracePt t="461769" x="5524500" y="5734050"/>
          <p14:tracePt t="461786" x="5581650" y="5734050"/>
          <p14:tracePt t="461803" x="5594350" y="5734050"/>
          <p14:tracePt t="461819" x="5613400" y="5734050"/>
          <p14:tracePt t="461836" x="5619750" y="5734050"/>
          <p14:tracePt t="461853" x="5626100" y="5734050"/>
          <p14:tracePt t="461870" x="5645150" y="5734050"/>
          <p14:tracePt t="461886" x="5657850" y="5734050"/>
          <p14:tracePt t="461903" x="5670550" y="5734050"/>
          <p14:tracePt t="461920" x="5683250" y="5734050"/>
          <p14:tracePt t="461936" x="5689600" y="5734050"/>
          <p14:tracePt t="461953" x="5702300" y="5734050"/>
          <p14:tracePt t="461973" x="5708650" y="5734050"/>
          <p14:tracePt t="461989" x="5727700" y="5734050"/>
          <p14:tracePt t="462006" x="5734050" y="5734050"/>
          <p14:tracePt t="462020" x="5753100" y="5734050"/>
          <p14:tracePt t="462036" x="5784850" y="5734050"/>
          <p14:tracePt t="462053" x="5816600" y="5734050"/>
          <p14:tracePt t="462070" x="5848350" y="5734050"/>
          <p14:tracePt t="462087" x="5886450" y="5734050"/>
          <p14:tracePt t="462103" x="5918200" y="5734050"/>
          <p14:tracePt t="462120" x="5930900" y="5734050"/>
          <p14:tracePt t="462125" x="5943600" y="5734050"/>
          <p14:tracePt t="462213" x="5949950" y="5734050"/>
          <p14:tracePt t="462253" x="5956300" y="5727700"/>
          <p14:tracePt t="462565" x="5956300" y="5721350"/>
          <p14:tracePt t="462670" x="5956300" y="5715000"/>
          <p14:tracePt t="462709" x="5956300" y="5708650"/>
          <p14:tracePt t="462733" x="5956300" y="5702300"/>
          <p14:tracePt t="462750" x="5956300" y="5689600"/>
          <p14:tracePt t="462756" x="5949950" y="5689600"/>
          <p14:tracePt t="462772" x="5943600" y="5683250"/>
          <p14:tracePt t="462780" x="5943600" y="5676900"/>
          <p14:tracePt t="462790" x="5937250" y="5676900"/>
          <p14:tracePt t="462806" x="5924550" y="5664200"/>
          <p14:tracePt t="462823" x="5911850" y="5651500"/>
          <p14:tracePt t="462840" x="5905500" y="5651500"/>
          <p14:tracePt t="462856" x="5880100" y="5638800"/>
          <p14:tracePt t="462878" x="5867400" y="5626100"/>
          <p14:tracePt t="462893" x="5861050" y="5626100"/>
          <p14:tracePt t="462949" x="5848350" y="5619750"/>
          <p14:tracePt t="462956" x="5842000" y="5619750"/>
          <p14:tracePt t="462964" x="5829300" y="5613400"/>
          <p14:tracePt t="462973" x="5810250" y="5600700"/>
          <p14:tracePt t="462989" x="5753100" y="5588000"/>
          <p14:tracePt t="463006" x="5702300" y="5581650"/>
          <p14:tracePt t="463023" x="5638800" y="5562600"/>
          <p14:tracePt t="463040" x="5600700" y="5556250"/>
          <p14:tracePt t="463056" x="5581650" y="5556250"/>
          <p14:tracePt t="463073" x="5575300" y="5556250"/>
          <p14:tracePt t="463598" x="5581650" y="5556250"/>
          <p14:tracePt t="463605" x="5588000" y="5556250"/>
          <p14:tracePt t="463613" x="5594350" y="5556250"/>
          <p14:tracePt t="463623" x="5607050" y="5556250"/>
          <p14:tracePt t="463640" x="5626100" y="5556250"/>
          <p14:tracePt t="463656" x="5632450" y="5556250"/>
          <p14:tracePt t="463673" x="5645150" y="5556250"/>
          <p14:tracePt t="463690" x="5651500" y="5556250"/>
          <p14:tracePt t="463707" x="5657850" y="5556250"/>
          <p14:tracePt t="463725" x="5676900" y="5556250"/>
          <p14:tracePt t="463748" x="5683250" y="5556250"/>
          <p14:tracePt t="463782" x="5689600" y="5562600"/>
          <p14:tracePt t="463942" x="5689600" y="5568950"/>
          <p14:tracePt t="464013" x="5683250" y="5568950"/>
          <p14:tracePt t="464373" x="5676900" y="5568950"/>
          <p14:tracePt t="464388" x="5670550" y="5575300"/>
          <p14:tracePt t="464429" x="5664200" y="5575300"/>
          <p14:tracePt t="464437" x="5657850" y="5575300"/>
          <p14:tracePt t="464447" x="5651500" y="5581650"/>
          <p14:tracePt t="464470" x="5651500" y="5588000"/>
          <p14:tracePt t="464486" x="5638800" y="5588000"/>
          <p14:tracePt t="464497" x="5632450" y="5588000"/>
          <p14:tracePt t="464514" x="5626100" y="5588000"/>
          <p14:tracePt t="464531" x="5613400" y="5588000"/>
          <p14:tracePt t="464548" x="5607050" y="5594350"/>
          <p14:tracePt t="464552" x="5600700" y="5594350"/>
          <p14:tracePt t="464565" x="5588000" y="5594350"/>
          <p14:tracePt t="464581" x="5581650" y="5607050"/>
          <p14:tracePt t="465126" x="5568950" y="5607050"/>
          <p14:tracePt t="469360" x="5581650" y="5607050"/>
          <p14:tracePt t="469368" x="5588000" y="5607050"/>
          <p14:tracePt t="469888" x="5581650" y="5607050"/>
          <p14:tracePt t="469897" x="5556250" y="5613400"/>
          <p14:tracePt t="469904" x="5537200" y="5619750"/>
          <p14:tracePt t="469913" x="5499100" y="5632450"/>
          <p14:tracePt t="469927" x="5448300" y="5651500"/>
          <p14:tracePt t="469943" x="5321300" y="5740400"/>
          <p14:tracePt t="469960" x="5270500" y="5797550"/>
          <p14:tracePt t="469977" x="5232400" y="5835650"/>
          <p14:tracePt t="469993" x="5168900" y="5880100"/>
          <p14:tracePt t="470010" x="5054600" y="5937250"/>
          <p14:tracePt t="470026" x="4921250" y="5988050"/>
          <p14:tracePt t="470043" x="4756150" y="6038850"/>
          <p14:tracePt t="470060" x="4572000" y="6089650"/>
          <p14:tracePt t="470076" x="4387850" y="6134100"/>
          <p14:tracePt t="470080" x="4279900" y="6153150"/>
          <p14:tracePt t="470094" x="4178300" y="6153150"/>
          <p14:tracePt t="470111" x="3943350" y="6153150"/>
          <p14:tracePt t="470114" x="3854450" y="6153150"/>
          <p14:tracePt t="470127" x="3651250" y="6153150"/>
          <p14:tracePt t="470143" x="3511550" y="6159500"/>
          <p14:tracePt t="470160" x="3416300" y="6172200"/>
          <p14:tracePt t="470177" x="3346450" y="6184900"/>
          <p14:tracePt t="470193" x="3308350" y="6191250"/>
          <p14:tracePt t="470210" x="3276600" y="6191250"/>
          <p14:tracePt t="470227" x="3187700" y="6191250"/>
          <p14:tracePt t="470244" x="3060700" y="6191250"/>
          <p14:tracePt t="470260" x="2914650" y="6146800"/>
          <p14:tracePt t="470266" x="2838450" y="6134100"/>
          <p14:tracePt t="470277" x="2762250" y="6108700"/>
          <p14:tracePt t="470296" x="2584450" y="6064250"/>
          <p14:tracePt t="470300" x="2444750" y="6045200"/>
          <p14:tracePt t="470311" x="2279650" y="6013450"/>
          <p14:tracePt t="470315" x="2101850" y="6000750"/>
          <p14:tracePt t="470327" x="1809750" y="5975350"/>
          <p14:tracePt t="470344" x="1638300" y="5975350"/>
          <p14:tracePt t="470360" x="1568450" y="5994400"/>
          <p14:tracePt t="470377" x="1543050" y="6007100"/>
          <p14:tracePt t="470394" x="1536700" y="6019800"/>
          <p14:tracePt t="470529" x="1536700" y="6026150"/>
          <p14:tracePt t="470552" x="1555750" y="6026150"/>
          <p14:tracePt t="470561" x="1581150" y="6026150"/>
          <p14:tracePt t="470569" x="1612900" y="6019800"/>
          <p14:tracePt t="470577" x="1663700" y="6000750"/>
          <p14:tracePt t="470594" x="1752600" y="5956300"/>
          <p14:tracePt t="470610" x="1847850" y="5924550"/>
          <p14:tracePt t="470627" x="1892300" y="5899150"/>
          <p14:tracePt t="470644" x="1924050" y="5880100"/>
          <p14:tracePt t="470649" x="1930400" y="5880100"/>
          <p14:tracePt t="470661" x="1936750" y="5880100"/>
          <p14:tracePt t="470857" x="1917700" y="5880100"/>
          <p14:tracePt t="470866" x="1905000" y="5886450"/>
          <p14:tracePt t="470872" x="1898650" y="5886450"/>
          <p14:tracePt t="470969" x="1898650" y="5892800"/>
          <p14:tracePt t="470976" x="1924050" y="5911850"/>
          <p14:tracePt t="470985" x="1981200" y="5924550"/>
          <p14:tracePt t="470994" x="2038350" y="5949950"/>
          <p14:tracePt t="471011" x="2197100" y="5994400"/>
          <p14:tracePt t="471028" x="2381250" y="6045200"/>
          <p14:tracePt t="471044" x="2578100" y="6083300"/>
          <p14:tracePt t="471061" x="2724150" y="6096000"/>
          <p14:tracePt t="471066" x="2813050" y="6115050"/>
          <p14:tracePt t="471077" x="2908300" y="6127750"/>
          <p14:tracePt t="471094" x="3048000" y="6140450"/>
          <p14:tracePt t="471098" x="3092450" y="6159500"/>
          <p14:tracePt t="471110" x="3181350" y="6159500"/>
          <p14:tracePt t="471127" x="3244850" y="6159500"/>
          <p14:tracePt t="471145" x="3289300" y="6159500"/>
          <p14:tracePt t="471161" x="3333750" y="6159500"/>
          <p14:tracePt t="471177" x="3378200" y="6159500"/>
          <p14:tracePt t="471194" x="3454400" y="6165850"/>
          <p14:tracePt t="471211" x="3562350" y="6178550"/>
          <p14:tracePt t="471227" x="3695700" y="6197600"/>
          <p14:tracePt t="471244" x="3822700" y="6210300"/>
          <p14:tracePt t="471261" x="3981450" y="6223000"/>
          <p14:tracePt t="471278" x="4140200" y="6223000"/>
          <p14:tracePt t="471282" x="4216400" y="6223000"/>
          <p14:tracePt t="471296" x="4279900" y="6223000"/>
          <p14:tracePt t="471299" x="4356100" y="6223000"/>
          <p14:tracePt t="471311" x="4470400" y="6223000"/>
          <p14:tracePt t="471328" x="4591050" y="6223000"/>
          <p14:tracePt t="471345" x="4679950" y="6203950"/>
          <p14:tracePt t="471361" x="4724400" y="6197600"/>
          <p14:tracePt t="471377" x="4794250" y="6191250"/>
          <p14:tracePt t="471394" x="4883150" y="6165850"/>
          <p14:tracePt t="471411" x="4933950" y="6153150"/>
          <p14:tracePt t="471428" x="4978400" y="6146800"/>
          <p14:tracePt t="471444" x="5048250" y="6134100"/>
          <p14:tracePt t="471450" x="5080000" y="6134100"/>
          <p14:tracePt t="471461" x="5137150" y="6134100"/>
          <p14:tracePt t="471478" x="5251450" y="6134100"/>
          <p14:tracePt t="471483" x="5314950" y="6134100"/>
          <p14:tracePt t="471496" x="5378450" y="6127750"/>
          <p14:tracePt t="471512" x="5588000" y="6096000"/>
          <p14:tracePt t="471528" x="5695950" y="6089650"/>
          <p14:tracePt t="471545" x="5772150" y="6070600"/>
          <p14:tracePt t="471561" x="5829300" y="6070600"/>
          <p14:tracePt t="471578" x="5886450" y="6070600"/>
          <p14:tracePt t="471594" x="5924550" y="6070600"/>
          <p14:tracePt t="471611" x="5975350" y="6070600"/>
          <p14:tracePt t="471628" x="6013450" y="6070600"/>
          <p14:tracePt t="471645" x="6070600" y="6070600"/>
          <p14:tracePt t="471661" x="6146800" y="6089650"/>
          <p14:tracePt t="471666" x="6178550" y="6089650"/>
          <p14:tracePt t="471678" x="6216650" y="6096000"/>
          <p14:tracePt t="471697" x="6305550" y="6096000"/>
          <p14:tracePt t="471711" x="6324600" y="6096000"/>
          <p14:tracePt t="471728" x="6356350" y="6096000"/>
          <p14:tracePt t="471745" x="6375400" y="6096000"/>
          <p14:tracePt t="471761" x="6381750" y="6096000"/>
          <p14:tracePt t="471778" x="6394450" y="6096000"/>
          <p14:tracePt t="471795" x="6400800" y="6096000"/>
          <p14:tracePt t="471811" x="6407150" y="6096000"/>
          <p14:tracePt t="471856" x="6419850" y="6096000"/>
          <p14:tracePt t="471866" x="6432550" y="6096000"/>
          <p14:tracePt t="471872" x="6445250" y="6096000"/>
          <p14:tracePt t="471882" x="6464300" y="6096000"/>
          <p14:tracePt t="471896" x="6489700" y="6102350"/>
          <p14:tracePt t="471911" x="6515100" y="6102350"/>
          <p14:tracePt t="471993" x="6515100" y="6108700"/>
          <p14:tracePt t="472065" x="6515100" y="6121400"/>
          <p14:tracePt t="472083" x="6508750" y="6121400"/>
          <p14:tracePt t="472089" x="6502400" y="6127750"/>
          <p14:tracePt t="472097" x="6489700" y="6127750"/>
          <p14:tracePt t="472112" x="6483350" y="6127750"/>
          <p14:tracePt t="472128" x="6464300" y="6127750"/>
          <p14:tracePt t="472168" x="6457950" y="6127750"/>
          <p14:tracePt t="473347" x="6445250" y="6127750"/>
          <p14:tracePt t="473354" x="6426200" y="6140450"/>
          <p14:tracePt t="473362" x="6407150" y="6140450"/>
          <p14:tracePt t="473372" x="6369050" y="6140450"/>
          <p14:tracePt t="473388" x="6223000" y="6140450"/>
          <p14:tracePt t="473405" x="5988050" y="6140450"/>
          <p14:tracePt t="473422" x="5664200" y="6140450"/>
          <p14:tracePt t="473438" x="5334000" y="6140450"/>
          <p14:tracePt t="473459" x="4984750" y="6153150"/>
          <p14:tracePt t="473472" x="4845050" y="6153150"/>
          <p14:tracePt t="473488" x="4737100" y="6153150"/>
          <p14:tracePt t="473505" x="4692650" y="6153150"/>
          <p14:tracePt t="473522" x="4648200" y="6153150"/>
          <p14:tracePt t="473539" x="4603750" y="6153150"/>
          <p14:tracePt t="473556" x="4527550" y="6153150"/>
          <p14:tracePt t="473572" x="4445000" y="6153150"/>
          <p14:tracePt t="473589" x="4343400" y="6153150"/>
          <p14:tracePt t="473596" x="4305300" y="6153150"/>
          <p14:tracePt t="473606" x="4267200" y="6153150"/>
          <p14:tracePt t="473622" x="4203700" y="6153150"/>
          <p14:tracePt t="473627" x="4171950" y="6153150"/>
          <p14:tracePt t="473639" x="4140200" y="6153150"/>
          <p14:tracePt t="473659" x="4051300" y="6153150"/>
          <p14:tracePt t="473673" x="4006850" y="6153150"/>
          <p14:tracePt t="473689" x="3968750" y="6146800"/>
          <p14:tracePt t="473706" x="3924300" y="6146800"/>
          <p14:tracePt t="473722" x="3892550" y="6140450"/>
          <p14:tracePt t="473739" x="3854450" y="6121400"/>
          <p14:tracePt t="473756" x="3841750" y="6115050"/>
          <p14:tracePt t="473772" x="3829050" y="6115050"/>
          <p14:tracePt t="473789" x="3797300" y="6108700"/>
          <p14:tracePt t="473806" x="3765550" y="6102350"/>
          <p14:tracePt t="473812" x="3752850" y="6096000"/>
          <p14:tracePt t="473822" x="3721100" y="6096000"/>
          <p14:tracePt t="473839" x="3670300" y="6096000"/>
          <p14:tracePt t="473843" x="3632200" y="6096000"/>
          <p14:tracePt t="473855" x="3600450" y="6096000"/>
          <p14:tracePt t="473872" x="3492500" y="6096000"/>
          <p14:tracePt t="473889" x="3435350" y="6096000"/>
          <p14:tracePt t="473905" x="3384550" y="6096000"/>
          <p14:tracePt t="473922" x="3340100" y="6089650"/>
          <p14:tracePt t="473939" x="3302000" y="6083300"/>
          <p14:tracePt t="473955" x="3263900" y="6076950"/>
          <p14:tracePt t="473972" x="3225800" y="6076950"/>
          <p14:tracePt t="473978" x="3200400" y="6076950"/>
          <p14:tracePt t="473989" x="3168650" y="6076950"/>
          <p14:tracePt t="474006" x="3111500" y="6076950"/>
          <p14:tracePt t="474013" x="3092450" y="6076950"/>
          <p14:tracePt t="474022" x="3073400" y="6076950"/>
          <p14:tracePt t="474039" x="3016250" y="6076950"/>
          <p14:tracePt t="474043" x="2990850" y="6076950"/>
          <p14:tracePt t="474056" x="2959100" y="6076950"/>
          <p14:tracePt t="474072" x="2901950" y="6076950"/>
          <p14:tracePt t="474089" x="2876550" y="6076950"/>
          <p14:tracePt t="474106" x="2851150" y="6076950"/>
          <p14:tracePt t="474122" x="2819400" y="6076950"/>
          <p14:tracePt t="474139" x="2762250" y="6076950"/>
          <p14:tracePt t="474156" x="2686050" y="6076950"/>
          <p14:tracePt t="474173" x="2578100" y="6076950"/>
          <p14:tracePt t="474189" x="2451100" y="6076950"/>
          <p14:tracePt t="474194" x="2374900" y="6076950"/>
          <p14:tracePt t="474206" x="2298700" y="6089650"/>
          <p14:tracePt t="474222" x="2178050" y="6108700"/>
          <p14:tracePt t="474227" x="2139950" y="6108700"/>
          <p14:tracePt t="474239" x="2101850" y="6115050"/>
          <p14:tracePt t="474258" x="2057400" y="6127750"/>
          <p14:tracePt t="474261" x="2038350" y="6134100"/>
          <p14:tracePt t="474272" x="2032000" y="6134100"/>
          <p14:tracePt t="474338" x="2025650" y="6134100"/>
          <p14:tracePt t="474348" x="2012950" y="6140450"/>
          <p14:tracePt t="474362" x="1993900" y="6140450"/>
          <p14:tracePt t="474372" x="1987550" y="6140450"/>
          <p14:tracePt t="474389" x="1936750" y="6146800"/>
          <p14:tracePt t="474406" x="1873250" y="6146800"/>
          <p14:tracePt t="474422" x="1797050" y="6146800"/>
          <p14:tracePt t="474427" x="1752600" y="6146800"/>
          <p14:tracePt t="474440" x="1708150" y="6146800"/>
          <p14:tracePt t="474458" x="1638300" y="6146800"/>
          <p14:tracePt t="474473" x="1625600" y="6159500"/>
          <p14:tracePt t="474602" x="1612900" y="6159500"/>
          <p14:tracePt t="474644" x="1606550" y="6159500"/>
          <p14:tracePt t="474650" x="1600200" y="6159500"/>
          <p14:tracePt t="474659" x="1587500" y="6159500"/>
          <p14:tracePt t="474673" x="1549400" y="6159500"/>
          <p14:tracePt t="474689" x="1524000" y="6159500"/>
          <p14:tracePt t="474706" x="1511300" y="6165850"/>
          <p14:tracePt t="474723" x="1498600" y="6165850"/>
          <p14:tracePt t="474739" x="1492250" y="6165850"/>
          <p14:tracePt t="475667" x="1492250" y="6172200"/>
          <p14:tracePt t="476291" x="1492250" y="6178550"/>
          <p14:tracePt t="476491" x="1504950" y="6178550"/>
          <p14:tracePt t="476499" x="1517650" y="6178550"/>
          <p14:tracePt t="476507" x="1530350" y="6178550"/>
          <p14:tracePt t="476516" x="1549400" y="6172200"/>
          <p14:tracePt t="476533" x="1593850" y="6153150"/>
          <p14:tracePt t="476550" x="1619250" y="6140450"/>
          <p14:tracePt t="476566" x="1657350" y="6121400"/>
          <p14:tracePt t="476583" x="1676400" y="6115050"/>
          <p14:tracePt t="476605" x="1682750" y="6115050"/>
          <p14:tracePt t="476637" x="1689100" y="6115050"/>
          <p14:tracePt t="476652" x="1695450" y="6108700"/>
          <p14:tracePt t="476668" x="1701800" y="6102350"/>
          <p14:tracePt t="476715" x="1708150" y="6102350"/>
          <p14:tracePt t="476779" x="1714500" y="6102350"/>
          <p14:tracePt t="476819" x="1720850" y="6102350"/>
          <p14:tracePt t="476860" x="1720850" y="6096000"/>
          <p14:tracePt t="476939" x="1727200" y="6096000"/>
          <p14:tracePt t="476988" x="1739900" y="6096000"/>
          <p14:tracePt t="477044" x="1739900" y="6089650"/>
          <p14:tracePt t="477108" x="1746250" y="6089650"/>
          <p14:tracePt t="477148" x="1752600" y="6083300"/>
          <p14:tracePt t="477508" x="1758950" y="6083300"/>
          <p14:tracePt t="477572" x="1765300" y="6076950"/>
          <p14:tracePt t="477980" x="1771650" y="6076950"/>
          <p14:tracePt t="478116" x="1771650" y="6070600"/>
          <p14:tracePt t="478387" x="1778000" y="6070600"/>
          <p14:tracePt t="478708" x="1784350" y="6070600"/>
          <p14:tracePt t="478780" x="1784350" y="6064250"/>
          <p14:tracePt t="480517" x="1790700" y="6057900"/>
          <p14:tracePt t="489616" x="1797050" y="6057900"/>
          <p14:tracePt t="489633" x="1803400" y="6057900"/>
          <p14:tracePt t="489640" x="1816100" y="6057900"/>
          <p14:tracePt t="489648" x="1828800" y="6051550"/>
          <p14:tracePt t="489658" x="1841500" y="6045200"/>
          <p14:tracePt t="489675" x="1847850" y="6045200"/>
          <p14:tracePt t="490362" x="1866900" y="6045200"/>
          <p14:tracePt t="490370" x="1898650" y="6045200"/>
          <p14:tracePt t="490378" x="1936750" y="6045200"/>
          <p14:tracePt t="490386" x="1968500" y="6045200"/>
          <p14:tracePt t="490403" x="2070100" y="6070600"/>
          <p14:tracePt t="490420" x="2197100" y="6127750"/>
          <p14:tracePt t="490436" x="2368550" y="6172200"/>
          <p14:tracePt t="490453" x="2628900" y="6235700"/>
          <p14:tracePt t="490470" x="2901950" y="6299200"/>
          <p14:tracePt t="490486" x="3219450" y="6375400"/>
          <p14:tracePt t="490491" x="3352800" y="6419850"/>
          <p14:tracePt t="490506" x="3594100" y="6457950"/>
          <p14:tracePt t="490520" x="3829050" y="6470650"/>
          <p14:tracePt t="490537" x="4070350" y="6489700"/>
          <p14:tracePt t="490553" x="4324350" y="6489700"/>
          <p14:tracePt t="490570" x="4654550" y="6489700"/>
          <p14:tracePt t="490587" x="4997450" y="6489700"/>
          <p14:tracePt t="490603" x="5327650" y="6489700"/>
          <p14:tracePt t="490620" x="5670550" y="6489700"/>
          <p14:tracePt t="490626" x="5848350" y="6489700"/>
          <p14:tracePt t="490636" x="6064250" y="6489700"/>
          <p14:tracePt t="490653" x="6515100" y="6489700"/>
          <p14:tracePt t="490661" x="6756400" y="6489700"/>
          <p14:tracePt t="490670" x="6946900" y="6489700"/>
          <p14:tracePt t="490687" x="7239000" y="6489700"/>
          <p14:tracePt t="490691" x="7353300" y="6489700"/>
          <p14:tracePt t="490705" x="7543800" y="6489700"/>
          <p14:tracePt t="490721" x="7683500" y="6489700"/>
          <p14:tracePt t="490737" x="7766050" y="6489700"/>
          <p14:tracePt t="490753" x="7835900" y="6483350"/>
          <p14:tracePt t="490770" x="7880350" y="6457950"/>
          <p14:tracePt t="490787" x="7905750" y="6451600"/>
          <p14:tracePt t="490803" x="7931150" y="6426200"/>
          <p14:tracePt t="490820" x="7950200" y="6407150"/>
          <p14:tracePt t="490837" x="7969250" y="6375400"/>
          <p14:tracePt t="490845" x="7975600" y="6369050"/>
          <p14:tracePt t="490853" x="7994650" y="6356350"/>
          <p14:tracePt t="490870" x="8001000" y="6343650"/>
          <p14:tracePt t="490887" x="8007350" y="6343650"/>
          <p14:tracePt t="490905" x="8020050" y="6324600"/>
          <p14:tracePt t="490908" x="8026400" y="6324600"/>
          <p14:tracePt t="490920" x="8032750" y="6318250"/>
          <p14:tracePt t="490922" x="8032750" y="6305550"/>
          <p14:tracePt t="490937" x="8039100" y="6299200"/>
          <p14:tracePt t="490953" x="8051800" y="6286500"/>
          <p14:tracePt t="490970" x="8051800" y="6261100"/>
          <p14:tracePt t="490987" x="8051800" y="6254750"/>
          <p14:tracePt t="491003" x="8051800" y="6235700"/>
          <p14:tracePt t="491020" x="8051800" y="6210300"/>
          <p14:tracePt t="491037" x="8013700" y="6197600"/>
          <p14:tracePt t="491054" x="7962900" y="6172200"/>
          <p14:tracePt t="491061" x="7937500" y="6165850"/>
          <p14:tracePt t="491070" x="7905750" y="6159500"/>
          <p14:tracePt t="491087" x="7854950" y="6140450"/>
          <p14:tracePt t="491091" x="7829550" y="6134100"/>
          <p14:tracePt t="491104" x="7804150" y="6134100"/>
          <p14:tracePt t="491106" x="7791450" y="6127750"/>
          <p14:tracePt t="491120" x="7766050" y="6115050"/>
          <p14:tracePt t="491939" x="7772400" y="6115050"/>
          <p14:tracePt t="491947" x="7778750" y="6115050"/>
          <p14:tracePt t="491955" x="7791450" y="6115050"/>
          <p14:tracePt t="491964" x="7804150" y="6121400"/>
          <p14:tracePt t="491981" x="7823200" y="6121400"/>
          <p14:tracePt t="491998" x="7842250" y="6127750"/>
          <p14:tracePt t="492014" x="7848600" y="6127750"/>
          <p14:tracePt t="492043" x="7861300" y="6127750"/>
          <p14:tracePt t="492058" x="7867650" y="6127750"/>
          <p14:tracePt t="492075" x="7874000" y="6127750"/>
          <p14:tracePt t="492090" x="7886700" y="6127750"/>
          <p14:tracePt t="492114" x="7899400" y="6127750"/>
          <p14:tracePt t="492138" x="7905750" y="6127750"/>
          <p14:tracePt t="492155" x="7918450" y="6115050"/>
          <p14:tracePt t="492195" x="7924800" y="6115050"/>
          <p14:tracePt t="492211" x="7931150" y="6115050"/>
          <p14:tracePt t="492242" x="7931150" y="6121400"/>
          <p14:tracePt t="492251" x="7937500" y="6127750"/>
          <p14:tracePt t="492811" x="7943850" y="6134100"/>
          <p14:tracePt t="492830" x="7950200" y="6134100"/>
          <p14:tracePt t="492844" x="7950200" y="6140450"/>
          <p14:tracePt t="492866" x="7956550" y="6146800"/>
          <p14:tracePt t="492890" x="7962900" y="6146800"/>
          <p14:tracePt t="492914" x="7969250" y="6153150"/>
          <p14:tracePt t="492939" x="7975600" y="6159500"/>
          <p14:tracePt t="493043" x="7975600" y="6165850"/>
          <p14:tracePt t="493051" x="7981950" y="6165850"/>
          <p14:tracePt t="493083" x="7981950" y="6172200"/>
          <p14:tracePt t="493227" x="7981950" y="6178550"/>
          <p14:tracePt t="493363" x="7994650" y="6178550"/>
          <p14:tracePt t="493371" x="8026400" y="6178550"/>
          <p14:tracePt t="493379" x="8077200" y="6178550"/>
          <p14:tracePt t="493386" x="8134350" y="6178550"/>
          <p14:tracePt t="493403" x="8280400" y="6178550"/>
          <p14:tracePt t="493419" x="8426450" y="6178550"/>
          <p14:tracePt t="493436" x="8578850" y="6178550"/>
          <p14:tracePt t="493453" x="8737600" y="6178550"/>
          <p14:tracePt t="493469" x="8870950" y="6178550"/>
          <p14:tracePt t="493486" x="9023350" y="6178550"/>
          <p14:tracePt t="493503" x="9156700" y="6178550"/>
          <p14:tracePt t="493508" x="9220200" y="6178550"/>
          <p14:tracePt t="493520" x="9296400" y="6178550"/>
          <p14:tracePt t="493537" x="9455150" y="6178550"/>
          <p14:tracePt t="493540" x="9537700" y="6178550"/>
          <p14:tracePt t="493553" x="9613900" y="6178550"/>
          <p14:tracePt t="493570" x="9855200" y="6178550"/>
          <p14:tracePt t="493586" x="9994900" y="6178550"/>
          <p14:tracePt t="493603" x="10102850" y="6178550"/>
          <p14:tracePt t="493620" x="10198100" y="6178550"/>
          <p14:tracePt t="493637" x="10274300" y="6178550"/>
          <p14:tracePt t="493653" x="10337800" y="6178550"/>
          <p14:tracePt t="493670" x="10394950" y="6178550"/>
          <p14:tracePt t="493686" x="10439400" y="6178550"/>
          <p14:tracePt t="493703" x="10496550" y="6172200"/>
          <p14:tracePt t="493707" x="10528300" y="6172200"/>
          <p14:tracePt t="493720" x="10547350" y="6172200"/>
          <p14:tracePt t="493737" x="10604500" y="6172200"/>
          <p14:tracePt t="493740" x="10629900" y="6172200"/>
          <p14:tracePt t="493753" x="10693400" y="6172200"/>
          <p14:tracePt t="493770" x="10782300" y="6172200"/>
          <p14:tracePt t="493787" x="10864850" y="6172200"/>
          <p14:tracePt t="493803" x="10972800" y="6172200"/>
          <p14:tracePt t="493820" x="11036300" y="6172200"/>
          <p14:tracePt t="493837" x="11118850" y="6178550"/>
          <p14:tracePt t="493853" x="11176000" y="6184900"/>
          <p14:tracePt t="493870" x="11207750" y="6184900"/>
          <p14:tracePt t="493887" x="11233150" y="6184900"/>
          <p14:tracePt t="493903" x="11239500" y="6184900"/>
          <p14:tracePt t="493920" x="11252200" y="6184900"/>
          <p14:tracePt t="494372" x="11239500" y="6184900"/>
          <p14:tracePt t="494410" x="11233150" y="6184900"/>
          <p14:tracePt t="494434" x="11226800" y="6184900"/>
          <p14:tracePt t="494443" x="11220450" y="6184900"/>
          <p14:tracePt t="494451" x="11214100" y="6184900"/>
          <p14:tracePt t="494463" x="11201400" y="6178550"/>
          <p14:tracePt t="494484" x="11195050" y="6178550"/>
          <p14:tracePt t="494500" x="11188700" y="6178550"/>
          <p14:tracePt t="494514" x="11182350" y="6178550"/>
          <p14:tracePt t="494530" x="11163300" y="6178550"/>
          <p14:tracePt t="494547" x="11156950" y="6178550"/>
          <p14:tracePt t="494563" x="11144250" y="6178550"/>
          <p14:tracePt t="510570" x="11137900" y="6178550"/>
          <p14:tracePt t="510579" x="11131550" y="6178550"/>
          <p14:tracePt t="510586" x="11118850" y="6178550"/>
          <p14:tracePt t="510596" x="11112500" y="6178550"/>
          <p14:tracePt t="510612" x="11087100" y="6178550"/>
          <p14:tracePt t="510629" x="11061700" y="6191250"/>
          <p14:tracePt t="510645" x="11029950" y="6197600"/>
          <p14:tracePt t="510662" x="11004550" y="6197600"/>
          <p14:tracePt t="510679" x="10985500" y="6210300"/>
          <p14:tracePt t="510696" x="10947400" y="6210300"/>
          <p14:tracePt t="510700" x="10934700" y="6210300"/>
          <p14:tracePt t="510712" x="10922000" y="6210300"/>
          <p14:tracePt t="510730" x="10858500" y="6210300"/>
          <p14:tracePt t="510746" x="10820400" y="6203950"/>
          <p14:tracePt t="510762" x="10801350" y="6203950"/>
          <p14:tracePt t="510779" x="10782300" y="6203950"/>
          <p14:tracePt t="510796" x="10775950" y="6197600"/>
          <p14:tracePt t="510813" x="10769600" y="6191250"/>
          <p14:tracePt t="510907" x="10763250" y="6191250"/>
          <p14:tracePt t="510923" x="10756900" y="6191250"/>
          <p14:tracePt t="510932" x="10750550" y="6184900"/>
          <p14:tracePt t="510947" x="10744200" y="6184900"/>
          <p14:tracePt t="510954" x="10737850" y="6184900"/>
          <p14:tracePt t="510971" x="10731500" y="6184900"/>
          <p14:tracePt t="510987" x="10718800" y="6184900"/>
          <p14:tracePt t="511027" x="10712450" y="6184900"/>
          <p14:tracePt t="511043" x="10706100" y="6184900"/>
          <p14:tracePt t="511052" x="10699750" y="6184900"/>
          <p14:tracePt t="511068" x="10693400" y="6184900"/>
          <p14:tracePt t="511079" x="10687050" y="6184900"/>
          <p14:tracePt t="511096" x="10680700" y="6184900"/>
          <p14:tracePt t="511123" x="10674350" y="6184900"/>
          <p14:tracePt t="511149" x="10668000" y="6184900"/>
          <p14:tracePt t="511211" x="10655300" y="6184900"/>
          <p14:tracePt t="511547" x="10648950" y="6184900"/>
          <p14:tracePt t="511556" x="10642600" y="6191250"/>
          <p14:tracePt t="511563" x="10617200" y="6191250"/>
          <p14:tracePt t="511571" x="10579100" y="6197600"/>
          <p14:tracePt t="511588" x="10439400" y="6197600"/>
          <p14:tracePt t="511605" x="10204450" y="6197600"/>
          <p14:tracePt t="511622" x="9944100" y="6197600"/>
          <p14:tracePt t="511638" x="9639300" y="6197600"/>
          <p14:tracePt t="511655" x="9398000" y="6197600"/>
          <p14:tracePt t="511671" x="9207500" y="6197600"/>
          <p14:tracePt t="511678" x="9112250" y="6197600"/>
          <p14:tracePt t="511688" x="9004300" y="6197600"/>
          <p14:tracePt t="511705" x="8826500" y="6197600"/>
          <p14:tracePt t="511709" x="8775700" y="6203950"/>
          <p14:tracePt t="511723" x="8661400" y="6229350"/>
          <p14:tracePt t="511738" x="8591550" y="6242050"/>
          <p14:tracePt t="511754" x="8528050" y="6273800"/>
          <p14:tracePt t="511771" x="8477250" y="6299200"/>
          <p14:tracePt t="511788" x="8439150" y="6311900"/>
          <p14:tracePt t="511805" x="8356600" y="6330950"/>
          <p14:tracePt t="511822" x="8280400" y="6343650"/>
          <p14:tracePt t="511838" x="8166100" y="6362700"/>
          <p14:tracePt t="511846" x="8121650" y="6369050"/>
          <p14:tracePt t="511855" x="8089900" y="6375400"/>
          <p14:tracePt t="511872" x="8001000" y="6375400"/>
          <p14:tracePt t="511878" x="7962900" y="6375400"/>
          <p14:tracePt t="511888" x="7918450" y="6375400"/>
          <p14:tracePt t="511906" x="7842250" y="6375400"/>
          <p14:tracePt t="511909" x="7816850" y="6375400"/>
          <p14:tracePt t="511921" x="7772400" y="6375400"/>
          <p14:tracePt t="511938" x="7753350" y="6375400"/>
          <p14:tracePt t="512011" x="7747000" y="6375400"/>
          <p14:tracePt t="512019" x="7740650" y="6375400"/>
          <p14:tracePt t="512027" x="7734300" y="6375400"/>
          <p14:tracePt t="512045" x="7721600" y="6375400"/>
          <p14:tracePt t="512055" x="7715250" y="6375400"/>
          <p14:tracePt t="512072" x="7708900" y="6375400"/>
          <p14:tracePt t="512089" x="7696200" y="6375400"/>
          <p14:tracePt t="512180" x="7696200" y="6369050"/>
          <p14:tracePt t="512187" x="7696200" y="6362700"/>
          <p14:tracePt t="512195" x="7696200" y="6350000"/>
          <p14:tracePt t="512205" x="7696200" y="6343650"/>
          <p14:tracePt t="512222" x="7696200" y="6330950"/>
          <p14:tracePt t="512238" x="7696200" y="6324600"/>
          <p14:tracePt t="512261" x="7689850" y="6324600"/>
          <p14:tracePt t="512272" x="7683500" y="6324600"/>
          <p14:tracePt t="512288" x="7645400" y="6324600"/>
          <p14:tracePt t="512293" x="7607300" y="6324600"/>
          <p14:tracePt t="512305" x="7575550" y="6324600"/>
          <p14:tracePt t="512322" x="7448550" y="6343650"/>
          <p14:tracePt t="512338" x="7359650" y="6369050"/>
          <p14:tracePt t="512355" x="7308850" y="6381750"/>
          <p14:tracePt t="512372" x="7283450" y="6394450"/>
          <p14:tracePt t="512388" x="7277100" y="6394450"/>
          <p14:tracePt t="512547" x="7283450" y="6394450"/>
          <p14:tracePt t="512555" x="7302500" y="6394450"/>
          <p14:tracePt t="512563" x="7321550" y="6394450"/>
          <p14:tracePt t="512572" x="7353300" y="6394450"/>
          <p14:tracePt t="512588" x="7461250" y="6388100"/>
          <p14:tracePt t="512605" x="7588250" y="6362700"/>
          <p14:tracePt t="512622" x="7708900" y="6337300"/>
          <p14:tracePt t="512639" x="7823200" y="6305550"/>
          <p14:tracePt t="512655" x="7905750" y="6273800"/>
          <p14:tracePt t="512672" x="7962900" y="6261100"/>
          <p14:tracePt t="512677" x="7975600" y="6254750"/>
          <p14:tracePt t="512689" x="7988300" y="6248400"/>
          <p14:tracePt t="512706" x="8001000" y="6242050"/>
          <p14:tracePt t="512722" x="8007350" y="6242050"/>
          <p14:tracePt t="512772" x="8013700" y="6235700"/>
          <p14:tracePt t="512868" x="8007350" y="6235700"/>
          <p14:tracePt t="512877" x="7981950" y="6223000"/>
          <p14:tracePt t="512884" x="7975600" y="6216650"/>
          <p14:tracePt t="512893" x="7962900" y="6216650"/>
          <p14:tracePt t="512908" x="7937500" y="6210300"/>
          <p14:tracePt t="512923" x="7924800" y="6191250"/>
          <p14:tracePt t="512942" x="7912100" y="6191250"/>
          <p14:tracePt t="513052" x="7943850" y="6191250"/>
          <p14:tracePt t="513059" x="8007350" y="6191250"/>
          <p14:tracePt t="513073" x="8096250" y="6191250"/>
          <p14:tracePt t="513090" x="8299450" y="6191250"/>
          <p14:tracePt t="513094" x="8426450" y="6191250"/>
          <p14:tracePt t="513107" x="8559800" y="6191250"/>
          <p14:tracePt t="513111" x="8712200" y="6191250"/>
          <p14:tracePt t="513123" x="9017000" y="6191250"/>
          <p14:tracePt t="513140" x="9277350" y="6191250"/>
          <p14:tracePt t="513156" x="9467850" y="6191250"/>
          <p14:tracePt t="513173" x="9575800" y="6191250"/>
          <p14:tracePt t="513189" x="9588500" y="6191250"/>
          <p14:tracePt t="513206" x="9594850" y="6191250"/>
          <p14:tracePt t="513299" x="9582150" y="6191250"/>
          <p14:tracePt t="513580" x="9569450" y="6191250"/>
          <p14:tracePt t="513587" x="9556750" y="6197600"/>
          <p14:tracePt t="513595" x="9512300" y="6216650"/>
          <p14:tracePt t="513604" x="9423400" y="6229350"/>
          <p14:tracePt t="513621" x="9188450" y="6261100"/>
          <p14:tracePt t="513637" x="8978900" y="6261100"/>
          <p14:tracePt t="513654" x="8788400" y="6261100"/>
          <p14:tracePt t="513671" x="8572500" y="6261100"/>
          <p14:tracePt t="513687" x="8197850" y="6261100"/>
          <p14:tracePt t="513704" x="7810500" y="6261100"/>
          <p14:tracePt t="513721" x="7486650" y="6261100"/>
          <p14:tracePt t="513725" x="7353300" y="6261100"/>
          <p14:tracePt t="513739" x="7245350" y="6261100"/>
          <p14:tracePt t="513756" x="6997700" y="6261100"/>
          <p14:tracePt t="513771" x="6889750" y="6261100"/>
          <p14:tracePt t="513788" x="6864350" y="6261100"/>
          <p14:tracePt t="513804" x="6858000" y="6261100"/>
          <p14:tracePt t="513869" x="6845300" y="6261100"/>
          <p14:tracePt t="513877" x="6838950" y="6261100"/>
          <p14:tracePt t="513888" x="6813550" y="6261100"/>
          <p14:tracePt t="513904" x="6705600" y="6261100"/>
          <p14:tracePt t="513910" x="6623050" y="6261100"/>
          <p14:tracePt t="513921" x="6521450" y="6261100"/>
          <p14:tracePt t="513939" x="6280150" y="6229350"/>
          <p14:tracePt t="513944" x="6121400" y="6216650"/>
          <p14:tracePt t="513956" x="5772150" y="6159500"/>
          <p14:tracePt t="513971" x="5264150" y="6121400"/>
          <p14:tracePt t="513988" x="4679950" y="6121400"/>
          <p14:tracePt t="514004" x="4229100" y="6121400"/>
          <p14:tracePt t="514021" x="3987800" y="6121400"/>
          <p14:tracePt t="514038" x="3917950" y="6121400"/>
          <p14:tracePt t="514054" x="3911600" y="6121400"/>
          <p14:tracePt t="514071" x="3917950" y="6140450"/>
          <p14:tracePt t="514088" x="3956050" y="6153150"/>
          <p14:tracePt t="514094" x="3994150" y="6159500"/>
          <p14:tracePt t="514105" x="4025900" y="6172200"/>
          <p14:tracePt t="514121" x="4051300" y="6178550"/>
          <p14:tracePt t="514317" x="4057650" y="6178550"/>
          <p14:tracePt t="514325" x="4070350" y="6178550"/>
          <p14:tracePt t="514333" x="4076700" y="6184900"/>
          <p14:tracePt t="514342" x="4108450" y="6184900"/>
          <p14:tracePt t="514359" x="4229100" y="6197600"/>
          <p14:tracePt t="514375" x="4349750" y="6216650"/>
          <p14:tracePt t="514391" x="4521200" y="6248400"/>
          <p14:tracePt t="514408" x="4679950" y="6273800"/>
          <p14:tracePt t="514425" x="4794250" y="6292850"/>
          <p14:tracePt t="514428" x="4826000" y="6299200"/>
          <p14:tracePt t="514442" x="4838700" y="6299200"/>
          <p14:tracePt t="514458" x="4857750" y="6299200"/>
          <p14:tracePt t="515342" x="4870450" y="6299200"/>
          <p14:tracePt t="515351" x="4876800" y="6299200"/>
          <p14:tracePt t="515358" x="4883150" y="6299200"/>
          <p14:tracePt t="515367" x="4889500" y="6299200"/>
          <p14:tracePt t="515383" x="4921250" y="6299200"/>
          <p14:tracePt t="515400" x="4959350" y="6305550"/>
          <p14:tracePt t="515417" x="5003800" y="6311900"/>
          <p14:tracePt t="515421" x="5035550" y="6311900"/>
          <p14:tracePt t="515433" x="5054600" y="6311900"/>
          <p14:tracePt t="515450" x="5111750" y="6324600"/>
          <p14:tracePt t="515454" x="5130800" y="6324600"/>
          <p14:tracePt t="515467" x="5181600" y="6324600"/>
          <p14:tracePt t="515485" x="5200650" y="6324600"/>
          <p14:tracePt t="515508" x="5207000" y="6324600"/>
          <p14:tracePt t="527659" x="5213350" y="6324600"/>
          <p14:tracePt t="527667" x="5207000" y="6311900"/>
          <p14:tracePt t="527675" x="5181600" y="6235700"/>
          <p14:tracePt t="527684" x="5105400" y="6127750"/>
          <p14:tracePt t="527701" x="4895850" y="5772150"/>
          <p14:tracePt t="527718" x="4540250" y="5289550"/>
          <p14:tracePt t="527724" x="4337050" y="5029200"/>
          <p14:tracePt t="527734" x="4089400" y="4718050"/>
          <p14:tracePt t="527751" x="3505200" y="4057650"/>
          <p14:tracePt t="527756" x="3143250" y="3657600"/>
          <p14:tracePt t="527768" x="2736850" y="3238500"/>
          <p14:tracePt t="527785" x="1917700" y="2400300"/>
          <p14:tracePt t="527789" x="1574800" y="2025650"/>
          <p14:tracePt t="527802" x="990600" y="1485900"/>
          <p14:tracePt t="527818" x="539750" y="1098550"/>
          <p14:tracePt t="527835" x="158750" y="762000"/>
          <p14:tracePt t="527851" x="0" y="495300"/>
          <p14:tracePt t="527868" x="0" y="26670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</Words>
  <Application>Microsoft Office PowerPoint</Application>
  <PresentationFormat>와이드스크린</PresentationFormat>
  <Paragraphs>4</Paragraphs>
  <Slides>11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Mathematical Statistics 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Jeong SeokGyu</cp:lastModifiedBy>
  <cp:revision>4</cp:revision>
  <dcterms:created xsi:type="dcterms:W3CDTF">2021-03-03T02:52:48Z</dcterms:created>
  <dcterms:modified xsi:type="dcterms:W3CDTF">2021-03-24T00:19:16Z</dcterms:modified>
</cp:coreProperties>
</file>